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sldIdLst>
    <p:sldId id="256" r:id="rId2"/>
    <p:sldId id="291" r:id="rId3"/>
    <p:sldId id="292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985" autoAdjust="0"/>
    <p:restoredTop sz="94660"/>
  </p:normalViewPr>
  <p:slideViewPr>
    <p:cSldViewPr>
      <p:cViewPr varScale="1">
        <p:scale>
          <a:sx n="80" d="100"/>
          <a:sy n="80" d="100"/>
        </p:scale>
        <p:origin x="1096" y="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4/1/2019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‹Nr.›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16833"/>
            <a:ext cx="7772400" cy="1683618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Avoidance of NAS messages </a:t>
            </a:r>
            <a:r>
              <a:rPr lang="en-US" altLang="zh-CN" dirty="0"/>
              <a:t>getting queued because of </a:t>
            </a:r>
            <a:r>
              <a:rPr lang="en-US" altLang="zh-CN" dirty="0" smtClean="0"/>
              <a:t>CP </a:t>
            </a:r>
            <a:r>
              <a:rPr lang="en-US" altLang="zh-CN" dirty="0" err="1" smtClean="0"/>
              <a:t>CIoT</a:t>
            </a:r>
            <a:r>
              <a:rPr lang="en-US" altLang="zh-CN" dirty="0" smtClean="0"/>
              <a:t> data </a:t>
            </a:r>
            <a:r>
              <a:rPr lang="en-US" altLang="zh-CN" dirty="0"/>
              <a:t>transmission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49080"/>
            <a:ext cx="6400800" cy="148972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Vodafone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380312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 smtClean="0">
                <a:latin typeface="Arial" charset="0"/>
              </a:rPr>
              <a:t>C1-192204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395536" y="217765"/>
            <a:ext cx="499566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TSG-CT WG1 Meeting #116	</a:t>
            </a:r>
            <a:endParaRPr lang="en-US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Xi'an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, P.R. of China, 8-12 April 2019</a:t>
            </a:r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16.2.8 (5G_CIoT)</a:t>
            </a:r>
            <a:endParaRPr lang="ja-JP" alt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936104"/>
          </a:xfrm>
        </p:spPr>
        <p:txBody>
          <a:bodyPr/>
          <a:lstStyle/>
          <a:p>
            <a:r>
              <a:rPr lang="en-GB" dirty="0" smtClean="0"/>
              <a:t>NAS signalling and </a:t>
            </a:r>
            <a:r>
              <a:rPr lang="en-GB" dirty="0" err="1" smtClean="0"/>
              <a:t>CIoT</a:t>
            </a:r>
            <a:r>
              <a:rPr lang="en-GB" dirty="0" smtClean="0"/>
              <a:t> data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229600" cy="4601067"/>
          </a:xfrm>
        </p:spPr>
        <p:txBody>
          <a:bodyPr>
            <a:no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2000" dirty="0" smtClean="0">
                <a:latin typeface="+mj-lt"/>
                <a:cs typeface="Arial" panose="020B0604020202020204" pitchFamily="34" charset="0"/>
              </a:rPr>
              <a:t>Suppose </a:t>
            </a:r>
            <a:r>
              <a:rPr lang="en-US" sz="2000" dirty="0">
                <a:latin typeface="+mj-lt"/>
                <a:cs typeface="Arial" panose="020B0604020202020204" pitchFamily="34" charset="0"/>
              </a:rPr>
              <a:t>a number of N </a:t>
            </a:r>
            <a:r>
              <a:rPr lang="en-US" sz="2000" dirty="0" err="1">
                <a:latin typeface="+mj-lt"/>
                <a:cs typeface="Arial" panose="020B0604020202020204" pitchFamily="34" charset="0"/>
              </a:rPr>
              <a:t>CIoT</a:t>
            </a:r>
            <a:r>
              <a:rPr lang="en-US" sz="2000" dirty="0">
                <a:latin typeface="+mj-lt"/>
                <a:cs typeface="Arial" panose="020B0604020202020204" pitchFamily="34" charset="0"/>
              </a:rPr>
              <a:t> data units needs to be delivered and </a:t>
            </a:r>
            <a:r>
              <a:rPr lang="en-US" sz="2000" dirty="0" smtClean="0">
                <a:latin typeface="+mj-lt"/>
                <a:cs typeface="Arial" panose="020B0604020202020204" pitchFamily="34" charset="0"/>
              </a:rPr>
              <a:t>the security (pre)computation (MAC calculation and encryption) has been run for all </a:t>
            </a:r>
            <a:r>
              <a:rPr lang="en-US" sz="2000" dirty="0" err="1" smtClean="0">
                <a:latin typeface="+mj-lt"/>
                <a:cs typeface="Arial" panose="020B0604020202020204" pitchFamily="34" charset="0"/>
              </a:rPr>
              <a:t>CIoT</a:t>
            </a:r>
            <a:r>
              <a:rPr lang="en-US" sz="2000" dirty="0" smtClean="0">
                <a:latin typeface="+mj-lt"/>
                <a:cs typeface="Arial" panose="020B0604020202020204" pitchFamily="34" charset="0"/>
              </a:rPr>
              <a:t> data units. NAS </a:t>
            </a:r>
            <a:r>
              <a:rPr lang="en-US" sz="2000" dirty="0">
                <a:latin typeface="+mj-lt"/>
                <a:cs typeface="Arial" panose="020B0604020202020204" pitchFamily="34" charset="0"/>
              </a:rPr>
              <a:t>COUNT 1 to N are assigned and e</a:t>
            </a:r>
            <a:r>
              <a:rPr lang="en-US" sz="2000" dirty="0" smtClean="0">
                <a:latin typeface="+mj-lt"/>
                <a:cs typeface="Arial" panose="020B0604020202020204" pitchFamily="34" charset="0"/>
              </a:rPr>
              <a:t>ach </a:t>
            </a:r>
            <a:r>
              <a:rPr lang="en-US" sz="2000" dirty="0">
                <a:latin typeface="+mj-lt"/>
                <a:cs typeface="Arial" panose="020B0604020202020204" pitchFamily="34" charset="0"/>
              </a:rPr>
              <a:t>unit </a:t>
            </a:r>
            <a:r>
              <a:rPr lang="en-US" sz="2000" dirty="0" smtClean="0">
                <a:latin typeface="+mj-lt"/>
                <a:cs typeface="Arial" panose="020B0604020202020204" pitchFamily="34" charset="0"/>
              </a:rPr>
              <a:t>will be included </a:t>
            </a:r>
            <a:r>
              <a:rPr lang="en-US" sz="2000" dirty="0">
                <a:latin typeface="+mj-lt"/>
                <a:cs typeface="Arial" panose="020B0604020202020204" pitchFamily="34" charset="0"/>
              </a:rPr>
              <a:t>in a NAS </a:t>
            </a:r>
            <a:r>
              <a:rPr lang="en-US" sz="2000" dirty="0" smtClean="0">
                <a:latin typeface="+mj-lt"/>
                <a:cs typeface="Arial" panose="020B0604020202020204" pitchFamily="34" charset="0"/>
              </a:rPr>
              <a:t>message.</a:t>
            </a:r>
            <a:endParaRPr lang="de-DE" sz="2000" dirty="0">
              <a:latin typeface="+mj-lt"/>
              <a:cs typeface="Arial" panose="020B0604020202020204" pitchFamily="34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2000" dirty="0" smtClean="0">
                <a:latin typeface="+mj-lt"/>
                <a:cs typeface="Arial" panose="020B0604020202020204" pitchFamily="34" charset="0"/>
              </a:rPr>
              <a:t>Then a NAS signaling message (e.g</a:t>
            </a:r>
            <a:r>
              <a:rPr lang="en-US" sz="2000" dirty="0">
                <a:latin typeface="+mj-lt"/>
                <a:cs typeface="Arial" panose="020B0604020202020204" pitchFamily="34" charset="0"/>
              </a:rPr>
              <a:t>., Mobility and periodic registration </a:t>
            </a:r>
            <a:r>
              <a:rPr lang="en-US" sz="2000" dirty="0" smtClean="0">
                <a:latin typeface="+mj-lt"/>
                <a:cs typeface="Arial" panose="020B0604020202020204" pitchFamily="34" charset="0"/>
              </a:rPr>
              <a:t>update) has to be </a:t>
            </a:r>
            <a:r>
              <a:rPr lang="en-US" sz="2000" dirty="0">
                <a:latin typeface="+mj-lt"/>
                <a:cs typeface="Arial" panose="020B0604020202020204" pitchFamily="34" charset="0"/>
              </a:rPr>
              <a:t>sent. Without </a:t>
            </a:r>
            <a:r>
              <a:rPr lang="en-US" sz="2000" dirty="0" smtClean="0">
                <a:latin typeface="+mj-lt"/>
                <a:cs typeface="Arial" panose="020B0604020202020204" pitchFamily="34" charset="0"/>
              </a:rPr>
              <a:t>optimizations</a:t>
            </a:r>
            <a:r>
              <a:rPr lang="en-US" sz="2000" dirty="0">
                <a:latin typeface="+mj-lt"/>
                <a:cs typeface="Arial" panose="020B0604020202020204" pitchFamily="34" charset="0"/>
              </a:rPr>
              <a:t>, only </a:t>
            </a:r>
            <a:r>
              <a:rPr lang="en-US" sz="2000" dirty="0" smtClean="0">
                <a:latin typeface="+mj-lt"/>
                <a:cs typeface="Arial" panose="020B0604020202020204" pitchFamily="34" charset="0"/>
              </a:rPr>
              <a:t>the </a:t>
            </a:r>
            <a:r>
              <a:rPr lang="en-US" sz="2000" dirty="0">
                <a:latin typeface="+mj-lt"/>
                <a:cs typeface="Arial" panose="020B0604020202020204" pitchFamily="34" charset="0"/>
              </a:rPr>
              <a:t>NAS COUNT = N+1 can be allocated </a:t>
            </a:r>
            <a:r>
              <a:rPr lang="en-US" sz="2000" dirty="0">
                <a:cs typeface="Arial" panose="020B0604020202020204" pitchFamily="34" charset="0"/>
              </a:rPr>
              <a:t>for</a:t>
            </a:r>
            <a:r>
              <a:rPr lang="en-US" sz="2000" dirty="0">
                <a:latin typeface="+mj-lt"/>
                <a:cs typeface="Arial" panose="020B0604020202020204" pitchFamily="34" charset="0"/>
              </a:rPr>
              <a:t> this NAS signaling message. It means that this message is queued and can be only delivered after </a:t>
            </a:r>
            <a:r>
              <a:rPr lang="en-US" sz="2000" dirty="0" smtClean="0">
                <a:latin typeface="+mj-lt"/>
                <a:cs typeface="Arial" panose="020B0604020202020204" pitchFamily="34" charset="0"/>
              </a:rPr>
              <a:t>all the N </a:t>
            </a:r>
            <a:r>
              <a:rPr lang="en-US" sz="2000" dirty="0" err="1" smtClean="0">
                <a:latin typeface="+mj-lt"/>
                <a:cs typeface="Arial" panose="020B0604020202020204" pitchFamily="34" charset="0"/>
              </a:rPr>
              <a:t>CIoT</a:t>
            </a:r>
            <a:r>
              <a:rPr lang="en-US" sz="2000" dirty="0" smtClean="0">
                <a:latin typeface="+mj-lt"/>
                <a:cs typeface="Arial" panose="020B0604020202020204" pitchFamily="34" charset="0"/>
              </a:rPr>
              <a:t> </a:t>
            </a:r>
            <a:r>
              <a:rPr lang="en-US" sz="2000" dirty="0">
                <a:latin typeface="+mj-lt"/>
                <a:cs typeface="Arial" panose="020B0604020202020204" pitchFamily="34" charset="0"/>
              </a:rPr>
              <a:t>data </a:t>
            </a:r>
            <a:r>
              <a:rPr lang="en-US" sz="2000" dirty="0" smtClean="0">
                <a:latin typeface="+mj-lt"/>
                <a:cs typeface="Arial" panose="020B0604020202020204" pitchFamily="34" charset="0"/>
              </a:rPr>
              <a:t>units have </a:t>
            </a:r>
            <a:r>
              <a:rPr lang="en-US" sz="2000" dirty="0">
                <a:latin typeface="+mj-lt"/>
                <a:cs typeface="Arial" panose="020B0604020202020204" pitchFamily="34" charset="0"/>
              </a:rPr>
              <a:t>been successfully transferred.</a:t>
            </a:r>
            <a:endParaRPr lang="de-DE" sz="2000" dirty="0">
              <a:latin typeface="+mj-lt"/>
              <a:cs typeface="Arial" panose="020B0604020202020204" pitchFamily="34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2000" dirty="0" smtClean="0">
                <a:latin typeface="+mj-lt"/>
                <a:cs typeface="Arial" panose="020B0604020202020204" pitchFamily="34" charset="0"/>
              </a:rPr>
              <a:t>Given </a:t>
            </a:r>
            <a:r>
              <a:rPr lang="en-US" sz="2000" dirty="0">
                <a:latin typeface="+mj-lt"/>
                <a:cs typeface="Arial" panose="020B0604020202020204" pitchFamily="34" charset="0"/>
              </a:rPr>
              <a:t>the NAS timer for </a:t>
            </a:r>
            <a:r>
              <a:rPr lang="en-US" sz="2000" dirty="0" err="1">
                <a:latin typeface="+mj-lt"/>
                <a:cs typeface="Arial" panose="020B0604020202020204" pitchFamily="34" charset="0"/>
              </a:rPr>
              <a:t>CIoT</a:t>
            </a:r>
            <a:r>
              <a:rPr lang="en-US" sz="2000" dirty="0">
                <a:latin typeface="+mj-lt"/>
                <a:cs typeface="Arial" panose="020B0604020202020204" pitchFamily="34" charset="0"/>
              </a:rPr>
              <a:t> has an extension value of 240s (MM </a:t>
            </a:r>
            <a:r>
              <a:rPr lang="en-US" sz="2000" dirty="0" smtClean="0">
                <a:latin typeface="+mj-lt"/>
                <a:cs typeface="Arial" panose="020B0604020202020204" pitchFamily="34" charset="0"/>
              </a:rPr>
              <a:t>messages</a:t>
            </a:r>
            <a:r>
              <a:rPr lang="en-US" sz="2000" dirty="0">
                <a:latin typeface="+mj-lt"/>
                <a:cs typeface="Arial" panose="020B0604020202020204" pitchFamily="34" charset="0"/>
              </a:rPr>
              <a:t>) and 180s (SM </a:t>
            </a:r>
            <a:r>
              <a:rPr lang="en-US" sz="2000" dirty="0" smtClean="0">
                <a:latin typeface="+mj-lt"/>
                <a:cs typeface="Arial" panose="020B0604020202020204" pitchFamily="34" charset="0"/>
              </a:rPr>
              <a:t>messages</a:t>
            </a:r>
            <a:r>
              <a:rPr lang="en-US" sz="2000" dirty="0">
                <a:latin typeface="+mj-lt"/>
                <a:cs typeface="Arial" panose="020B0604020202020204" pitchFamily="34" charset="0"/>
              </a:rPr>
              <a:t>), respectively, the waiting-time of delivery of the NAS signaling message can be significant. </a:t>
            </a:r>
            <a:endParaRPr lang="de-DE" sz="2000" dirty="0">
              <a:latin typeface="+mj-lt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3570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Proposal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Separate </a:t>
            </a:r>
            <a:r>
              <a:rPr lang="en-US" sz="2400" dirty="0"/>
              <a:t>the NAS signaling message and the </a:t>
            </a:r>
            <a:r>
              <a:rPr lang="en-US" sz="2400" dirty="0" err="1" smtClean="0"/>
              <a:t>CIoT</a:t>
            </a:r>
            <a:r>
              <a:rPr lang="en-US" sz="2400" dirty="0" smtClean="0"/>
              <a:t> </a:t>
            </a:r>
            <a:r>
              <a:rPr lang="en-US" sz="2400" dirty="0"/>
              <a:t>d</a:t>
            </a:r>
            <a:r>
              <a:rPr lang="en-US" sz="2400" dirty="0" smtClean="0"/>
              <a:t>ata </a:t>
            </a:r>
            <a:r>
              <a:rPr lang="en-US" sz="2400" dirty="0"/>
              <a:t>transfer </a:t>
            </a:r>
            <a:r>
              <a:rPr lang="en-US" sz="2400" dirty="0" smtClean="0"/>
              <a:t>by introducing </a:t>
            </a:r>
            <a:r>
              <a:rPr lang="en-US" sz="2400" dirty="0"/>
              <a:t>different NAS COUNTs (i.e., different crypto streams) so that the NAS signaling message can be delivered </a:t>
            </a:r>
            <a:r>
              <a:rPr lang="en-US" sz="2400" dirty="0" smtClean="0"/>
              <a:t>without getting queued behind the </a:t>
            </a:r>
            <a:r>
              <a:rPr lang="en-US" sz="2400" dirty="0" err="1"/>
              <a:t>CIoT</a:t>
            </a:r>
            <a:r>
              <a:rPr lang="en-US" sz="2400" dirty="0"/>
              <a:t> data </a:t>
            </a:r>
            <a:r>
              <a:rPr lang="en-US" sz="2400" dirty="0" smtClean="0"/>
              <a:t>transfer.</a:t>
            </a:r>
          </a:p>
          <a:p>
            <a:r>
              <a:rPr lang="en-US" sz="2400" dirty="0" smtClean="0"/>
              <a:t>LS to SA3</a:t>
            </a:r>
            <a:endParaRPr lang="de-DE" sz="2400" dirty="0"/>
          </a:p>
          <a:p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11071558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217</Words>
  <Application>Microsoft Office PowerPoint</Application>
  <PresentationFormat>Bildschirmpräsentation (4:3)</PresentationFormat>
  <Paragraphs>13</Paragraphs>
  <Slides>3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3</vt:i4>
      </vt:variant>
    </vt:vector>
  </HeadingPairs>
  <TitlesOfParts>
    <vt:vector size="9" baseType="lpstr">
      <vt:lpstr>ＭＳ Ｐゴシック</vt:lpstr>
      <vt:lpstr>宋体</vt:lpstr>
      <vt:lpstr>Arial</vt:lpstr>
      <vt:lpstr>Arial Unicode MS</vt:lpstr>
      <vt:lpstr>Calibri</vt:lpstr>
      <vt:lpstr>Office Theme</vt:lpstr>
      <vt:lpstr>Avoidance of NAS messages getting queued because of CP CIoT data transmission</vt:lpstr>
      <vt:lpstr>NAS signalling and CIoT data</vt:lpstr>
      <vt:lpstr>Proposal</vt:lpstr>
    </vt:vector>
  </TitlesOfParts>
  <Company>MediaTek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ePDCCH detection for LC/CE UE</dc:title>
  <dc:creator>mtk09788</dc:creator>
  <cp:lastModifiedBy>Lu, Yang, Vodafone Xian5</cp:lastModifiedBy>
  <cp:revision>269</cp:revision>
  <dcterms:created xsi:type="dcterms:W3CDTF">2015-04-22T00:12:23Z</dcterms:created>
  <dcterms:modified xsi:type="dcterms:W3CDTF">2019-04-02T07:59:47Z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(4)h355R8bns5d97cNISqHArRLT4wqqIexcv5QG9nUOa1PLYk6OhLG9mrx2pa1XsX7YZ7BcnoMy
p+3cMZOLn0bhMgfRWzHvID7Kyp6+CYchw9q5wtF0CIIIvkak/TdFV/1bM4kXYDw6H/zS/BvC
RZMOtLrB0DC085gERT+/qEOi3svkQsTPV4DG7E8mAYLEJI8BZTptDBbcqkK/HyNgiYYC+jhZ
LGK8t/mIXdzAcnOACi</vt:lpwstr>
  </property>
  <property fmtid="{D5CDD505-2E9C-101B-9397-08002B2CF9AE}" pid="4" name="_new_ms_pID_725431">
    <vt:lpwstr>HY8rRPygRrXnxDmji+dAP1A+CLVT8iDTYbbcy9yC8h2xjq/y5v4CVE
jxvF67JbGWuhuxEt9yeogYtWls58Y633Mb0V8U+rz+HeW2A5e5kPnLHCqOfihrozIbNfo2We
3gOwohQhZSQO4RTUY92ha3KEbqQoK+9H/dRzut5Rb5sWmkZtAP20vWWU9roW4VapFGXfAKtK
9Q8rBu8HC5afoUnycwQE+JzUrbx6/zjibx40</vt:lpwstr>
  </property>
  <property fmtid="{D5CDD505-2E9C-101B-9397-08002B2CF9AE}" pid="5" name="_new_ms_pID_725432">
    <vt:lpwstr>eTxF+mu9WqyCMoEGNAldcYoDum3aSo1ToaFU
H4hUENBNge3I4S5SecA1h4TF+TYskJiU9bG2M6deSywYy5bT/02XZetiy7az4R9RdMBov5vn
eNuUbQcDSIsOK2Uf4oyrgJmaTvtxCC9H64Z1dha2ldiDX/XeY/RwMvc5Z7+YUIJuwF4P8P8C
UtTXrrMz0YPAolxRMc+j+9p5mbIlXIDXTtmAq0MGhCC9qIXzf7F113</vt:lpwstr>
  </property>
  <property fmtid="{D5CDD505-2E9C-101B-9397-08002B2CF9AE}" pid="6" name="_new_ms_pID_725433">
    <vt:lpwstr>cywQRF2EtfDURabY+R
S58mzHryK58KmSHr+smm+RU7gcSXR07RQ7MTAi47wKOHegOp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1455535177</vt:lpwstr>
  </property>
</Properties>
</file>