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snapVertSplitter="1" vertBarState="minimized" horzBarState="maximized"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170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353554-5613-4F11-92B9-49D8E2757D30}" type="datetimeFigureOut">
              <a:rPr lang="en-US" smtClean="0"/>
              <a:t>24-Apr-17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468385-8F78-4CF2-807D-2A718C846A0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353554-5613-4F11-92B9-49D8E2757D30}" type="datetimeFigureOut">
              <a:rPr lang="en-US" smtClean="0"/>
              <a:t>24-Apr-17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468385-8F78-4CF2-807D-2A718C846A0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353554-5613-4F11-92B9-49D8E2757D30}" type="datetimeFigureOut">
              <a:rPr lang="en-US" smtClean="0"/>
              <a:t>24-Apr-17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468385-8F78-4CF2-807D-2A718C846A0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353554-5613-4F11-92B9-49D8E2757D30}" type="datetimeFigureOut">
              <a:rPr lang="en-US" smtClean="0"/>
              <a:t>24-Apr-17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468385-8F78-4CF2-807D-2A718C846A0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353554-5613-4F11-92B9-49D8E2757D30}" type="datetimeFigureOut">
              <a:rPr lang="en-US" smtClean="0"/>
              <a:t>24-Apr-17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468385-8F78-4CF2-807D-2A718C846A0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353554-5613-4F11-92B9-49D8E2757D30}" type="datetimeFigureOut">
              <a:rPr lang="en-US" smtClean="0"/>
              <a:t>24-Apr-17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468385-8F78-4CF2-807D-2A718C846A0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353554-5613-4F11-92B9-49D8E2757D30}" type="datetimeFigureOut">
              <a:rPr lang="en-US" smtClean="0"/>
              <a:t>24-Apr-17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468385-8F78-4CF2-807D-2A718C846A0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353554-5613-4F11-92B9-49D8E2757D30}" type="datetimeFigureOut">
              <a:rPr lang="en-US" smtClean="0"/>
              <a:t>24-Apr-17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468385-8F78-4CF2-807D-2A718C846A0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353554-5613-4F11-92B9-49D8E2757D30}" type="datetimeFigureOut">
              <a:rPr lang="en-US" smtClean="0"/>
              <a:t>24-Apr-17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468385-8F78-4CF2-807D-2A718C846A0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353554-5613-4F11-92B9-49D8E2757D30}" type="datetimeFigureOut">
              <a:rPr lang="en-US" smtClean="0"/>
              <a:t>24-Apr-17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468385-8F78-4CF2-807D-2A718C846A0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353554-5613-4F11-92B9-49D8E2757D30}" type="datetimeFigureOut">
              <a:rPr lang="en-US" smtClean="0"/>
              <a:t>24-Apr-17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468385-8F78-4CF2-807D-2A718C846A0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353554-5613-4F11-92B9-49D8E2757D30}" type="datetimeFigureOut">
              <a:rPr lang="en-US" smtClean="0"/>
              <a:t>24-Apr-17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468385-8F78-4CF2-807D-2A718C846A06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533400" y="685800"/>
            <a:ext cx="838200" cy="381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/>
              <a:t>Orig. Client</a:t>
            </a:r>
            <a:endParaRPr lang="en-US" sz="1200" dirty="0"/>
          </a:p>
        </p:txBody>
      </p:sp>
      <p:sp>
        <p:nvSpPr>
          <p:cNvPr id="5" name="Rounded Rectangle 4"/>
          <p:cNvSpPr/>
          <p:nvPr/>
        </p:nvSpPr>
        <p:spPr>
          <a:xfrm>
            <a:off x="2362200" y="685800"/>
            <a:ext cx="838200" cy="381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/>
              <a:t>Orig. PF</a:t>
            </a:r>
            <a:endParaRPr lang="en-US" sz="1200" dirty="0"/>
          </a:p>
        </p:txBody>
      </p:sp>
      <p:sp>
        <p:nvSpPr>
          <p:cNvPr id="6" name="Rounded Rectangle 5"/>
          <p:cNvSpPr/>
          <p:nvPr/>
        </p:nvSpPr>
        <p:spPr>
          <a:xfrm>
            <a:off x="4236972" y="685800"/>
            <a:ext cx="838200" cy="381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/>
              <a:t>CF</a:t>
            </a:r>
            <a:endParaRPr lang="en-US" sz="1200" dirty="0"/>
          </a:p>
        </p:txBody>
      </p:sp>
      <p:sp>
        <p:nvSpPr>
          <p:cNvPr id="7" name="Rounded Rectangle 6"/>
          <p:cNvSpPr/>
          <p:nvPr/>
        </p:nvSpPr>
        <p:spPr>
          <a:xfrm>
            <a:off x="6042471" y="685800"/>
            <a:ext cx="838200" cy="381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/>
              <a:t>Term. PF</a:t>
            </a:r>
            <a:endParaRPr lang="en-US" sz="1200" dirty="0"/>
          </a:p>
        </p:txBody>
      </p:sp>
      <p:sp>
        <p:nvSpPr>
          <p:cNvPr id="8" name="Rounded Rectangle 7"/>
          <p:cNvSpPr/>
          <p:nvPr/>
        </p:nvSpPr>
        <p:spPr>
          <a:xfrm>
            <a:off x="7863714" y="685800"/>
            <a:ext cx="838200" cy="381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/>
              <a:t>Term. Client</a:t>
            </a:r>
            <a:endParaRPr lang="en-US" sz="1200" dirty="0"/>
          </a:p>
        </p:txBody>
      </p:sp>
      <p:cxnSp>
        <p:nvCxnSpPr>
          <p:cNvPr id="10" name="Straight Connector 9"/>
          <p:cNvCxnSpPr>
            <a:stCxn id="4" idx="2"/>
          </p:cNvCxnSpPr>
          <p:nvPr/>
        </p:nvCxnSpPr>
        <p:spPr>
          <a:xfrm>
            <a:off x="952500" y="1066800"/>
            <a:ext cx="38100" cy="51816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>
            <a:stCxn id="5" idx="2"/>
          </p:cNvCxnSpPr>
          <p:nvPr/>
        </p:nvCxnSpPr>
        <p:spPr>
          <a:xfrm>
            <a:off x="2781300" y="1066800"/>
            <a:ext cx="38100" cy="51816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>
            <a:stCxn id="6" idx="2"/>
          </p:cNvCxnSpPr>
          <p:nvPr/>
        </p:nvCxnSpPr>
        <p:spPr>
          <a:xfrm flipH="1">
            <a:off x="4617972" y="1066800"/>
            <a:ext cx="38100" cy="52578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>
            <a:stCxn id="7" idx="2"/>
          </p:cNvCxnSpPr>
          <p:nvPr/>
        </p:nvCxnSpPr>
        <p:spPr>
          <a:xfrm>
            <a:off x="6461571" y="1066800"/>
            <a:ext cx="38100" cy="5105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>
            <a:stCxn id="8" idx="2"/>
          </p:cNvCxnSpPr>
          <p:nvPr/>
        </p:nvCxnSpPr>
        <p:spPr>
          <a:xfrm>
            <a:off x="8282814" y="1066800"/>
            <a:ext cx="38100" cy="51816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>
            <a:off x="960372" y="1524000"/>
            <a:ext cx="182880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990600" y="1219200"/>
            <a:ext cx="17526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>
                <a:solidFill>
                  <a:srgbClr val="92D050"/>
                </a:solidFill>
              </a:rPr>
              <a:t>a=</a:t>
            </a:r>
            <a:r>
              <a:rPr lang="en-US" sz="1000" dirty="0" err="1" smtClean="0">
                <a:solidFill>
                  <a:srgbClr val="92D050"/>
                </a:solidFill>
              </a:rPr>
              <a:t>path:msrp</a:t>
            </a:r>
            <a:r>
              <a:rPr lang="en-US" sz="1000" dirty="0" smtClean="0">
                <a:solidFill>
                  <a:srgbClr val="92D050"/>
                </a:solidFill>
              </a:rPr>
              <a:t>://</a:t>
            </a:r>
            <a:r>
              <a:rPr lang="en-US" sz="1000" dirty="0" err="1" smtClean="0">
                <a:solidFill>
                  <a:srgbClr val="92D050"/>
                </a:solidFill>
              </a:rPr>
              <a:t>orig.client.URI</a:t>
            </a:r>
            <a:endParaRPr lang="en-US" sz="1000" dirty="0">
              <a:solidFill>
                <a:srgbClr val="92D050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743200" y="1600200"/>
            <a:ext cx="29718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>
                <a:solidFill>
                  <a:srgbClr val="0070C0"/>
                </a:solidFill>
              </a:rPr>
              <a:t>a=</a:t>
            </a:r>
            <a:r>
              <a:rPr lang="en-US" sz="1000" dirty="0" err="1" smtClean="0">
                <a:solidFill>
                  <a:srgbClr val="0070C0"/>
                </a:solidFill>
              </a:rPr>
              <a:t>path:msrp</a:t>
            </a:r>
            <a:r>
              <a:rPr lang="en-US" sz="1000" dirty="0" smtClean="0">
                <a:solidFill>
                  <a:srgbClr val="0070C0"/>
                </a:solidFill>
              </a:rPr>
              <a:t>://</a:t>
            </a:r>
            <a:r>
              <a:rPr lang="en-US" sz="1000" dirty="0" err="1" smtClean="0">
                <a:solidFill>
                  <a:srgbClr val="0070C0"/>
                </a:solidFill>
              </a:rPr>
              <a:t>orig.PF.URI</a:t>
            </a:r>
            <a:r>
              <a:rPr lang="en-US" sz="1000" dirty="0" smtClean="0">
                <a:solidFill>
                  <a:srgbClr val="0070C0"/>
                </a:solidFill>
              </a:rPr>
              <a:t> </a:t>
            </a:r>
            <a:r>
              <a:rPr lang="en-US" sz="1000" dirty="0" smtClean="0">
                <a:solidFill>
                  <a:srgbClr val="92D050"/>
                </a:solidFill>
              </a:rPr>
              <a:t>msrp://orig.client.URI</a:t>
            </a:r>
            <a:endParaRPr lang="en-US" sz="1000" dirty="0">
              <a:solidFill>
                <a:srgbClr val="92D050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670871" y="2133600"/>
            <a:ext cx="134892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>
                <a:solidFill>
                  <a:srgbClr val="FFC000"/>
                </a:solidFill>
              </a:rPr>
              <a:t>a=</a:t>
            </a:r>
            <a:r>
              <a:rPr lang="en-US" sz="1000" dirty="0" err="1" smtClean="0">
                <a:solidFill>
                  <a:srgbClr val="FFC000"/>
                </a:solidFill>
              </a:rPr>
              <a:t>path:msrp</a:t>
            </a:r>
            <a:r>
              <a:rPr lang="en-US" sz="1000" dirty="0" smtClean="0">
                <a:solidFill>
                  <a:srgbClr val="FFC000"/>
                </a:solidFill>
              </a:rPr>
              <a:t>://CF.URI</a:t>
            </a:r>
            <a:endParaRPr lang="en-US" sz="1000" dirty="0">
              <a:solidFill>
                <a:srgbClr val="FFC000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6400800" y="2514600"/>
            <a:ext cx="2667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>
                <a:solidFill>
                  <a:srgbClr val="00B0F0"/>
                </a:solidFill>
              </a:rPr>
              <a:t>a=</a:t>
            </a:r>
            <a:r>
              <a:rPr lang="en-US" sz="1000" dirty="0" err="1" smtClean="0">
                <a:solidFill>
                  <a:srgbClr val="00B0F0"/>
                </a:solidFill>
              </a:rPr>
              <a:t>path:msrp</a:t>
            </a:r>
            <a:r>
              <a:rPr lang="en-US" sz="1000" dirty="0" smtClean="0">
                <a:solidFill>
                  <a:srgbClr val="00B0F0"/>
                </a:solidFill>
              </a:rPr>
              <a:t>://</a:t>
            </a:r>
            <a:r>
              <a:rPr lang="en-US" sz="1000" dirty="0" err="1" smtClean="0">
                <a:solidFill>
                  <a:srgbClr val="00B0F0"/>
                </a:solidFill>
              </a:rPr>
              <a:t>term.PF.URI</a:t>
            </a:r>
            <a:r>
              <a:rPr lang="en-US" sz="1000" dirty="0" smtClean="0">
                <a:solidFill>
                  <a:srgbClr val="00B0F0"/>
                </a:solidFill>
              </a:rPr>
              <a:t> </a:t>
            </a:r>
            <a:r>
              <a:rPr lang="en-US" sz="1000" dirty="0" smtClean="0">
                <a:solidFill>
                  <a:srgbClr val="FFC000"/>
                </a:solidFill>
              </a:rPr>
              <a:t>msrp://CF.URI</a:t>
            </a:r>
            <a:endParaRPr lang="en-US" sz="1000" dirty="0">
              <a:solidFill>
                <a:srgbClr val="FFC000"/>
              </a:solidFill>
            </a:endParaRPr>
          </a:p>
        </p:txBody>
      </p:sp>
      <p:cxnSp>
        <p:nvCxnSpPr>
          <p:cNvPr id="29" name="Straight Arrow Connector 28"/>
          <p:cNvCxnSpPr/>
          <p:nvPr/>
        </p:nvCxnSpPr>
        <p:spPr>
          <a:xfrm>
            <a:off x="2819400" y="1905000"/>
            <a:ext cx="182880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6477000" y="3429000"/>
            <a:ext cx="17526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/>
              <a:t>a=</a:t>
            </a:r>
            <a:r>
              <a:rPr lang="en-US" sz="1000" dirty="0" err="1" smtClean="0"/>
              <a:t>path:</a:t>
            </a:r>
            <a:r>
              <a:rPr lang="en-US" sz="1000" dirty="0" err="1" smtClean="0">
                <a:solidFill>
                  <a:srgbClr val="00B050"/>
                </a:solidFill>
              </a:rPr>
              <a:t>msrp</a:t>
            </a:r>
            <a:r>
              <a:rPr lang="en-US" sz="1000" dirty="0" smtClean="0">
                <a:solidFill>
                  <a:srgbClr val="00B050"/>
                </a:solidFill>
              </a:rPr>
              <a:t>://</a:t>
            </a:r>
            <a:r>
              <a:rPr lang="en-US" sz="1000" dirty="0" err="1" smtClean="0">
                <a:solidFill>
                  <a:srgbClr val="00B050"/>
                </a:solidFill>
              </a:rPr>
              <a:t>term.client.URI</a:t>
            </a:r>
            <a:endParaRPr lang="en-US" sz="1000" dirty="0">
              <a:solidFill>
                <a:srgbClr val="00B050"/>
              </a:solidFill>
            </a:endParaRPr>
          </a:p>
        </p:txBody>
      </p:sp>
      <p:cxnSp>
        <p:nvCxnSpPr>
          <p:cNvPr id="31" name="Straight Arrow Connector 30"/>
          <p:cNvCxnSpPr/>
          <p:nvPr/>
        </p:nvCxnSpPr>
        <p:spPr>
          <a:xfrm>
            <a:off x="4648200" y="2438400"/>
            <a:ext cx="182880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/>
          <p:cNvCxnSpPr/>
          <p:nvPr/>
        </p:nvCxnSpPr>
        <p:spPr>
          <a:xfrm>
            <a:off x="6477000" y="2819400"/>
            <a:ext cx="182880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/>
          <p:cNvCxnSpPr/>
          <p:nvPr/>
        </p:nvCxnSpPr>
        <p:spPr>
          <a:xfrm>
            <a:off x="6477000" y="3733800"/>
            <a:ext cx="1828800" cy="0"/>
          </a:xfrm>
          <a:prstGeom prst="straightConnector1">
            <a:avLst/>
          </a:prstGeom>
          <a:ln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4572000" y="4191000"/>
            <a:ext cx="3429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/>
              <a:t>a=</a:t>
            </a:r>
            <a:r>
              <a:rPr lang="en-US" sz="1000" dirty="0" err="1" smtClean="0"/>
              <a:t>path:</a:t>
            </a:r>
            <a:r>
              <a:rPr lang="en-US" sz="1000" dirty="0" err="1" smtClean="0">
                <a:solidFill>
                  <a:srgbClr val="00B0F0"/>
                </a:solidFill>
              </a:rPr>
              <a:t>msrp</a:t>
            </a:r>
            <a:r>
              <a:rPr lang="en-US" sz="1000" dirty="0" smtClean="0">
                <a:solidFill>
                  <a:srgbClr val="00B0F0"/>
                </a:solidFill>
              </a:rPr>
              <a:t>://</a:t>
            </a:r>
            <a:r>
              <a:rPr lang="en-US" sz="1000" dirty="0" err="1" smtClean="0">
                <a:solidFill>
                  <a:srgbClr val="00B0F0"/>
                </a:solidFill>
              </a:rPr>
              <a:t>term.PF.URI</a:t>
            </a:r>
            <a:r>
              <a:rPr lang="en-US" sz="1000" dirty="0" smtClean="0">
                <a:solidFill>
                  <a:srgbClr val="00B0F0"/>
                </a:solidFill>
              </a:rPr>
              <a:t> </a:t>
            </a:r>
            <a:r>
              <a:rPr lang="en-US" sz="1000" dirty="0" smtClean="0">
                <a:solidFill>
                  <a:srgbClr val="00B050"/>
                </a:solidFill>
              </a:rPr>
              <a:t>msrp://term.client.URI</a:t>
            </a:r>
            <a:endParaRPr lang="en-US" sz="1000" dirty="0">
              <a:solidFill>
                <a:srgbClr val="00B050"/>
              </a:solidFill>
            </a:endParaRPr>
          </a:p>
        </p:txBody>
      </p:sp>
      <p:cxnSp>
        <p:nvCxnSpPr>
          <p:cNvPr id="35" name="Straight Arrow Connector 34"/>
          <p:cNvCxnSpPr/>
          <p:nvPr/>
        </p:nvCxnSpPr>
        <p:spPr>
          <a:xfrm>
            <a:off x="4648200" y="4495800"/>
            <a:ext cx="1828800" cy="0"/>
          </a:xfrm>
          <a:prstGeom prst="straightConnector1">
            <a:avLst/>
          </a:prstGeom>
          <a:ln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/>
          <p:cNvSpPr txBox="1"/>
          <p:nvPr/>
        </p:nvSpPr>
        <p:spPr>
          <a:xfrm>
            <a:off x="2834514" y="4572000"/>
            <a:ext cx="134892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/>
              <a:t>a=</a:t>
            </a:r>
            <a:r>
              <a:rPr lang="en-US" sz="1000" dirty="0" err="1" smtClean="0"/>
              <a:t>path:</a:t>
            </a:r>
            <a:r>
              <a:rPr lang="en-US" sz="1000" dirty="0" err="1" smtClean="0">
                <a:solidFill>
                  <a:srgbClr val="FFC000"/>
                </a:solidFill>
              </a:rPr>
              <a:t>msrp</a:t>
            </a:r>
            <a:r>
              <a:rPr lang="en-US" sz="1000" dirty="0" smtClean="0">
                <a:solidFill>
                  <a:srgbClr val="FFC000"/>
                </a:solidFill>
              </a:rPr>
              <a:t>://CF.URI</a:t>
            </a:r>
            <a:endParaRPr lang="en-US" sz="1000" dirty="0">
              <a:solidFill>
                <a:srgbClr val="FFC000"/>
              </a:solidFill>
            </a:endParaRPr>
          </a:p>
        </p:txBody>
      </p:sp>
      <p:cxnSp>
        <p:nvCxnSpPr>
          <p:cNvPr id="37" name="Straight Arrow Connector 36"/>
          <p:cNvCxnSpPr/>
          <p:nvPr/>
        </p:nvCxnSpPr>
        <p:spPr>
          <a:xfrm>
            <a:off x="2811843" y="4876800"/>
            <a:ext cx="1828800" cy="0"/>
          </a:xfrm>
          <a:prstGeom prst="straightConnector1">
            <a:avLst/>
          </a:prstGeom>
          <a:ln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914400" y="5486400"/>
            <a:ext cx="24384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/>
              <a:t>a=</a:t>
            </a:r>
            <a:r>
              <a:rPr lang="en-US" sz="1000" dirty="0" err="1" smtClean="0"/>
              <a:t>path:</a:t>
            </a:r>
            <a:r>
              <a:rPr lang="en-US" sz="1000" dirty="0" err="1" smtClean="0">
                <a:solidFill>
                  <a:srgbClr val="0070C0"/>
                </a:solidFill>
              </a:rPr>
              <a:t>msrp</a:t>
            </a:r>
            <a:r>
              <a:rPr lang="en-US" sz="1000" dirty="0" smtClean="0">
                <a:solidFill>
                  <a:srgbClr val="0070C0"/>
                </a:solidFill>
              </a:rPr>
              <a:t>://</a:t>
            </a:r>
            <a:r>
              <a:rPr lang="en-US" sz="1000" dirty="0" err="1" smtClean="0">
                <a:solidFill>
                  <a:srgbClr val="0070C0"/>
                </a:solidFill>
              </a:rPr>
              <a:t>orig.PF.URI</a:t>
            </a:r>
            <a:r>
              <a:rPr lang="en-US" sz="1000" dirty="0" smtClean="0">
                <a:solidFill>
                  <a:srgbClr val="0070C0"/>
                </a:solidFill>
              </a:rPr>
              <a:t> </a:t>
            </a:r>
            <a:r>
              <a:rPr lang="en-US" sz="1000" dirty="0" smtClean="0">
                <a:solidFill>
                  <a:srgbClr val="FFC000"/>
                </a:solidFill>
              </a:rPr>
              <a:t>msrp://CF.URI</a:t>
            </a:r>
            <a:endParaRPr lang="en-US" sz="1000" dirty="0">
              <a:solidFill>
                <a:srgbClr val="FFC000"/>
              </a:solidFill>
            </a:endParaRPr>
          </a:p>
        </p:txBody>
      </p:sp>
      <p:cxnSp>
        <p:nvCxnSpPr>
          <p:cNvPr id="39" name="Straight Arrow Connector 38"/>
          <p:cNvCxnSpPr/>
          <p:nvPr/>
        </p:nvCxnSpPr>
        <p:spPr>
          <a:xfrm>
            <a:off x="990600" y="5791200"/>
            <a:ext cx="1300480" cy="0"/>
          </a:xfrm>
          <a:prstGeom prst="straightConnector1">
            <a:avLst/>
          </a:prstGeom>
          <a:ln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Rectangle 39"/>
          <p:cNvSpPr/>
          <p:nvPr/>
        </p:nvSpPr>
        <p:spPr>
          <a:xfrm>
            <a:off x="1295400" y="1600200"/>
            <a:ext cx="1143000" cy="304800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/>
              <a:t>SDF Offer 1</a:t>
            </a:r>
            <a:endParaRPr lang="en-US" sz="1200" dirty="0"/>
          </a:p>
        </p:txBody>
      </p:sp>
      <p:sp>
        <p:nvSpPr>
          <p:cNvPr id="41" name="Rectangle 40"/>
          <p:cNvSpPr/>
          <p:nvPr/>
        </p:nvSpPr>
        <p:spPr>
          <a:xfrm>
            <a:off x="3048000" y="1981200"/>
            <a:ext cx="1143000" cy="304800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/>
              <a:t>SDF Offer 1</a:t>
            </a:r>
            <a:endParaRPr lang="en-US" sz="1200" dirty="0"/>
          </a:p>
        </p:txBody>
      </p:sp>
      <p:sp>
        <p:nvSpPr>
          <p:cNvPr id="42" name="Rectangle 41"/>
          <p:cNvSpPr/>
          <p:nvPr/>
        </p:nvSpPr>
        <p:spPr>
          <a:xfrm>
            <a:off x="3048000" y="4953000"/>
            <a:ext cx="1143000" cy="304800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/>
              <a:t>SDF Answer 1</a:t>
            </a:r>
            <a:endParaRPr lang="en-US" sz="1200" dirty="0"/>
          </a:p>
        </p:txBody>
      </p:sp>
      <p:sp>
        <p:nvSpPr>
          <p:cNvPr id="44" name="Rectangle 43"/>
          <p:cNvSpPr/>
          <p:nvPr/>
        </p:nvSpPr>
        <p:spPr>
          <a:xfrm>
            <a:off x="1219200" y="5943600"/>
            <a:ext cx="1143000" cy="304800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/>
              <a:t>SDF Answer 1</a:t>
            </a:r>
            <a:endParaRPr lang="en-US" sz="1200" dirty="0"/>
          </a:p>
        </p:txBody>
      </p:sp>
      <p:sp>
        <p:nvSpPr>
          <p:cNvPr id="45" name="Rectangle 44"/>
          <p:cNvSpPr/>
          <p:nvPr/>
        </p:nvSpPr>
        <p:spPr>
          <a:xfrm>
            <a:off x="4876800" y="2514600"/>
            <a:ext cx="1143000" cy="304800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/>
              <a:t>SDF Offer 2</a:t>
            </a:r>
            <a:endParaRPr lang="en-US" sz="1200" dirty="0"/>
          </a:p>
        </p:txBody>
      </p:sp>
      <p:sp>
        <p:nvSpPr>
          <p:cNvPr id="46" name="Rectangle 45"/>
          <p:cNvSpPr/>
          <p:nvPr/>
        </p:nvSpPr>
        <p:spPr>
          <a:xfrm>
            <a:off x="6781800" y="2895600"/>
            <a:ext cx="1143000" cy="304800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/>
              <a:t>SDF Offer 2</a:t>
            </a:r>
            <a:endParaRPr lang="en-US" sz="1200" dirty="0"/>
          </a:p>
        </p:txBody>
      </p:sp>
      <p:sp>
        <p:nvSpPr>
          <p:cNvPr id="47" name="Rectangle 46"/>
          <p:cNvSpPr/>
          <p:nvPr/>
        </p:nvSpPr>
        <p:spPr>
          <a:xfrm>
            <a:off x="6781800" y="3810000"/>
            <a:ext cx="1143000" cy="304800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/>
              <a:t>SDF Answer 2</a:t>
            </a:r>
            <a:endParaRPr lang="en-US" sz="1200" dirty="0"/>
          </a:p>
        </p:txBody>
      </p:sp>
      <p:sp>
        <p:nvSpPr>
          <p:cNvPr id="48" name="Rectangle 47"/>
          <p:cNvSpPr/>
          <p:nvPr/>
        </p:nvSpPr>
        <p:spPr>
          <a:xfrm>
            <a:off x="5029200" y="4572000"/>
            <a:ext cx="1143000" cy="304800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/>
              <a:t>SDF Answer 2</a:t>
            </a:r>
            <a:endParaRPr lang="en-US" sz="12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63</TotalTime>
  <Words>73</Words>
  <Application>Microsoft Office PowerPoint</Application>
  <PresentationFormat>On-screen Show (4:3)</PresentationFormat>
  <Paragraphs>21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Slide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MSRP URIs in creating media plane</dc:title>
  <dc:creator>bh0</dc:creator>
  <cp:lastModifiedBy>bh0</cp:lastModifiedBy>
  <cp:revision>4</cp:revision>
  <dcterms:created xsi:type="dcterms:W3CDTF">2017-04-24T09:51:43Z</dcterms:created>
  <dcterms:modified xsi:type="dcterms:W3CDTF">2017-04-24T10:55:27Z</dcterms:modified>
</cp:coreProperties>
</file>