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70" d="100"/>
          <a:sy n="170" d="100"/>
        </p:scale>
        <p:origin x="1504" y="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WG6#111e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18. – 26. August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/>
              <a:t>C4-22abcd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23804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CR3232</cp:lastModifiedBy>
  <cp:revision>668</cp:revision>
  <dcterms:created xsi:type="dcterms:W3CDTF">2008-08-30T09:32:10Z</dcterms:created>
  <dcterms:modified xsi:type="dcterms:W3CDTF">2022-08-26T19:22:42Z</dcterms:modified>
</cp:coreProperties>
</file>