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9"/>
  </p:notesMasterIdLst>
  <p:handoutMasterIdLst>
    <p:handoutMasterId r:id="rId20"/>
  </p:handoutMasterIdLst>
  <p:sldIdLst>
    <p:sldId id="341" r:id="rId2"/>
    <p:sldId id="396" r:id="rId3"/>
    <p:sldId id="438" r:id="rId4"/>
    <p:sldId id="435" r:id="rId5"/>
    <p:sldId id="442" r:id="rId6"/>
    <p:sldId id="411" r:id="rId7"/>
    <p:sldId id="423" r:id="rId8"/>
    <p:sldId id="398" r:id="rId9"/>
    <p:sldId id="403" r:id="rId10"/>
    <p:sldId id="405" r:id="rId11"/>
    <p:sldId id="437" r:id="rId12"/>
    <p:sldId id="407" r:id="rId13"/>
    <p:sldId id="408" r:id="rId14"/>
    <p:sldId id="443" r:id="rId15"/>
    <p:sldId id="441" r:id="rId16"/>
    <p:sldId id="409" r:id="rId17"/>
    <p:sldId id="379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35" autoAdjust="0"/>
    <p:restoredTop sz="99112" autoAdjust="0"/>
  </p:normalViewPr>
  <p:slideViewPr>
    <p:cSldViewPr snapToGrid="0">
      <p:cViewPr varScale="1">
        <p:scale>
          <a:sx n="69" d="100"/>
          <a:sy n="69" d="100"/>
        </p:scale>
        <p:origin x="95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CP-222009	</a:t>
            </a: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CT#97-e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Online– 12th – 14th September 2022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IETF Status Report </a:t>
            </a:r>
            <a:br>
              <a:rPr lang="en-US" altLang="en-US" dirty="0"/>
            </a:br>
            <a:r>
              <a:rPr lang="en-US" altLang="en-US" dirty="0"/>
              <a:t>to TSG CT/SA#97-e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IETF liaison, 3GPP TSG CT chair, Orange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None</a:t>
            </a:r>
            <a:endParaRPr lang="en-US" dirty="0">
              <a:sym typeface="Wingdings" panose="05000000000000000000" pitchFamily="2" charset="2"/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138125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draft-ietf-stir-passport-rcd-</a:t>
            </a:r>
            <a:r>
              <a:rPr lang="en-GB" dirty="0">
                <a:solidFill>
                  <a:srgbClr val="FF0000"/>
                </a:solidFill>
              </a:rPr>
              <a:t>19</a:t>
            </a:r>
            <a:r>
              <a:rPr lang="en-GB" dirty="0"/>
              <a:t> </a:t>
            </a:r>
            <a:r>
              <a:rPr lang="en-US" dirty="0"/>
              <a:t>		</a:t>
            </a:r>
          </a:p>
          <a:p>
            <a:pPr lvl="1"/>
            <a:r>
              <a:rPr lang="en-US" dirty="0"/>
              <a:t>Title: </a:t>
            </a:r>
            <a:r>
              <a:rPr lang="en-GB" dirty="0" err="1"/>
              <a:t>PASSporT</a:t>
            </a:r>
            <a:r>
              <a:rPr lang="en-GB" dirty="0"/>
              <a:t> Extension for Rich Call Data</a:t>
            </a:r>
            <a:endParaRPr lang="en-US" dirty="0"/>
          </a:p>
          <a:p>
            <a:pPr lvl="1"/>
            <a:r>
              <a:rPr lang="en-US" dirty="0"/>
              <a:t>Status: WG Last Call</a:t>
            </a:r>
          </a:p>
          <a:p>
            <a:pPr lvl="2"/>
            <a:r>
              <a:rPr lang="en-US" dirty="0"/>
              <a:t>Revised I-D Needed - Issue raised by WGLC, Doc Shepherd Follow-up Underway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IESG </a:t>
            </a:r>
            <a:r>
              <a:rPr lang="fr-FR" dirty="0" err="1"/>
              <a:t>Review</a:t>
            </a:r>
            <a:endParaRPr lang="en-GB" dirty="0"/>
          </a:p>
          <a:p>
            <a:endParaRPr lang="en-GB" dirty="0"/>
          </a:p>
          <a:p>
            <a:r>
              <a:rPr lang="en-GB" dirty="0"/>
              <a:t>draft-ietf-stir-messaging-</a:t>
            </a:r>
            <a:r>
              <a:rPr lang="en-GB" dirty="0">
                <a:solidFill>
                  <a:srgbClr val="FF0000"/>
                </a:solidFill>
              </a:rPr>
              <a:t>04</a:t>
            </a:r>
          </a:p>
          <a:p>
            <a:pPr lvl="1"/>
            <a:r>
              <a:rPr lang="en-US" dirty="0"/>
              <a:t>Title: </a:t>
            </a:r>
            <a:r>
              <a:rPr lang="en-GB" dirty="0"/>
              <a:t>Messaging Use Cases and Extensions for STIR </a:t>
            </a:r>
          </a:p>
          <a:p>
            <a:pPr lvl="1"/>
            <a:r>
              <a:rPr lang="en-US" dirty="0"/>
              <a:t>Status: WG Last Call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IESG </a:t>
            </a:r>
            <a:r>
              <a:rPr lang="fr-FR" dirty="0" err="1"/>
              <a:t>Review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970026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draft-ietf-stir-identity-header-errors-handling-</a:t>
            </a:r>
            <a:r>
              <a:rPr lang="fr-FR" dirty="0">
                <a:solidFill>
                  <a:srgbClr val="FF0000"/>
                </a:solidFill>
              </a:rPr>
              <a:t>03</a:t>
            </a:r>
            <a:r>
              <a:rPr lang="fr-FR" dirty="0"/>
              <a:t> </a:t>
            </a:r>
          </a:p>
          <a:p>
            <a:pPr lvl="1"/>
            <a:r>
              <a:rPr lang="en-US" dirty="0"/>
              <a:t>Title: </a:t>
            </a:r>
            <a:r>
              <a:rPr lang="fr-FR" dirty="0"/>
              <a:t>Identity Header </a:t>
            </a:r>
            <a:r>
              <a:rPr lang="fr-FR" dirty="0" err="1"/>
              <a:t>Error</a:t>
            </a:r>
            <a:r>
              <a:rPr lang="fr-FR" dirty="0"/>
              <a:t> Handling</a:t>
            </a:r>
            <a:endParaRPr lang="en-GB" dirty="0"/>
          </a:p>
          <a:p>
            <a:pPr lvl="1"/>
            <a:r>
              <a:rPr lang="en-US" dirty="0"/>
              <a:t>Status: </a:t>
            </a:r>
            <a:r>
              <a:rPr lang="en-US" dirty="0">
                <a:solidFill>
                  <a:srgbClr val="FF0000"/>
                </a:solidFill>
              </a:rPr>
              <a:t>WG Last Call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WGLC</a:t>
            </a:r>
            <a:endParaRPr lang="en-GB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3374261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submission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39797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submission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50420" cy="4351338"/>
          </a:xfrm>
        </p:spPr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jesske</a:t>
            </a:r>
            <a:r>
              <a:rPr lang="en-US" dirty="0"/>
              <a:t>-update-p-visited-network		</a:t>
            </a:r>
          </a:p>
          <a:p>
            <a:pPr lvl="1"/>
            <a:r>
              <a:rPr lang="en-US" dirty="0"/>
              <a:t>Title: Update to P-Visited-Network-ID in SIP Requests and Responses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Last update: 2021-05-31 (expired)</a:t>
            </a:r>
            <a:r>
              <a:rPr lang="en-US" dirty="0"/>
              <a:t>.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WG document</a:t>
            </a:r>
          </a:p>
          <a:p>
            <a:pPr lvl="1"/>
            <a:endParaRPr lang="fr-FR" dirty="0"/>
          </a:p>
          <a:p>
            <a:r>
              <a:rPr lang="en-US" dirty="0"/>
              <a:t>draft-schwarz-</a:t>
            </a:r>
            <a:r>
              <a:rPr lang="en-US" dirty="0" err="1"/>
              <a:t>mmusic</a:t>
            </a:r>
            <a:r>
              <a:rPr lang="en-US" dirty="0"/>
              <a:t>-</a:t>
            </a:r>
            <a:r>
              <a:rPr lang="en-US" dirty="0" err="1"/>
              <a:t>sdp</a:t>
            </a:r>
            <a:r>
              <a:rPr lang="en-US" dirty="0"/>
              <a:t>-for-</a:t>
            </a:r>
            <a:r>
              <a:rPr lang="en-US" dirty="0" err="1"/>
              <a:t>gw</a:t>
            </a:r>
            <a:endParaRPr lang="en-US" dirty="0"/>
          </a:p>
          <a:p>
            <a:pPr lvl="1"/>
            <a:r>
              <a:rPr lang="en-US" dirty="0"/>
              <a:t>Still to be reactivated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26322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IETF Liaison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IANA Action (1)</a:t>
            </a:r>
          </a:p>
          <a:p>
            <a:r>
              <a:rPr lang="fr-FR" dirty="0" err="1"/>
              <a:t>Published</a:t>
            </a:r>
            <a:r>
              <a:rPr lang="fr-FR" dirty="0"/>
              <a:t> </a:t>
            </a:r>
            <a:r>
              <a:rPr lang="fr-FR" dirty="0" err="1"/>
              <a:t>RFCs</a:t>
            </a:r>
            <a:r>
              <a:rPr lang="fr-FR" dirty="0"/>
              <a:t> (0)</a:t>
            </a:r>
            <a:endParaRPr lang="en-US" dirty="0"/>
          </a:p>
          <a:p>
            <a:r>
              <a:rPr lang="en-US" dirty="0"/>
              <a:t>RFC Editors Queue (0)</a:t>
            </a:r>
          </a:p>
          <a:p>
            <a:r>
              <a:rPr lang="en-US" dirty="0"/>
              <a:t>IESG review (0)</a:t>
            </a:r>
          </a:p>
          <a:p>
            <a:r>
              <a:rPr lang="fr-FR" dirty="0"/>
              <a:t>Active WG document (3)</a:t>
            </a:r>
            <a:endParaRPr lang="en-US" dirty="0"/>
          </a:p>
          <a:p>
            <a:r>
              <a:rPr lang="en-US" dirty="0"/>
              <a:t>Individual drafts (2)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4996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Tracking</a:t>
            </a:r>
            <a:r>
              <a:rPr lang="fr-FR" dirty="0"/>
              <a:t> </a:t>
            </a:r>
            <a:r>
              <a:rPr lang="fr-FR" dirty="0" err="1"/>
              <a:t>requests</a:t>
            </a:r>
            <a:r>
              <a:rPr lang="fr-FR" dirty="0"/>
              <a:t> to IANA</a:t>
            </a:r>
          </a:p>
        </p:txBody>
      </p:sp>
    </p:spTree>
    <p:extLst>
      <p:ext uri="{BB962C8B-B14F-4D97-AF65-F5344CB8AC3E}">
        <p14:creationId xmlns:p14="http://schemas.microsoft.com/office/powerpoint/2010/main" val="356602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IANA </a:t>
            </a:r>
            <a:r>
              <a:rPr lang="fr-FR" dirty="0" err="1"/>
              <a:t>assignment</a:t>
            </a:r>
            <a:r>
              <a:rPr lang="fr-FR" dirty="0"/>
              <a:t> applications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32861"/>
            <a:ext cx="10515600" cy="4351338"/>
          </a:xfrm>
        </p:spPr>
        <p:txBody>
          <a:bodyPr/>
          <a:lstStyle/>
          <a:p>
            <a:r>
              <a:rPr lang="fr-FR" dirty="0" err="1"/>
              <a:t>Some</a:t>
            </a:r>
            <a:r>
              <a:rPr lang="fr-FR" dirty="0"/>
              <a:t> 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have not been </a:t>
            </a:r>
            <a:r>
              <a:rPr lang="fr-FR" dirty="0" err="1"/>
              <a:t>submitted</a:t>
            </a:r>
            <a:r>
              <a:rPr lang="fr-FR" dirty="0"/>
              <a:t> by 3GPP</a:t>
            </a:r>
          </a:p>
          <a:p>
            <a:r>
              <a:rPr lang="fr-FR" dirty="0"/>
              <a:t>No </a:t>
            </a:r>
            <a:r>
              <a:rPr lang="fr-FR" dirty="0" err="1"/>
              <a:t>way</a:t>
            </a:r>
            <a:r>
              <a:rPr lang="fr-FR" dirty="0"/>
              <a:t> to check if:</a:t>
            </a:r>
          </a:p>
          <a:p>
            <a:pPr lvl="1"/>
            <a:r>
              <a:rPr lang="fr-FR" dirty="0"/>
              <a:t>3GPP has </a:t>
            </a:r>
            <a:r>
              <a:rPr lang="fr-FR" dirty="0" err="1"/>
              <a:t>submitted</a:t>
            </a:r>
            <a:r>
              <a:rPr lang="fr-FR" dirty="0"/>
              <a:t> a </a:t>
            </a:r>
            <a:r>
              <a:rPr lang="fr-FR" dirty="0" err="1"/>
              <a:t>request</a:t>
            </a:r>
            <a:r>
              <a:rPr lang="fr-FR" dirty="0"/>
              <a:t> to IANA</a:t>
            </a:r>
          </a:p>
          <a:p>
            <a:pPr lvl="1"/>
            <a:r>
              <a:rPr lang="fr-FR" dirty="0"/>
              <a:t>IANA has </a:t>
            </a:r>
            <a:r>
              <a:rPr lang="fr-FR" dirty="0" err="1"/>
              <a:t>positively</a:t>
            </a:r>
            <a:r>
              <a:rPr lang="fr-FR" dirty="0"/>
              <a:t> </a:t>
            </a:r>
            <a:r>
              <a:rPr lang="fr-FR" dirty="0" err="1"/>
              <a:t>answered</a:t>
            </a:r>
            <a:r>
              <a:rPr lang="fr-FR" dirty="0"/>
              <a:t> to </a:t>
            </a:r>
            <a:r>
              <a:rPr lang="fr-FR" dirty="0" err="1"/>
              <a:t>our</a:t>
            </a:r>
            <a:r>
              <a:rPr lang="fr-FR" dirty="0"/>
              <a:t> </a:t>
            </a:r>
            <a:r>
              <a:rPr lang="fr-FR" dirty="0" err="1"/>
              <a:t>request</a:t>
            </a:r>
            <a:endParaRPr lang="fr-FR" dirty="0"/>
          </a:p>
          <a:p>
            <a:r>
              <a:rPr lang="fr-FR" dirty="0"/>
              <a:t>Guidelines to chairs, MCC, </a:t>
            </a:r>
            <a:r>
              <a:rPr lang="fr-FR" dirty="0" err="1"/>
              <a:t>delegates</a:t>
            </a:r>
            <a:r>
              <a:rPr lang="fr-FR" dirty="0"/>
              <a:t>:</a:t>
            </a:r>
          </a:p>
          <a:p>
            <a:pPr lvl="1"/>
            <a:r>
              <a:rPr lang="fr-FR" dirty="0" err="1"/>
              <a:t>Please</a:t>
            </a:r>
            <a:r>
              <a:rPr lang="fr-FR" dirty="0"/>
              <a:t> </a:t>
            </a:r>
            <a:r>
              <a:rPr lang="fr-FR" b="1" dirty="0">
                <a:solidFill>
                  <a:srgbClr val="FF0000"/>
                </a:solidFill>
              </a:rPr>
              <a:t>contact the CT chair (IETF Liaison) </a:t>
            </a:r>
            <a:r>
              <a:rPr lang="fr-FR" dirty="0" err="1"/>
              <a:t>before</a:t>
            </a:r>
            <a:r>
              <a:rPr lang="fr-FR" dirty="0"/>
              <a:t> </a:t>
            </a:r>
            <a:r>
              <a:rPr lang="fr-FR" dirty="0" err="1"/>
              <a:t>any</a:t>
            </a:r>
            <a:r>
              <a:rPr lang="fr-FR" dirty="0"/>
              <a:t> IANA </a:t>
            </a:r>
            <a:r>
              <a:rPr lang="fr-FR" dirty="0" err="1"/>
              <a:t>request</a:t>
            </a:r>
            <a:r>
              <a:rPr lang="fr-FR" dirty="0"/>
              <a:t> application</a:t>
            </a:r>
          </a:p>
          <a:p>
            <a:pPr lvl="1"/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829327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9474F9-623A-4AC6-BDED-1FD296995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For Info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14ACAED-42B3-4D00-8F80-4D7AEE2542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IANA registration </a:t>
            </a:r>
            <a:r>
              <a:rPr lang="fr-FR" dirty="0" err="1"/>
              <a:t>request</a:t>
            </a:r>
            <a:r>
              <a:rPr lang="fr-FR" dirty="0"/>
              <a:t> for media types </a:t>
            </a:r>
            <a:r>
              <a:rPr lang="fr-FR" dirty="0" err="1"/>
              <a:t>defined</a:t>
            </a:r>
            <a:r>
              <a:rPr lang="fr-FR" dirty="0"/>
              <a:t> in TS 24.554</a:t>
            </a:r>
          </a:p>
          <a:p>
            <a:pPr lvl="1"/>
            <a:r>
              <a:rPr lang="fr-FR" dirty="0" err="1"/>
              <a:t>Triggered</a:t>
            </a:r>
            <a:r>
              <a:rPr lang="fr-FR" dirty="0"/>
              <a:t> </a:t>
            </a:r>
            <a:r>
              <a:rPr lang="fr-FR" dirty="0" err="1"/>
              <a:t>after</a:t>
            </a:r>
            <a:r>
              <a:rPr lang="fr-FR" dirty="0"/>
              <a:t> CT#96</a:t>
            </a:r>
          </a:p>
          <a:p>
            <a:pPr lvl="1"/>
            <a:endParaRPr lang="fr-FR" dirty="0"/>
          </a:p>
          <a:p>
            <a:r>
              <a:rPr lang="fr-FR" dirty="0"/>
              <a:t>The </a:t>
            </a:r>
            <a:r>
              <a:rPr lang="fr-FR" dirty="0" err="1"/>
              <a:t>following</a:t>
            </a:r>
            <a:r>
              <a:rPr lang="fr-FR" dirty="0"/>
              <a:t> media types have been </a:t>
            </a:r>
            <a:r>
              <a:rPr lang="fr-FR" dirty="0" err="1"/>
              <a:t>registered</a:t>
            </a:r>
            <a:r>
              <a:rPr lang="fr-FR" dirty="0"/>
              <a:t>:</a:t>
            </a:r>
          </a:p>
          <a:p>
            <a:pPr lvl="1"/>
            <a:r>
              <a:rPr lang="fr-FR" dirty="0"/>
              <a:t>application/vnd.3gpp-prose-pc3a+xml</a:t>
            </a:r>
          </a:p>
          <a:p>
            <a:pPr lvl="1"/>
            <a:r>
              <a:rPr lang="fr-FR" dirty="0"/>
              <a:t>application/vnd.3gpp-prose-pc3ach+xml</a:t>
            </a:r>
          </a:p>
          <a:p>
            <a:pPr lvl="1"/>
            <a:r>
              <a:rPr lang="fr-FR" dirty="0"/>
              <a:t>application/vnd.3gpp-prose-pc8+xml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5218291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New </a:t>
            </a:r>
            <a:r>
              <a:rPr lang="fr-FR" dirty="0" err="1"/>
              <a:t>Published</a:t>
            </a:r>
            <a:r>
              <a:rPr lang="fr-FR" dirty="0"/>
              <a:t> </a:t>
            </a:r>
            <a:r>
              <a:rPr lang="fr-FR" dirty="0" err="1"/>
              <a:t>RFCs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None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60516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fr-FR" dirty="0"/>
              <a:t>None</a:t>
            </a:r>
            <a:endParaRPr lang="en-US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77762616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25530</TotalTime>
  <Words>317</Words>
  <Application>Microsoft Office PowerPoint</Application>
  <PresentationFormat>Grand écran</PresentationFormat>
  <Paragraphs>67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Arial </vt:lpstr>
      <vt:lpstr>Calibri</vt:lpstr>
      <vt:lpstr>Calibri Light</vt:lpstr>
      <vt:lpstr>Times New Roman</vt:lpstr>
      <vt:lpstr>Office Theme</vt:lpstr>
      <vt:lpstr>IETF Status Report  to TSG CT/SA#97-e</vt:lpstr>
      <vt:lpstr>Contents</vt:lpstr>
      <vt:lpstr>Tracking requests to IANA</vt:lpstr>
      <vt:lpstr>IANA assignment applications</vt:lpstr>
      <vt:lpstr>For Info</vt:lpstr>
      <vt:lpstr>New Published RFCs</vt:lpstr>
      <vt:lpstr>New published RFCs</vt:lpstr>
      <vt:lpstr>Drafts in RFC Editor queue</vt:lpstr>
      <vt:lpstr>Drafts in RFC Editor queue</vt:lpstr>
      <vt:lpstr>Drafts under IESG review</vt:lpstr>
      <vt:lpstr>Drafts under IESG review</vt:lpstr>
      <vt:lpstr>Active WG document</vt:lpstr>
      <vt:lpstr>Active WG document</vt:lpstr>
      <vt:lpstr>Active WG document</vt:lpstr>
      <vt:lpstr>Individual submission</vt:lpstr>
      <vt:lpstr>Individual submission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789</cp:revision>
  <dcterms:created xsi:type="dcterms:W3CDTF">2010-02-05T13:52:04Z</dcterms:created>
  <dcterms:modified xsi:type="dcterms:W3CDTF">2022-09-07T20:50:23Z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2021-12-10T08:58:09Z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c3c14ad0-b0f0-48ce-b725-6e3feed24de0</vt:lpwstr>
  </property>
  <property fmtid="{D5CDD505-2E9C-101B-9397-08002B2CF9AE}" pid="8" name="MSIP_Label_07222825-62ea-40f3-96b5-5375c07996e2_ContentBits">
    <vt:lpwstr>0</vt:lpwstr>
  </property>
</Properties>
</file>