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396" r:id="rId3"/>
    <p:sldId id="438" r:id="rId4"/>
    <p:sldId id="435" r:id="rId5"/>
    <p:sldId id="442" r:id="rId6"/>
    <p:sldId id="411" r:id="rId7"/>
    <p:sldId id="423" r:id="rId8"/>
    <p:sldId id="398" r:id="rId9"/>
    <p:sldId id="403" r:id="rId10"/>
    <p:sldId id="405" r:id="rId11"/>
    <p:sldId id="437" r:id="rId12"/>
    <p:sldId id="407" r:id="rId13"/>
    <p:sldId id="408" r:id="rId14"/>
    <p:sldId id="443" r:id="rId15"/>
    <p:sldId id="441" r:id="rId16"/>
    <p:sldId id="409" r:id="rId17"/>
    <p:sldId id="37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5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9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CP-221009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Budapest, Hungary – 6th – 7th June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CT/SA#96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None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draft-ietf-stir-passport-rcd-15 </a:t>
            </a:r>
            <a:r>
              <a:rPr lang="en-US" dirty="0"/>
              <a:t>		</a:t>
            </a:r>
          </a:p>
          <a:p>
            <a:pPr lvl="1"/>
            <a:r>
              <a:rPr lang="en-US" dirty="0"/>
              <a:t>Title: </a:t>
            </a:r>
            <a:r>
              <a:rPr lang="en-GB" dirty="0" err="1"/>
              <a:t>PASSporT</a:t>
            </a:r>
            <a:r>
              <a:rPr lang="en-GB" dirty="0"/>
              <a:t> Extension for Rich Call Data</a:t>
            </a:r>
            <a:endParaRPr lang="en-US" dirty="0"/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GB" dirty="0"/>
          </a:p>
          <a:p>
            <a:r>
              <a:rPr lang="en-GB" dirty="0"/>
              <a:t>draft-ietf-stir-messaging-02</a:t>
            </a:r>
          </a:p>
          <a:p>
            <a:pPr lvl="1"/>
            <a:r>
              <a:rPr lang="en-US" dirty="0"/>
              <a:t>Title: </a:t>
            </a:r>
            <a:r>
              <a:rPr lang="en-GB" dirty="0"/>
              <a:t>Messaging Use Cases and Extensions for STIR </a:t>
            </a:r>
          </a:p>
          <a:p>
            <a:pPr lvl="1"/>
            <a:r>
              <a:rPr lang="en-US" dirty="0"/>
              <a:t>Status: WG Last Call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IESG </a:t>
            </a:r>
            <a:r>
              <a:rPr lang="fr-FR" dirty="0" err="1"/>
              <a:t>Review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draft-ietf-stir-identity-header-errors-handling-01 </a:t>
            </a:r>
          </a:p>
          <a:p>
            <a:pPr lvl="1"/>
            <a:r>
              <a:rPr lang="en-US" dirty="0"/>
              <a:t>Title: </a:t>
            </a:r>
            <a:r>
              <a:rPr lang="fr-FR" dirty="0"/>
              <a:t>Identity Header </a:t>
            </a:r>
            <a:r>
              <a:rPr lang="fr-FR" dirty="0" err="1"/>
              <a:t>Error</a:t>
            </a:r>
            <a:r>
              <a:rPr lang="fr-FR" dirty="0"/>
              <a:t> Handling</a:t>
            </a:r>
            <a:endParaRPr lang="en-GB" dirty="0"/>
          </a:p>
          <a:p>
            <a:pPr lvl="1"/>
            <a:r>
              <a:rPr lang="en-US" dirty="0"/>
              <a:t>Status: WG document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WGLC</a:t>
            </a:r>
            <a:endParaRPr lang="en-GB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Last update: 2021-05-31 (expired)</a:t>
            </a:r>
            <a:r>
              <a:rPr lang="en-US" dirty="0"/>
              <a:t>.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WG document</a:t>
            </a:r>
          </a:p>
          <a:p>
            <a:pPr lvl="1"/>
            <a:endParaRPr lang="fr-FR" dirty="0"/>
          </a:p>
          <a:p>
            <a:r>
              <a:rPr lang="en-US" dirty="0"/>
              <a:t>draft-schwarz-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-for-</a:t>
            </a:r>
            <a:r>
              <a:rPr lang="en-US" dirty="0" err="1"/>
              <a:t>gw</a:t>
            </a:r>
            <a:endParaRPr lang="en-US" dirty="0"/>
          </a:p>
          <a:p>
            <a:pPr lvl="1"/>
            <a:r>
              <a:rPr lang="en-US" dirty="0"/>
              <a:t>Still to be reactivated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IANA Action</a:t>
            </a:r>
          </a:p>
          <a:p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r>
              <a:rPr lang="fr-FR" dirty="0"/>
              <a:t> (1)</a:t>
            </a:r>
            <a:endParaRPr lang="en-US" dirty="0"/>
          </a:p>
          <a:p>
            <a:r>
              <a:rPr lang="en-US" dirty="0"/>
              <a:t>RFC Editors Queue (1)</a:t>
            </a:r>
          </a:p>
          <a:p>
            <a:r>
              <a:rPr lang="en-US" dirty="0"/>
              <a:t>IESG review (0)</a:t>
            </a:r>
          </a:p>
          <a:p>
            <a:r>
              <a:rPr lang="fr-FR" dirty="0"/>
              <a:t>Active WG document (3)</a:t>
            </a:r>
            <a:endParaRPr lang="en-US" dirty="0"/>
          </a:p>
          <a:p>
            <a:r>
              <a:rPr lang="en-US" dirty="0"/>
              <a:t>Individual drafts (2)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Tracking</a:t>
            </a:r>
            <a:r>
              <a:rPr lang="fr-FR" dirty="0"/>
              <a:t> </a:t>
            </a:r>
            <a:r>
              <a:rPr lang="fr-FR" dirty="0" err="1"/>
              <a:t>requests</a:t>
            </a:r>
            <a:r>
              <a:rPr lang="fr-FR" dirty="0"/>
              <a:t>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applications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err="1"/>
              <a:t>Some</a:t>
            </a:r>
            <a:r>
              <a:rPr lang="fr-FR" dirty="0"/>
              <a:t> 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have not been </a:t>
            </a:r>
            <a:r>
              <a:rPr lang="fr-FR" dirty="0" err="1"/>
              <a:t>submitted</a:t>
            </a:r>
            <a:r>
              <a:rPr lang="fr-FR" dirty="0"/>
              <a:t> by 3GPP</a:t>
            </a:r>
          </a:p>
          <a:p>
            <a:r>
              <a:rPr lang="fr-FR" dirty="0"/>
              <a:t>No </a:t>
            </a:r>
            <a:r>
              <a:rPr lang="fr-FR" dirty="0" err="1"/>
              <a:t>way</a:t>
            </a:r>
            <a:r>
              <a:rPr lang="fr-FR" dirty="0"/>
              <a:t> to check if:</a:t>
            </a:r>
          </a:p>
          <a:p>
            <a:pPr lvl="1"/>
            <a:r>
              <a:rPr lang="fr-FR" dirty="0"/>
              <a:t>3GPP has </a:t>
            </a:r>
            <a:r>
              <a:rPr lang="fr-FR" dirty="0" err="1"/>
              <a:t>submitted</a:t>
            </a:r>
            <a:r>
              <a:rPr lang="fr-FR" dirty="0"/>
              <a:t> a </a:t>
            </a:r>
            <a:r>
              <a:rPr lang="fr-FR" dirty="0" err="1"/>
              <a:t>request</a:t>
            </a:r>
            <a:r>
              <a:rPr lang="fr-FR" dirty="0"/>
              <a:t> to IANA</a:t>
            </a:r>
          </a:p>
          <a:p>
            <a:pPr lvl="1"/>
            <a:r>
              <a:rPr lang="fr-FR" dirty="0"/>
              <a:t>IANA has </a:t>
            </a:r>
            <a:r>
              <a:rPr lang="fr-FR" dirty="0" err="1"/>
              <a:t>positively</a:t>
            </a:r>
            <a:r>
              <a:rPr lang="fr-FR" dirty="0"/>
              <a:t> </a:t>
            </a:r>
            <a:r>
              <a:rPr lang="fr-FR" dirty="0" err="1"/>
              <a:t>answered</a:t>
            </a:r>
            <a:r>
              <a:rPr lang="fr-FR" dirty="0"/>
              <a:t> to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 err="1"/>
              <a:t>request</a:t>
            </a:r>
            <a:endParaRPr lang="fr-FR" dirty="0"/>
          </a:p>
          <a:p>
            <a:r>
              <a:rPr lang="fr-FR" dirty="0"/>
              <a:t>Guidelines to chairs, MCC, </a:t>
            </a:r>
            <a:r>
              <a:rPr lang="fr-FR" dirty="0" err="1"/>
              <a:t>delegates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b="1" dirty="0">
                <a:solidFill>
                  <a:srgbClr val="FF0000"/>
                </a:solidFill>
              </a:rPr>
              <a:t>contact the CT chair (IETF Liaison) </a:t>
            </a:r>
            <a:r>
              <a:rPr lang="fr-FR" dirty="0" err="1"/>
              <a:t>before</a:t>
            </a:r>
            <a:r>
              <a:rPr lang="fr-FR" dirty="0"/>
              <a:t> </a:t>
            </a:r>
            <a:r>
              <a:rPr lang="fr-FR" dirty="0" err="1"/>
              <a:t>any</a:t>
            </a:r>
            <a:r>
              <a:rPr lang="fr-FR" dirty="0"/>
              <a:t> IANA </a:t>
            </a:r>
            <a:r>
              <a:rPr lang="fr-FR" dirty="0" err="1"/>
              <a:t>request</a:t>
            </a:r>
            <a:r>
              <a:rPr lang="fr-FR" dirty="0"/>
              <a:t> application</a:t>
            </a:r>
          </a:p>
          <a:p>
            <a:pPr lvl="1"/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9474F9-623A-4AC6-BDED-1FD296995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For Info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4ACAED-42B3-4D00-8F80-4D7AEE2542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IANA registration </a:t>
            </a:r>
            <a:r>
              <a:rPr lang="fr-FR" dirty="0" err="1"/>
              <a:t>request</a:t>
            </a:r>
            <a:r>
              <a:rPr lang="fr-FR" dirty="0"/>
              <a:t> for media types </a:t>
            </a:r>
            <a:r>
              <a:rPr lang="fr-FR" dirty="0" err="1"/>
              <a:t>defined</a:t>
            </a:r>
            <a:r>
              <a:rPr lang="fr-FR" dirty="0"/>
              <a:t> in TS 24.282</a:t>
            </a:r>
          </a:p>
          <a:p>
            <a:pPr lvl="1"/>
            <a:r>
              <a:rPr lang="fr-FR" dirty="0" err="1"/>
              <a:t>Triggered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CT#95</a:t>
            </a:r>
          </a:p>
          <a:p>
            <a:pPr lvl="1"/>
            <a:endParaRPr lang="fr-FR" dirty="0"/>
          </a:p>
          <a:p>
            <a:r>
              <a:rPr lang="fr-FR" dirty="0"/>
              <a:t>The </a:t>
            </a:r>
            <a:r>
              <a:rPr lang="fr-FR" dirty="0" err="1"/>
              <a:t>following</a:t>
            </a:r>
            <a:r>
              <a:rPr lang="fr-FR" dirty="0"/>
              <a:t> media types have been </a:t>
            </a:r>
            <a:r>
              <a:rPr lang="fr-FR" dirty="0" err="1"/>
              <a:t>registered</a:t>
            </a:r>
            <a:r>
              <a:rPr lang="fr-FR" dirty="0"/>
              <a:t>:</a:t>
            </a:r>
          </a:p>
          <a:p>
            <a:pPr lvl="1"/>
            <a:r>
              <a:rPr lang="fr-FR" dirty="0"/>
              <a:t>application/vnd.3gpp.mcdata-regroup+xml</a:t>
            </a:r>
          </a:p>
          <a:p>
            <a:pPr lvl="1"/>
            <a:r>
              <a:rPr lang="fr-FR" dirty="0"/>
              <a:t>application/vnd.3gpp.mcdata-msgstore-ctrl-request+xml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21829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</a:t>
            </a:r>
            <a:r>
              <a:rPr lang="fr-FR" dirty="0" err="1"/>
              <a:t>Published</a:t>
            </a:r>
            <a:r>
              <a:rPr lang="fr-FR" dirty="0"/>
              <a:t> </a:t>
            </a:r>
            <a:r>
              <a:rPr lang="fr-FR" dirty="0" err="1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RFC 9147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The Datagram Transport Layer Security (DTLS) Protocol Version 1.3</a:t>
            </a:r>
          </a:p>
          <a:p>
            <a:pPr lvl="1"/>
            <a:r>
              <a:rPr lang="fr-FR" dirty="0" err="1"/>
              <a:t>Was</a:t>
            </a:r>
            <a:r>
              <a:rPr lang="fr-FR" dirty="0"/>
              <a:t>: </a:t>
            </a:r>
            <a:r>
              <a:rPr lang="en-US" dirty="0"/>
              <a:t>draft-ietf-tls-dtls13-43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to WI </a:t>
            </a:r>
            <a:r>
              <a:rPr lang="fr-FR" dirty="0" err="1"/>
              <a:t>eCryptPr</a:t>
            </a:r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  <a:p>
            <a:r>
              <a:rPr lang="fr-FR" dirty="0" err="1"/>
              <a:t>Still</a:t>
            </a:r>
            <a:r>
              <a:rPr lang="fr-FR" dirty="0"/>
              <a:t> to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done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CRs</a:t>
            </a:r>
            <a:r>
              <a:rPr lang="fr-FR" dirty="0"/>
              <a:t> to 33.501 </a:t>
            </a:r>
            <a:r>
              <a:rPr lang="fr-FR" dirty="0" err="1"/>
              <a:t>from</a:t>
            </a:r>
            <a:r>
              <a:rPr lang="fr-FR" dirty="0"/>
              <a:t> Rel-16 to replace </a:t>
            </a:r>
            <a:r>
              <a:rPr lang="en-US" dirty="0">
                <a:sym typeface="Wingdings" panose="05000000000000000000" pitchFamily="2" charset="2"/>
              </a:rPr>
              <a:t>draft-ietf-emu-eap-tls13 by RFC9190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draft-ietf-tls-dtls13-43 (NEW)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The Datagram Transport Layer Security (DTLS) Protocol Version 1.3</a:t>
            </a:r>
          </a:p>
          <a:p>
            <a:pPr lvl="1"/>
            <a:r>
              <a:rPr lang="fr-FR" dirty="0"/>
              <a:t>Next </a:t>
            </a:r>
            <a:r>
              <a:rPr lang="fr-FR" dirty="0" err="1"/>
              <a:t>step</a:t>
            </a:r>
            <a:r>
              <a:rPr lang="fr-FR" dirty="0"/>
              <a:t>: RFC publication and </a:t>
            </a:r>
            <a:r>
              <a:rPr lang="fr-FR" dirty="0" err="1"/>
              <a:t>CRs</a:t>
            </a:r>
            <a:r>
              <a:rPr lang="fr-FR" dirty="0"/>
              <a:t> </a:t>
            </a:r>
            <a:r>
              <a:rPr lang="fr-FR" dirty="0" err="1"/>
              <a:t>related</a:t>
            </a:r>
            <a:r>
              <a:rPr lang="fr-FR" dirty="0"/>
              <a:t> to WI </a:t>
            </a:r>
            <a:r>
              <a:rPr lang="fr-FR" dirty="0" err="1"/>
              <a:t>eCryptPr</a:t>
            </a:r>
            <a:endParaRPr lang="en-U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25513</TotalTime>
  <Words>364</Words>
  <Application>Microsoft Office PowerPoint</Application>
  <PresentationFormat>Grand écran</PresentationFormat>
  <Paragraphs>73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Arial </vt:lpstr>
      <vt:lpstr>Calibri</vt:lpstr>
      <vt:lpstr>Calibri Light</vt:lpstr>
      <vt:lpstr>Times New Roman</vt:lpstr>
      <vt:lpstr>Office Theme</vt:lpstr>
      <vt:lpstr>IETF Status Report  to TSG CT/SA#96</vt:lpstr>
      <vt:lpstr>Contents</vt:lpstr>
      <vt:lpstr>Tracking requests to IANA</vt:lpstr>
      <vt:lpstr>IANA assignment applications</vt:lpstr>
      <vt:lpstr>For Info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Active WG document</vt:lpstr>
      <vt:lpstr>Individual submission</vt:lpstr>
      <vt:lpstr>Individual submission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786</cp:revision>
  <dcterms:created xsi:type="dcterms:W3CDTF">2010-02-05T13:52:04Z</dcterms:created>
  <dcterms:modified xsi:type="dcterms:W3CDTF">2022-06-05T22:47:50Z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</Properties>
</file>