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32"/>
  </p:notesMasterIdLst>
  <p:handoutMasterIdLst>
    <p:handoutMasterId r:id="rId33"/>
  </p:handoutMasterIdLst>
  <p:sldIdLst>
    <p:sldId id="341" r:id="rId6"/>
    <p:sldId id="366" r:id="rId7"/>
    <p:sldId id="908" r:id="rId8"/>
    <p:sldId id="909" r:id="rId9"/>
    <p:sldId id="375" r:id="rId10"/>
    <p:sldId id="901" r:id="rId11"/>
    <p:sldId id="921" r:id="rId12"/>
    <p:sldId id="912" r:id="rId13"/>
    <p:sldId id="914" r:id="rId14"/>
    <p:sldId id="915" r:id="rId15"/>
    <p:sldId id="916" r:id="rId16"/>
    <p:sldId id="917" r:id="rId17"/>
    <p:sldId id="919" r:id="rId18"/>
    <p:sldId id="918" r:id="rId19"/>
    <p:sldId id="920" r:id="rId20"/>
    <p:sldId id="903" r:id="rId21"/>
    <p:sldId id="405" r:id="rId22"/>
    <p:sldId id="910" r:id="rId23"/>
    <p:sldId id="388" r:id="rId24"/>
    <p:sldId id="900" r:id="rId25"/>
    <p:sldId id="911" r:id="rId26"/>
    <p:sldId id="392" r:id="rId27"/>
    <p:sldId id="904" r:id="rId28"/>
    <p:sldId id="907" r:id="rId29"/>
    <p:sldId id="393" r:id="rId30"/>
    <p:sldId id="396" r:id="rId31"/>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B0082"/>
    <a:srgbClr val="000099"/>
    <a:srgbClr val="FCF600"/>
    <a:srgbClr val="FFFFFF"/>
    <a:srgbClr val="75B91A"/>
    <a:srgbClr val="CCCCFF"/>
    <a:srgbClr val="CCFFCC"/>
    <a:srgbClr val="66FF66"/>
    <a:srgbClr val="EAEAEA"/>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259CCC-2C0B-4645-A17D-6746F86894CD}" v="192" dt="2021-09-09T18:02:26.0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69" autoAdjust="0"/>
    <p:restoredTop sz="94679" autoAdjust="0"/>
  </p:normalViewPr>
  <p:slideViewPr>
    <p:cSldViewPr snapToGrid="0">
      <p:cViewPr varScale="1">
        <p:scale>
          <a:sx n="96" d="100"/>
          <a:sy n="96" d="100"/>
        </p:scale>
        <p:origin x="84" y="3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50" y="43"/>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29259CCC-2C0B-4645-A17D-6746F86894CD}"/>
    <pc:docChg chg="undo redo custSel addSld delSld modSld sldOrd modMainMaster">
      <pc:chgData name="Issam Toufik" userId="910a7b8e-d50d-42b5-8a90-c9aaeb763a91" providerId="ADAL" clId="{29259CCC-2C0B-4645-A17D-6746F86894CD}" dt="2021-09-09T18:03:56.773" v="1392" actId="207"/>
      <pc:docMkLst>
        <pc:docMk/>
      </pc:docMkLst>
      <pc:sldChg chg="addSp delSp modSp mod">
        <pc:chgData name="Issam Toufik" userId="910a7b8e-d50d-42b5-8a90-c9aaeb763a91" providerId="ADAL" clId="{29259CCC-2C0B-4645-A17D-6746F86894CD}" dt="2021-09-09T13:36:08.353" v="1292" actId="1076"/>
        <pc:sldMkLst>
          <pc:docMk/>
          <pc:sldMk cId="1388907350" sldId="366"/>
        </pc:sldMkLst>
        <pc:spChg chg="del mod">
          <ac:chgData name="Issam Toufik" userId="910a7b8e-d50d-42b5-8a90-c9aaeb763a91" providerId="ADAL" clId="{29259CCC-2C0B-4645-A17D-6746F86894CD}" dt="2021-09-06T09:39:56.890" v="27"/>
          <ac:spMkLst>
            <pc:docMk/>
            <pc:sldMk cId="1388907350" sldId="366"/>
            <ac:spMk id="3" creationId="{9F4F1712-F200-414A-89C0-591143CCA1AA}"/>
          </ac:spMkLst>
        </pc:spChg>
        <pc:spChg chg="del">
          <ac:chgData name="Issam Toufik" userId="910a7b8e-d50d-42b5-8a90-c9aaeb763a91" providerId="ADAL" clId="{29259CCC-2C0B-4645-A17D-6746F86894CD}" dt="2021-09-06T14:21:11.252" v="411" actId="478"/>
          <ac:spMkLst>
            <pc:docMk/>
            <pc:sldMk cId="1388907350" sldId="366"/>
            <ac:spMk id="4" creationId="{344D38C1-FF69-4A6B-B83E-857367AF48B3}"/>
          </ac:spMkLst>
        </pc:spChg>
        <pc:spChg chg="add mod">
          <ac:chgData name="Issam Toufik" userId="910a7b8e-d50d-42b5-8a90-c9aaeb763a91" providerId="ADAL" clId="{29259CCC-2C0B-4645-A17D-6746F86894CD}" dt="2021-09-09T13:01:44.055" v="1217" actId="1076"/>
          <ac:spMkLst>
            <pc:docMk/>
            <pc:sldMk cId="1388907350" sldId="366"/>
            <ac:spMk id="6" creationId="{B38DDD73-1580-442D-92A1-DB5E1E1C853F}"/>
          </ac:spMkLst>
        </pc:spChg>
        <pc:spChg chg="add mod topLvl">
          <ac:chgData name="Issam Toufik" userId="910a7b8e-d50d-42b5-8a90-c9aaeb763a91" providerId="ADAL" clId="{29259CCC-2C0B-4645-A17D-6746F86894CD}" dt="2021-09-09T13:36:04.123" v="1291" actId="164"/>
          <ac:spMkLst>
            <pc:docMk/>
            <pc:sldMk cId="1388907350" sldId="366"/>
            <ac:spMk id="9" creationId="{7776B673-D595-4D52-8234-80FE3A191011}"/>
          </ac:spMkLst>
        </pc:spChg>
        <pc:spChg chg="mod">
          <ac:chgData name="Issam Toufik" userId="910a7b8e-d50d-42b5-8a90-c9aaeb763a91" providerId="ADAL" clId="{29259CCC-2C0B-4645-A17D-6746F86894CD}" dt="2021-09-09T07:45:53.050" v="937" actId="14100"/>
          <ac:spMkLst>
            <pc:docMk/>
            <pc:sldMk cId="1388907350" sldId="366"/>
            <ac:spMk id="7170" creationId="{3794A7AC-F975-4B82-9FCA-9C67ECE03726}"/>
          </ac:spMkLst>
        </pc:spChg>
        <pc:grpChg chg="add del mod">
          <ac:chgData name="Issam Toufik" userId="910a7b8e-d50d-42b5-8a90-c9aaeb763a91" providerId="ADAL" clId="{29259CCC-2C0B-4645-A17D-6746F86894CD}" dt="2021-09-09T13:01:35.973" v="1215" actId="165"/>
          <ac:grpSpMkLst>
            <pc:docMk/>
            <pc:sldMk cId="1388907350" sldId="366"/>
            <ac:grpSpMk id="5" creationId="{69C7A065-010B-4409-8A7A-8B82DF463ADA}"/>
          </ac:grpSpMkLst>
        </pc:grpChg>
        <pc:grpChg chg="add mod">
          <ac:chgData name="Issam Toufik" userId="910a7b8e-d50d-42b5-8a90-c9aaeb763a91" providerId="ADAL" clId="{29259CCC-2C0B-4645-A17D-6746F86894CD}" dt="2021-09-09T11:38:47.027" v="1201" actId="1076"/>
          <ac:grpSpMkLst>
            <pc:docMk/>
            <pc:sldMk cId="1388907350" sldId="366"/>
            <ac:grpSpMk id="7" creationId="{509D5DA3-5584-4CAD-8847-06173B7A572A}"/>
          </ac:grpSpMkLst>
        </pc:grpChg>
        <pc:grpChg chg="add mod">
          <ac:chgData name="Issam Toufik" userId="910a7b8e-d50d-42b5-8a90-c9aaeb763a91" providerId="ADAL" clId="{29259CCC-2C0B-4645-A17D-6746F86894CD}" dt="2021-09-09T13:36:08.353" v="1292" actId="1076"/>
          <ac:grpSpMkLst>
            <pc:docMk/>
            <pc:sldMk cId="1388907350" sldId="366"/>
            <ac:grpSpMk id="8" creationId="{FA75FA58-2CC3-4420-B918-0625F76165FF}"/>
          </ac:grpSpMkLst>
        </pc:grpChg>
        <pc:picChg chg="add mod topLvl">
          <ac:chgData name="Issam Toufik" userId="910a7b8e-d50d-42b5-8a90-c9aaeb763a91" providerId="ADAL" clId="{29259CCC-2C0B-4645-A17D-6746F86894CD}" dt="2021-09-09T13:36:04.123" v="1291" actId="164"/>
          <ac:picMkLst>
            <pc:docMk/>
            <pc:sldMk cId="1388907350" sldId="366"/>
            <ac:picMk id="4" creationId="{D89F88CC-1262-4423-B87D-C5D12460730A}"/>
          </ac:picMkLst>
        </pc:picChg>
        <pc:picChg chg="del">
          <ac:chgData name="Issam Toufik" userId="910a7b8e-d50d-42b5-8a90-c9aaeb763a91" providerId="ADAL" clId="{29259CCC-2C0B-4645-A17D-6746F86894CD}" dt="2021-09-06T14:20:56.418" v="406" actId="478"/>
          <ac:picMkLst>
            <pc:docMk/>
            <pc:sldMk cId="1388907350" sldId="366"/>
            <ac:picMk id="1026" creationId="{E59E5916-4942-4F28-9B0C-474B3613DABF}"/>
          </ac:picMkLst>
        </pc:picChg>
        <pc:picChg chg="del mod">
          <ac:chgData name="Issam Toufik" userId="910a7b8e-d50d-42b5-8a90-c9aaeb763a91" providerId="ADAL" clId="{29259CCC-2C0B-4645-A17D-6746F86894CD}" dt="2021-09-06T14:22:09.231" v="412" actId="478"/>
          <ac:picMkLst>
            <pc:docMk/>
            <pc:sldMk cId="1388907350" sldId="366"/>
            <ac:picMk id="1028" creationId="{42D6A595-13CE-4243-8DB2-09C879FFB770}"/>
          </ac:picMkLst>
        </pc:picChg>
        <pc:picChg chg="add mod">
          <ac:chgData name="Issam Toufik" userId="910a7b8e-d50d-42b5-8a90-c9aaeb763a91" providerId="ADAL" clId="{29259CCC-2C0B-4645-A17D-6746F86894CD}" dt="2021-09-09T11:38:47.027" v="1201" actId="1076"/>
          <ac:picMkLst>
            <pc:docMk/>
            <pc:sldMk cId="1388907350" sldId="366"/>
            <ac:picMk id="2050" creationId="{006255C2-0EE1-4308-8627-BFC943BB5AF9}"/>
          </ac:picMkLst>
        </pc:picChg>
      </pc:sldChg>
      <pc:sldChg chg="modSp mod">
        <pc:chgData name="Issam Toufik" userId="910a7b8e-d50d-42b5-8a90-c9aaeb763a91" providerId="ADAL" clId="{29259CCC-2C0B-4645-A17D-6746F86894CD}" dt="2021-09-09T06:35:22.289" v="547" actId="207"/>
        <pc:sldMkLst>
          <pc:docMk/>
          <pc:sldMk cId="3419339109" sldId="375"/>
        </pc:sldMkLst>
        <pc:spChg chg="mod">
          <ac:chgData name="Issam Toufik" userId="910a7b8e-d50d-42b5-8a90-c9aaeb763a91" providerId="ADAL" clId="{29259CCC-2C0B-4645-A17D-6746F86894CD}" dt="2021-09-09T06:35:22.289" v="547" actId="207"/>
          <ac:spMkLst>
            <pc:docMk/>
            <pc:sldMk cId="3419339109" sldId="375"/>
            <ac:spMk id="46" creationId="{628F1A8E-6B41-4B18-BF3B-80B6AB863E31}"/>
          </ac:spMkLst>
        </pc:spChg>
      </pc:sldChg>
      <pc:sldChg chg="del">
        <pc:chgData name="Issam Toufik" userId="910a7b8e-d50d-42b5-8a90-c9aaeb763a91" providerId="ADAL" clId="{29259CCC-2C0B-4645-A17D-6746F86894CD}" dt="2021-09-09T06:40:24.981" v="602" actId="47"/>
        <pc:sldMkLst>
          <pc:docMk/>
          <pc:sldMk cId="73923830" sldId="377"/>
        </pc:sldMkLst>
      </pc:sldChg>
      <pc:sldChg chg="modSp mod">
        <pc:chgData name="Issam Toufik" userId="910a7b8e-d50d-42b5-8a90-c9aaeb763a91" providerId="ADAL" clId="{29259CCC-2C0B-4645-A17D-6746F86894CD}" dt="2021-09-09T18:03:53.145" v="1391" actId="207"/>
        <pc:sldMkLst>
          <pc:docMk/>
          <pc:sldMk cId="3643723311" sldId="388"/>
        </pc:sldMkLst>
        <pc:spChg chg="mod">
          <ac:chgData name="Issam Toufik" userId="910a7b8e-d50d-42b5-8a90-c9aaeb763a91" providerId="ADAL" clId="{29259CCC-2C0B-4645-A17D-6746F86894CD}" dt="2021-09-09T18:03:53.145" v="1391" actId="207"/>
          <ac:spMkLst>
            <pc:docMk/>
            <pc:sldMk cId="3643723311" sldId="388"/>
            <ac:spMk id="46" creationId="{628F1A8E-6B41-4B18-BF3B-80B6AB863E31}"/>
          </ac:spMkLst>
        </pc:spChg>
      </pc:sldChg>
      <pc:sldChg chg="del">
        <pc:chgData name="Issam Toufik" userId="910a7b8e-d50d-42b5-8a90-c9aaeb763a91" providerId="ADAL" clId="{29259CCC-2C0B-4645-A17D-6746F86894CD}" dt="2021-09-06T09:40:59.420" v="29" actId="2696"/>
        <pc:sldMkLst>
          <pc:docMk/>
          <pc:sldMk cId="2964570933" sldId="389"/>
        </pc:sldMkLst>
      </pc:sldChg>
      <pc:sldChg chg="modSp mod">
        <pc:chgData name="Issam Toufik" userId="910a7b8e-d50d-42b5-8a90-c9aaeb763a91" providerId="ADAL" clId="{29259CCC-2C0B-4645-A17D-6746F86894CD}" dt="2021-09-09T18:03:56.773" v="1392" actId="207"/>
        <pc:sldMkLst>
          <pc:docMk/>
          <pc:sldMk cId="4253095189" sldId="392"/>
        </pc:sldMkLst>
        <pc:spChg chg="mod">
          <ac:chgData name="Issam Toufik" userId="910a7b8e-d50d-42b5-8a90-c9aaeb763a91" providerId="ADAL" clId="{29259CCC-2C0B-4645-A17D-6746F86894CD}" dt="2021-09-09T18:03:56.773" v="1392" actId="207"/>
          <ac:spMkLst>
            <pc:docMk/>
            <pc:sldMk cId="4253095189" sldId="392"/>
            <ac:spMk id="46" creationId="{628F1A8E-6B41-4B18-BF3B-80B6AB863E31}"/>
          </ac:spMkLst>
        </pc:spChg>
      </pc:sldChg>
      <pc:sldChg chg="modSp add mod">
        <pc:chgData name="Issam Toufik" userId="910a7b8e-d50d-42b5-8a90-c9aaeb763a91" providerId="ADAL" clId="{29259CCC-2C0B-4645-A17D-6746F86894CD}" dt="2021-09-09T07:48:41.388" v="957" actId="14100"/>
        <pc:sldMkLst>
          <pc:docMk/>
          <pc:sldMk cId="432474971" sldId="393"/>
        </pc:sldMkLst>
        <pc:spChg chg="mod">
          <ac:chgData name="Issam Toufik" userId="910a7b8e-d50d-42b5-8a90-c9aaeb763a91" providerId="ADAL" clId="{29259CCC-2C0B-4645-A17D-6746F86894CD}" dt="2021-09-09T07:48:41.388" v="957" actId="14100"/>
          <ac:spMkLst>
            <pc:docMk/>
            <pc:sldMk cId="432474971" sldId="393"/>
            <ac:spMk id="8194" creationId="{3AFF4909-1900-46CD-87F7-AE296C59418F}"/>
          </ac:spMkLst>
        </pc:spChg>
        <pc:spChg chg="mod">
          <ac:chgData name="Issam Toufik" userId="910a7b8e-d50d-42b5-8a90-c9aaeb763a91" providerId="ADAL" clId="{29259CCC-2C0B-4645-A17D-6746F86894CD}" dt="2021-09-08T13:54:59.749" v="435" actId="207"/>
          <ac:spMkLst>
            <pc:docMk/>
            <pc:sldMk cId="432474971" sldId="393"/>
            <ac:spMk id="8195" creationId="{A955EC6E-B2A1-4AA5-9F6A-E317D7FE324C}"/>
          </ac:spMkLst>
        </pc:spChg>
      </pc:sldChg>
      <pc:sldChg chg="del">
        <pc:chgData name="Issam Toufik" userId="910a7b8e-d50d-42b5-8a90-c9aaeb763a91" providerId="ADAL" clId="{29259CCC-2C0B-4645-A17D-6746F86894CD}" dt="2021-09-09T06:25:50.265" v="482" actId="2696"/>
        <pc:sldMkLst>
          <pc:docMk/>
          <pc:sldMk cId="156945513" sldId="404"/>
        </pc:sldMkLst>
      </pc:sldChg>
      <pc:sldChg chg="addSp delSp modSp mod">
        <pc:chgData name="Issam Toufik" userId="910a7b8e-d50d-42b5-8a90-c9aaeb763a91" providerId="ADAL" clId="{29259CCC-2C0B-4645-A17D-6746F86894CD}" dt="2021-09-09T07:47:25.747" v="951" actId="14100"/>
        <pc:sldMkLst>
          <pc:docMk/>
          <pc:sldMk cId="4109539322" sldId="405"/>
        </pc:sldMkLst>
        <pc:spChg chg="mod">
          <ac:chgData name="Issam Toufik" userId="910a7b8e-d50d-42b5-8a90-c9aaeb763a91" providerId="ADAL" clId="{29259CCC-2C0B-4645-A17D-6746F86894CD}" dt="2021-09-06T09:57:24.874" v="149" actId="1076"/>
          <ac:spMkLst>
            <pc:docMk/>
            <pc:sldMk cId="4109539322" sldId="405"/>
            <ac:spMk id="17" creationId="{4B9CE80D-5524-4DD8-8F1B-AF41A10241C9}"/>
          </ac:spMkLst>
        </pc:spChg>
        <pc:spChg chg="mod">
          <ac:chgData name="Issam Toufik" userId="910a7b8e-d50d-42b5-8a90-c9aaeb763a91" providerId="ADAL" clId="{29259CCC-2C0B-4645-A17D-6746F86894CD}" dt="2021-09-09T07:47:25.747" v="951" actId="14100"/>
          <ac:spMkLst>
            <pc:docMk/>
            <pc:sldMk cId="4109539322" sldId="405"/>
            <ac:spMk id="7170" creationId="{3794A7AC-F975-4B82-9FCA-9C67ECE03726}"/>
          </ac:spMkLst>
        </pc:spChg>
        <pc:graphicFrameChg chg="add mod">
          <ac:chgData name="Issam Toufik" userId="910a7b8e-d50d-42b5-8a90-c9aaeb763a91" providerId="ADAL" clId="{29259CCC-2C0B-4645-A17D-6746F86894CD}" dt="2021-09-06T09:57:19.398" v="148" actId="1076"/>
          <ac:graphicFrameMkLst>
            <pc:docMk/>
            <pc:sldMk cId="4109539322" sldId="405"/>
            <ac:graphicFrameMk id="5" creationId="{50D6E7A3-CD2F-4F6E-8725-F90691A0B7FC}"/>
          </ac:graphicFrameMkLst>
        </pc:graphicFrameChg>
        <pc:graphicFrameChg chg="add del">
          <ac:chgData name="Issam Toufik" userId="910a7b8e-d50d-42b5-8a90-c9aaeb763a91" providerId="ADAL" clId="{29259CCC-2C0B-4645-A17D-6746F86894CD}" dt="2021-09-06T09:56:47.242" v="141" actId="478"/>
          <ac:graphicFrameMkLst>
            <pc:docMk/>
            <pc:sldMk cId="4109539322" sldId="405"/>
            <ac:graphicFrameMk id="6" creationId="{A66B17E5-6B37-4E15-930F-34E998D6F150}"/>
          </ac:graphicFrameMkLst>
        </pc:graphicFrameChg>
      </pc:sldChg>
      <pc:sldChg chg="del">
        <pc:chgData name="Issam Toufik" userId="910a7b8e-d50d-42b5-8a90-c9aaeb763a91" providerId="ADAL" clId="{29259CCC-2C0B-4645-A17D-6746F86894CD}" dt="2021-09-06T09:59:13.927" v="151" actId="2696"/>
        <pc:sldMkLst>
          <pc:docMk/>
          <pc:sldMk cId="2664238702" sldId="406"/>
        </pc:sldMkLst>
      </pc:sldChg>
      <pc:sldChg chg="del">
        <pc:chgData name="Issam Toufik" userId="910a7b8e-d50d-42b5-8a90-c9aaeb763a91" providerId="ADAL" clId="{29259CCC-2C0B-4645-A17D-6746F86894CD}" dt="2021-09-06T09:40:59.420" v="29" actId="2696"/>
        <pc:sldMkLst>
          <pc:docMk/>
          <pc:sldMk cId="941707402" sldId="899"/>
        </pc:sldMkLst>
      </pc:sldChg>
      <pc:sldChg chg="addSp delSp modSp mod">
        <pc:chgData name="Issam Toufik" userId="910a7b8e-d50d-42b5-8a90-c9aaeb763a91" providerId="ADAL" clId="{29259CCC-2C0B-4645-A17D-6746F86894CD}" dt="2021-09-09T08:43:48.841" v="1082" actId="1076"/>
        <pc:sldMkLst>
          <pc:docMk/>
          <pc:sldMk cId="1670772524" sldId="900"/>
        </pc:sldMkLst>
        <pc:spChg chg="add mod">
          <ac:chgData name="Issam Toufik" userId="910a7b8e-d50d-42b5-8a90-c9aaeb763a91" providerId="ADAL" clId="{29259CCC-2C0B-4645-A17D-6746F86894CD}" dt="2021-09-09T08:43:48.841" v="1082" actId="1076"/>
          <ac:spMkLst>
            <pc:docMk/>
            <pc:sldMk cId="1670772524" sldId="900"/>
            <ac:spMk id="7" creationId="{0A5F5191-06A5-4686-92CA-93D6DF0E0461}"/>
          </ac:spMkLst>
        </pc:spChg>
        <pc:spChg chg="add mod">
          <ac:chgData name="Issam Toufik" userId="910a7b8e-d50d-42b5-8a90-c9aaeb763a91" providerId="ADAL" clId="{29259CCC-2C0B-4645-A17D-6746F86894CD}" dt="2021-09-09T08:43:28.435" v="1077" actId="20577"/>
          <ac:spMkLst>
            <pc:docMk/>
            <pc:sldMk cId="1670772524" sldId="900"/>
            <ac:spMk id="8" creationId="{BD09C8A6-0288-4DF7-8F94-C939DA7F3742}"/>
          </ac:spMkLst>
        </pc:spChg>
        <pc:spChg chg="del">
          <ac:chgData name="Issam Toufik" userId="910a7b8e-d50d-42b5-8a90-c9aaeb763a91" providerId="ADAL" clId="{29259CCC-2C0B-4645-A17D-6746F86894CD}" dt="2021-09-06T10:03:39.441" v="168" actId="478"/>
          <ac:spMkLst>
            <pc:docMk/>
            <pc:sldMk cId="1670772524" sldId="900"/>
            <ac:spMk id="9" creationId="{31A2B4F9-5D39-4FFB-A3C1-CED05C46622C}"/>
          </ac:spMkLst>
        </pc:spChg>
        <pc:spChg chg="del">
          <ac:chgData name="Issam Toufik" userId="910a7b8e-d50d-42b5-8a90-c9aaeb763a91" providerId="ADAL" clId="{29259CCC-2C0B-4645-A17D-6746F86894CD}" dt="2021-09-06T10:03:39.441" v="168" actId="478"/>
          <ac:spMkLst>
            <pc:docMk/>
            <pc:sldMk cId="1670772524" sldId="900"/>
            <ac:spMk id="10" creationId="{84EBF75B-ADEF-4428-BFFA-0306484566EF}"/>
          </ac:spMkLst>
        </pc:spChg>
        <pc:spChg chg="add mod">
          <ac:chgData name="Issam Toufik" userId="910a7b8e-d50d-42b5-8a90-c9aaeb763a91" providerId="ADAL" clId="{29259CCC-2C0B-4645-A17D-6746F86894CD}" dt="2021-09-06T10:03:54.712" v="169"/>
          <ac:spMkLst>
            <pc:docMk/>
            <pc:sldMk cId="1670772524" sldId="900"/>
            <ac:spMk id="12" creationId="{2B951845-E22F-402B-A019-10C7A9ACF328}"/>
          </ac:spMkLst>
        </pc:spChg>
        <pc:spChg chg="add del mod">
          <ac:chgData name="Issam Toufik" userId="910a7b8e-d50d-42b5-8a90-c9aaeb763a91" providerId="ADAL" clId="{29259CCC-2C0B-4645-A17D-6746F86894CD}" dt="2021-09-06T10:05:51.079" v="179" actId="478"/>
          <ac:spMkLst>
            <pc:docMk/>
            <pc:sldMk cId="1670772524" sldId="900"/>
            <ac:spMk id="14" creationId="{14287140-49AE-478E-B924-EFEAF7F015C5}"/>
          </ac:spMkLst>
        </pc:spChg>
        <pc:spChg chg="mod">
          <ac:chgData name="Issam Toufik" userId="910a7b8e-d50d-42b5-8a90-c9aaeb763a91" providerId="ADAL" clId="{29259CCC-2C0B-4645-A17D-6746F86894CD}" dt="2021-09-09T07:47:42.561" v="953" actId="14100"/>
          <ac:spMkLst>
            <pc:docMk/>
            <pc:sldMk cId="1670772524" sldId="900"/>
            <ac:spMk id="7170" creationId="{3794A7AC-F975-4B82-9FCA-9C67ECE03726}"/>
          </ac:spMkLst>
        </pc:spChg>
        <pc:picChg chg="add del">
          <ac:chgData name="Issam Toufik" userId="910a7b8e-d50d-42b5-8a90-c9aaeb763a91" providerId="ADAL" clId="{29259CCC-2C0B-4645-A17D-6746F86894CD}" dt="2021-09-09T08:43:13.812" v="1072" actId="22"/>
          <ac:picMkLst>
            <pc:docMk/>
            <pc:sldMk cId="1670772524" sldId="900"/>
            <ac:picMk id="3" creationId="{B28DA2BA-2D68-4448-A6BB-1B54D241208E}"/>
          </ac:picMkLst>
        </pc:picChg>
        <pc:picChg chg="del">
          <ac:chgData name="Issam Toufik" userId="910a7b8e-d50d-42b5-8a90-c9aaeb763a91" providerId="ADAL" clId="{29259CCC-2C0B-4645-A17D-6746F86894CD}" dt="2021-09-06T10:03:39.441" v="168" actId="478"/>
          <ac:picMkLst>
            <pc:docMk/>
            <pc:sldMk cId="1670772524" sldId="900"/>
            <ac:picMk id="8" creationId="{B7149197-1B1E-4361-A380-622CE117C5ED}"/>
          </ac:picMkLst>
        </pc:picChg>
        <pc:picChg chg="del">
          <ac:chgData name="Issam Toufik" userId="910a7b8e-d50d-42b5-8a90-c9aaeb763a91" providerId="ADAL" clId="{29259CCC-2C0B-4645-A17D-6746F86894CD}" dt="2021-09-06T10:03:39.441" v="168" actId="478"/>
          <ac:picMkLst>
            <pc:docMk/>
            <pc:sldMk cId="1670772524" sldId="900"/>
            <ac:picMk id="11" creationId="{D5CE4DF0-14AE-4372-BC4E-2479D8C95427}"/>
          </ac:picMkLst>
        </pc:picChg>
        <pc:picChg chg="add mod">
          <ac:chgData name="Issam Toufik" userId="910a7b8e-d50d-42b5-8a90-c9aaeb763a91" providerId="ADAL" clId="{29259CCC-2C0B-4645-A17D-6746F86894CD}" dt="2021-09-09T08:42:51.659" v="1068" actId="14100"/>
          <ac:picMkLst>
            <pc:docMk/>
            <pc:sldMk cId="1670772524" sldId="900"/>
            <ac:picMk id="13" creationId="{70750934-9647-41D8-855B-37C213444B5D}"/>
          </ac:picMkLst>
        </pc:picChg>
      </pc:sldChg>
      <pc:sldChg chg="addSp delSp modSp mod">
        <pc:chgData name="Issam Toufik" userId="910a7b8e-d50d-42b5-8a90-c9aaeb763a91" providerId="ADAL" clId="{29259CCC-2C0B-4645-A17D-6746F86894CD}" dt="2021-09-09T07:46:14.841" v="940" actId="14100"/>
        <pc:sldMkLst>
          <pc:docMk/>
          <pc:sldMk cId="2032957660" sldId="901"/>
        </pc:sldMkLst>
        <pc:spChg chg="add mod">
          <ac:chgData name="Issam Toufik" userId="910a7b8e-d50d-42b5-8a90-c9aaeb763a91" providerId="ADAL" clId="{29259CCC-2C0B-4645-A17D-6746F86894CD}" dt="2021-09-09T06:25:18.601" v="481" actId="1076"/>
          <ac:spMkLst>
            <pc:docMk/>
            <pc:sldMk cId="2032957660" sldId="901"/>
            <ac:spMk id="6" creationId="{3771C6E4-3315-421D-A59F-9A75906DC6E0}"/>
          </ac:spMkLst>
        </pc:spChg>
        <pc:spChg chg="del">
          <ac:chgData name="Issam Toufik" userId="910a7b8e-d50d-42b5-8a90-c9aaeb763a91" providerId="ADAL" clId="{29259CCC-2C0B-4645-A17D-6746F86894CD}" dt="2021-09-09T06:24:42.350" v="477" actId="478"/>
          <ac:spMkLst>
            <pc:docMk/>
            <pc:sldMk cId="2032957660" sldId="901"/>
            <ac:spMk id="11" creationId="{8202EA17-CE1B-4FAA-8B5B-1FE00AB8D41C}"/>
          </ac:spMkLst>
        </pc:spChg>
        <pc:spChg chg="mod">
          <ac:chgData name="Issam Toufik" userId="910a7b8e-d50d-42b5-8a90-c9aaeb763a91" providerId="ADAL" clId="{29259CCC-2C0B-4645-A17D-6746F86894CD}" dt="2021-09-09T07:46:14.841" v="940" actId="14100"/>
          <ac:spMkLst>
            <pc:docMk/>
            <pc:sldMk cId="2032957660" sldId="901"/>
            <ac:spMk id="7170" creationId="{3794A7AC-F975-4B82-9FCA-9C67ECE03726}"/>
          </ac:spMkLst>
        </pc:spChg>
        <pc:graphicFrameChg chg="add mod">
          <ac:chgData name="Issam Toufik" userId="910a7b8e-d50d-42b5-8a90-c9aaeb763a91" providerId="ADAL" clId="{29259CCC-2C0B-4645-A17D-6746F86894CD}" dt="2021-09-09T06:55:24.249" v="615" actId="1076"/>
          <ac:graphicFrameMkLst>
            <pc:docMk/>
            <pc:sldMk cId="2032957660" sldId="901"/>
            <ac:graphicFrameMk id="5" creationId="{AF51E184-7F98-454D-BA06-6FBE37DA9A5F}"/>
          </ac:graphicFrameMkLst>
        </pc:graphicFrameChg>
        <pc:graphicFrameChg chg="del">
          <ac:chgData name="Issam Toufik" userId="910a7b8e-d50d-42b5-8a90-c9aaeb763a91" providerId="ADAL" clId="{29259CCC-2C0B-4645-A17D-6746F86894CD}" dt="2021-09-09T06:23:56.652" v="473" actId="478"/>
          <ac:graphicFrameMkLst>
            <pc:docMk/>
            <pc:sldMk cId="2032957660" sldId="901"/>
            <ac:graphicFrameMk id="7" creationId="{32DEE1A2-13DC-4B61-A781-40390B4F6FDE}"/>
          </ac:graphicFrameMkLst>
        </pc:graphicFrameChg>
      </pc:sldChg>
      <pc:sldChg chg="del">
        <pc:chgData name="Issam Toufik" userId="910a7b8e-d50d-42b5-8a90-c9aaeb763a91" providerId="ADAL" clId="{29259CCC-2C0B-4645-A17D-6746F86894CD}" dt="2021-09-09T06:40:24.981" v="602" actId="47"/>
        <pc:sldMkLst>
          <pc:docMk/>
          <pc:sldMk cId="529942171" sldId="902"/>
        </pc:sldMkLst>
      </pc:sldChg>
      <pc:sldChg chg="addSp delSp modSp mod">
        <pc:chgData name="Issam Toufik" userId="910a7b8e-d50d-42b5-8a90-c9aaeb763a91" providerId="ADAL" clId="{29259CCC-2C0B-4645-A17D-6746F86894CD}" dt="2021-09-09T07:47:20.114" v="950" actId="14100"/>
        <pc:sldMkLst>
          <pc:docMk/>
          <pc:sldMk cId="1190807443" sldId="903"/>
        </pc:sldMkLst>
        <pc:spChg chg="mod">
          <ac:chgData name="Issam Toufik" userId="910a7b8e-d50d-42b5-8a90-c9aaeb763a91" providerId="ADAL" clId="{29259CCC-2C0B-4645-A17D-6746F86894CD}" dt="2021-09-06T09:55:35.320" v="121" actId="1035"/>
          <ac:spMkLst>
            <pc:docMk/>
            <pc:sldMk cId="1190807443" sldId="903"/>
            <ac:spMk id="53" creationId="{FEF9E8F9-4EFB-4888-963F-3D3287659C25}"/>
          </ac:spMkLst>
        </pc:spChg>
        <pc:spChg chg="mod">
          <ac:chgData name="Issam Toufik" userId="910a7b8e-d50d-42b5-8a90-c9aaeb763a91" providerId="ADAL" clId="{29259CCC-2C0B-4645-A17D-6746F86894CD}" dt="2021-09-06T09:55:35.320" v="121" actId="1035"/>
          <ac:spMkLst>
            <pc:docMk/>
            <pc:sldMk cId="1190807443" sldId="903"/>
            <ac:spMk id="54" creationId="{289EE97A-3D86-43AE-8F70-6FDB53522294}"/>
          </ac:spMkLst>
        </pc:spChg>
        <pc:spChg chg="mod">
          <ac:chgData name="Issam Toufik" userId="910a7b8e-d50d-42b5-8a90-c9aaeb763a91" providerId="ADAL" clId="{29259CCC-2C0B-4645-A17D-6746F86894CD}" dt="2021-09-09T07:47:20.114" v="950" actId="14100"/>
          <ac:spMkLst>
            <pc:docMk/>
            <pc:sldMk cId="1190807443" sldId="903"/>
            <ac:spMk id="7170" creationId="{3794A7AC-F975-4B82-9FCA-9C67ECE03726}"/>
          </ac:spMkLst>
        </pc:spChg>
        <pc:graphicFrameChg chg="add del mod">
          <ac:chgData name="Issam Toufik" userId="910a7b8e-d50d-42b5-8a90-c9aaeb763a91" providerId="ADAL" clId="{29259CCC-2C0B-4645-A17D-6746F86894CD}" dt="2021-09-06T09:52:42.656" v="76"/>
          <ac:graphicFrameMkLst>
            <pc:docMk/>
            <pc:sldMk cId="1190807443" sldId="903"/>
            <ac:graphicFrameMk id="2" creationId="{74BEFA86-FDC5-4408-B45E-DD8194ED19D1}"/>
          </ac:graphicFrameMkLst>
        </pc:graphicFrameChg>
        <pc:graphicFrameChg chg="add mod modGraphic">
          <ac:chgData name="Issam Toufik" userId="910a7b8e-d50d-42b5-8a90-c9aaeb763a91" providerId="ADAL" clId="{29259CCC-2C0B-4645-A17D-6746F86894CD}" dt="2021-09-06T09:54:12.087" v="93" actId="14734"/>
          <ac:graphicFrameMkLst>
            <pc:docMk/>
            <pc:sldMk cId="1190807443" sldId="903"/>
            <ac:graphicFrameMk id="3" creationId="{D801B7A1-70B4-4E56-998B-4D389C485F66}"/>
          </ac:graphicFrameMkLst>
        </pc:graphicFrameChg>
        <pc:graphicFrameChg chg="add mod">
          <ac:chgData name="Issam Toufik" userId="910a7b8e-d50d-42b5-8a90-c9aaeb763a91" providerId="ADAL" clId="{29259CCC-2C0B-4645-A17D-6746F86894CD}" dt="2021-09-06T09:54:46.952" v="98"/>
          <ac:graphicFrameMkLst>
            <pc:docMk/>
            <pc:sldMk cId="1190807443" sldId="903"/>
            <ac:graphicFrameMk id="16" creationId="{D5C2584B-6B4F-4C60-AF3F-32823695614E}"/>
          </ac:graphicFrameMkLst>
        </pc:graphicFrameChg>
        <pc:graphicFrameChg chg="del mod">
          <ac:chgData name="Issam Toufik" userId="910a7b8e-d50d-42b5-8a90-c9aaeb763a91" providerId="ADAL" clId="{29259CCC-2C0B-4645-A17D-6746F86894CD}" dt="2021-09-06T09:54:20.798" v="94" actId="478"/>
          <ac:graphicFrameMkLst>
            <pc:docMk/>
            <pc:sldMk cId="1190807443" sldId="903"/>
            <ac:graphicFrameMk id="19" creationId="{CC952DCC-9382-49DC-B96E-B142CA6B3DA2}"/>
          </ac:graphicFrameMkLst>
        </pc:graphicFrameChg>
      </pc:sldChg>
      <pc:sldChg chg="modSp add del mod">
        <pc:chgData name="Issam Toufik" userId="910a7b8e-d50d-42b5-8a90-c9aaeb763a91" providerId="ADAL" clId="{29259CCC-2C0B-4645-A17D-6746F86894CD}" dt="2021-09-09T18:03:01.695" v="1387" actId="20577"/>
        <pc:sldMkLst>
          <pc:docMk/>
          <pc:sldMk cId="860019791" sldId="904"/>
        </pc:sldMkLst>
        <pc:spChg chg="mod">
          <ac:chgData name="Issam Toufik" userId="910a7b8e-d50d-42b5-8a90-c9aaeb763a91" providerId="ADAL" clId="{29259CCC-2C0B-4645-A17D-6746F86894CD}" dt="2021-09-09T18:03:01.695" v="1387" actId="20577"/>
          <ac:spMkLst>
            <pc:docMk/>
            <pc:sldMk cId="860019791" sldId="904"/>
            <ac:spMk id="12" creationId="{D30947BD-927F-435E-BE72-C344317A0734}"/>
          </ac:spMkLst>
        </pc:spChg>
        <pc:spChg chg="mod">
          <ac:chgData name="Issam Toufik" userId="910a7b8e-d50d-42b5-8a90-c9aaeb763a91" providerId="ADAL" clId="{29259CCC-2C0B-4645-A17D-6746F86894CD}" dt="2021-09-09T17:58:56.893" v="1313" actId="20577"/>
          <ac:spMkLst>
            <pc:docMk/>
            <pc:sldMk cId="860019791" sldId="904"/>
            <ac:spMk id="7170" creationId="{3794A7AC-F975-4B82-9FCA-9C67ECE03726}"/>
          </ac:spMkLst>
        </pc:spChg>
      </pc:sldChg>
      <pc:sldChg chg="del">
        <pc:chgData name="Issam Toufik" userId="910a7b8e-d50d-42b5-8a90-c9aaeb763a91" providerId="ADAL" clId="{29259CCC-2C0B-4645-A17D-6746F86894CD}" dt="2021-09-06T10:06:53.128" v="189" actId="2696"/>
        <pc:sldMkLst>
          <pc:docMk/>
          <pc:sldMk cId="1962742762" sldId="905"/>
        </pc:sldMkLst>
      </pc:sldChg>
      <pc:sldChg chg="modSp add del mod">
        <pc:chgData name="Issam Toufik" userId="910a7b8e-d50d-42b5-8a90-c9aaeb763a91" providerId="ADAL" clId="{29259CCC-2C0B-4645-A17D-6746F86894CD}" dt="2021-09-09T13:08:57.821" v="1275" actId="207"/>
        <pc:sldMkLst>
          <pc:docMk/>
          <pc:sldMk cId="724526488" sldId="907"/>
        </pc:sldMkLst>
        <pc:spChg chg="mod">
          <ac:chgData name="Issam Toufik" userId="910a7b8e-d50d-42b5-8a90-c9aaeb763a91" providerId="ADAL" clId="{29259CCC-2C0B-4645-A17D-6746F86894CD}" dt="2021-09-09T13:08:57.821" v="1275" actId="207"/>
          <ac:spMkLst>
            <pc:docMk/>
            <pc:sldMk cId="724526488" sldId="907"/>
            <ac:spMk id="12" creationId="{D30947BD-927F-435E-BE72-C344317A0734}"/>
          </ac:spMkLst>
        </pc:spChg>
        <pc:spChg chg="mod">
          <ac:chgData name="Issam Toufik" userId="910a7b8e-d50d-42b5-8a90-c9aaeb763a91" providerId="ADAL" clId="{29259CCC-2C0B-4645-A17D-6746F86894CD}" dt="2021-09-09T07:48:37.615" v="956" actId="14100"/>
          <ac:spMkLst>
            <pc:docMk/>
            <pc:sldMk cId="724526488" sldId="907"/>
            <ac:spMk id="7170" creationId="{3794A7AC-F975-4B82-9FCA-9C67ECE03726}"/>
          </ac:spMkLst>
        </pc:spChg>
      </pc:sldChg>
      <pc:sldChg chg="addSp delSp modSp add mod">
        <pc:chgData name="Issam Toufik" userId="910a7b8e-d50d-42b5-8a90-c9aaeb763a91" providerId="ADAL" clId="{29259CCC-2C0B-4645-A17D-6746F86894CD}" dt="2021-09-09T07:45:57.375" v="938" actId="14100"/>
        <pc:sldMkLst>
          <pc:docMk/>
          <pc:sldMk cId="2250356096" sldId="908"/>
        </pc:sldMkLst>
        <pc:spChg chg="del">
          <ac:chgData name="Issam Toufik" userId="910a7b8e-d50d-42b5-8a90-c9aaeb763a91" providerId="ADAL" clId="{29259CCC-2C0B-4645-A17D-6746F86894CD}" dt="2021-09-06T09:41:03.645" v="30" actId="478"/>
          <ac:spMkLst>
            <pc:docMk/>
            <pc:sldMk cId="2250356096" sldId="908"/>
            <ac:spMk id="2" creationId="{1FE3374C-5B52-4170-94D3-4A282D2B00E9}"/>
          </ac:spMkLst>
        </pc:spChg>
        <pc:spChg chg="add del mod">
          <ac:chgData name="Issam Toufik" userId="910a7b8e-d50d-42b5-8a90-c9aaeb763a91" providerId="ADAL" clId="{29259CCC-2C0B-4645-A17D-6746F86894CD}" dt="2021-09-06T09:41:42.407" v="35" actId="11529"/>
          <ac:spMkLst>
            <pc:docMk/>
            <pc:sldMk cId="2250356096" sldId="908"/>
            <ac:spMk id="3" creationId="{E384596D-2289-427E-BEB8-13C795C43279}"/>
          </ac:spMkLst>
        </pc:spChg>
        <pc:spChg chg="add mod">
          <ac:chgData name="Issam Toufik" userId="910a7b8e-d50d-42b5-8a90-c9aaeb763a91" providerId="ADAL" clId="{29259CCC-2C0B-4645-A17D-6746F86894CD}" dt="2021-09-06T09:42:13.643" v="40" actId="1582"/>
          <ac:spMkLst>
            <pc:docMk/>
            <pc:sldMk cId="2250356096" sldId="908"/>
            <ac:spMk id="4" creationId="{F8046F25-B9BB-4A53-8D05-6DF02521D6DB}"/>
          </ac:spMkLst>
        </pc:spChg>
        <pc:spChg chg="mod">
          <ac:chgData name="Issam Toufik" userId="910a7b8e-d50d-42b5-8a90-c9aaeb763a91" providerId="ADAL" clId="{29259CCC-2C0B-4645-A17D-6746F86894CD}" dt="2021-09-06T09:42:20.883" v="41" actId="13926"/>
          <ac:spMkLst>
            <pc:docMk/>
            <pc:sldMk cId="2250356096" sldId="908"/>
            <ac:spMk id="52" creationId="{19459B6C-6DB2-4778-A5F9-3164551B6736}"/>
          </ac:spMkLst>
        </pc:spChg>
        <pc:spChg chg="del">
          <ac:chgData name="Issam Toufik" userId="910a7b8e-d50d-42b5-8a90-c9aaeb763a91" providerId="ADAL" clId="{29259CCC-2C0B-4645-A17D-6746F86894CD}" dt="2021-09-06T09:41:06.522" v="31" actId="478"/>
          <ac:spMkLst>
            <pc:docMk/>
            <pc:sldMk cId="2250356096" sldId="908"/>
            <ac:spMk id="112" creationId="{38725BA2-723E-47AC-8801-EDE8E5D8DAA2}"/>
          </ac:spMkLst>
        </pc:spChg>
        <pc:spChg chg="mod">
          <ac:chgData name="Issam Toufik" userId="910a7b8e-d50d-42b5-8a90-c9aaeb763a91" providerId="ADAL" clId="{29259CCC-2C0B-4645-A17D-6746F86894CD}" dt="2021-09-09T07:45:57.375" v="938" actId="14100"/>
          <ac:spMkLst>
            <pc:docMk/>
            <pc:sldMk cId="2250356096" sldId="908"/>
            <ac:spMk id="7170" creationId="{3794A7AC-F975-4B82-9FCA-9C67ECE03726}"/>
          </ac:spMkLst>
        </pc:spChg>
      </pc:sldChg>
      <pc:sldChg chg="modSp add del mod">
        <pc:chgData name="Issam Toufik" userId="910a7b8e-d50d-42b5-8a90-c9aaeb763a91" providerId="ADAL" clId="{29259CCC-2C0B-4645-A17D-6746F86894CD}" dt="2021-09-09T13:36:34.466" v="1294" actId="1037"/>
        <pc:sldMkLst>
          <pc:docMk/>
          <pc:sldMk cId="2931078804" sldId="909"/>
        </pc:sldMkLst>
        <pc:spChg chg="mod">
          <ac:chgData name="Issam Toufik" userId="910a7b8e-d50d-42b5-8a90-c9aaeb763a91" providerId="ADAL" clId="{29259CCC-2C0B-4645-A17D-6746F86894CD}" dt="2021-09-06T09:43:07.546" v="51"/>
          <ac:spMkLst>
            <pc:docMk/>
            <pc:sldMk cId="2931078804" sldId="909"/>
            <ac:spMk id="52" creationId="{19459B6C-6DB2-4778-A5F9-3164551B6736}"/>
          </ac:spMkLst>
        </pc:spChg>
        <pc:spChg chg="mod">
          <ac:chgData name="Issam Toufik" userId="910a7b8e-d50d-42b5-8a90-c9aaeb763a91" providerId="ADAL" clId="{29259CCC-2C0B-4645-A17D-6746F86894CD}" dt="2021-09-09T13:36:34.466" v="1294" actId="1037"/>
          <ac:spMkLst>
            <pc:docMk/>
            <pc:sldMk cId="2931078804" sldId="909"/>
            <ac:spMk id="7170" creationId="{3794A7AC-F975-4B82-9FCA-9C67ECE03726}"/>
          </ac:spMkLst>
        </pc:spChg>
      </pc:sldChg>
      <pc:sldChg chg="modSp add mod">
        <pc:chgData name="Issam Toufik" userId="910a7b8e-d50d-42b5-8a90-c9aaeb763a91" providerId="ADAL" clId="{29259CCC-2C0B-4645-A17D-6746F86894CD}" dt="2021-09-09T07:47:32.408" v="952" actId="14100"/>
        <pc:sldMkLst>
          <pc:docMk/>
          <pc:sldMk cId="1547729043" sldId="910"/>
        </pc:sldMkLst>
        <pc:spChg chg="mod">
          <ac:chgData name="Issam Toufik" userId="910a7b8e-d50d-42b5-8a90-c9aaeb763a91" providerId="ADAL" clId="{29259CCC-2C0B-4645-A17D-6746F86894CD}" dt="2021-09-06T09:59:24.549" v="153" actId="6549"/>
          <ac:spMkLst>
            <pc:docMk/>
            <pc:sldMk cId="1547729043" sldId="910"/>
            <ac:spMk id="7" creationId="{BA5C966F-0F5D-4795-A7D4-28495EA08930}"/>
          </ac:spMkLst>
        </pc:spChg>
        <pc:spChg chg="mod">
          <ac:chgData name="Issam Toufik" userId="910a7b8e-d50d-42b5-8a90-c9aaeb763a91" providerId="ADAL" clId="{29259CCC-2C0B-4645-A17D-6746F86894CD}" dt="2021-09-09T07:47:32.408" v="952" actId="14100"/>
          <ac:spMkLst>
            <pc:docMk/>
            <pc:sldMk cId="1547729043" sldId="910"/>
            <ac:spMk id="7170" creationId="{3794A7AC-F975-4B82-9FCA-9C67ECE03726}"/>
          </ac:spMkLst>
        </pc:spChg>
        <pc:graphicFrameChg chg="mod modGraphic">
          <ac:chgData name="Issam Toufik" userId="910a7b8e-d50d-42b5-8a90-c9aaeb763a91" providerId="ADAL" clId="{29259CCC-2C0B-4645-A17D-6746F86894CD}" dt="2021-09-06T10:03:18.414" v="167" actId="20577"/>
          <ac:graphicFrameMkLst>
            <pc:docMk/>
            <pc:sldMk cId="1547729043" sldId="910"/>
            <ac:graphicFrameMk id="6" creationId="{0B94C614-AC31-4B32-888B-69807045C9DF}"/>
          </ac:graphicFrameMkLst>
        </pc:graphicFrameChg>
      </pc:sldChg>
      <pc:sldChg chg="delSp modSp add mod">
        <pc:chgData name="Issam Toufik" userId="910a7b8e-d50d-42b5-8a90-c9aaeb763a91" providerId="ADAL" clId="{29259CCC-2C0B-4645-A17D-6746F86894CD}" dt="2021-09-09T08:43:55.716" v="1083" actId="20577"/>
        <pc:sldMkLst>
          <pc:docMk/>
          <pc:sldMk cId="2832554705" sldId="911"/>
        </pc:sldMkLst>
        <pc:spChg chg="mod">
          <ac:chgData name="Issam Toufik" userId="910a7b8e-d50d-42b5-8a90-c9aaeb763a91" providerId="ADAL" clId="{29259CCC-2C0B-4645-A17D-6746F86894CD}" dt="2021-09-09T08:43:55.716" v="1083" actId="20577"/>
          <ac:spMkLst>
            <pc:docMk/>
            <pc:sldMk cId="2832554705" sldId="911"/>
            <ac:spMk id="7" creationId="{0A5F5191-06A5-4686-92CA-93D6DF0E0461}"/>
          </ac:spMkLst>
        </pc:spChg>
        <pc:spChg chg="del">
          <ac:chgData name="Issam Toufik" userId="910a7b8e-d50d-42b5-8a90-c9aaeb763a91" providerId="ADAL" clId="{29259CCC-2C0B-4645-A17D-6746F86894CD}" dt="2021-09-06T10:05:24.985" v="173" actId="478"/>
          <ac:spMkLst>
            <pc:docMk/>
            <pc:sldMk cId="2832554705" sldId="911"/>
            <ac:spMk id="14" creationId="{14287140-49AE-478E-B924-EFEAF7F015C5}"/>
          </ac:spMkLst>
        </pc:spChg>
        <pc:spChg chg="mod">
          <ac:chgData name="Issam Toufik" userId="910a7b8e-d50d-42b5-8a90-c9aaeb763a91" providerId="ADAL" clId="{29259CCC-2C0B-4645-A17D-6746F86894CD}" dt="2021-09-09T07:47:47.651" v="954" actId="14100"/>
          <ac:spMkLst>
            <pc:docMk/>
            <pc:sldMk cId="2832554705" sldId="911"/>
            <ac:spMk id="7170" creationId="{3794A7AC-F975-4B82-9FCA-9C67ECE03726}"/>
          </ac:spMkLst>
        </pc:spChg>
        <pc:picChg chg="del">
          <ac:chgData name="Issam Toufik" userId="910a7b8e-d50d-42b5-8a90-c9aaeb763a91" providerId="ADAL" clId="{29259CCC-2C0B-4645-A17D-6746F86894CD}" dt="2021-09-06T10:05:19.757" v="172" actId="478"/>
          <ac:picMkLst>
            <pc:docMk/>
            <pc:sldMk cId="2832554705" sldId="911"/>
            <ac:picMk id="13" creationId="{70750934-9647-41D8-855B-37C213444B5D}"/>
          </ac:picMkLst>
        </pc:picChg>
      </pc:sldChg>
      <pc:sldChg chg="addSp delSp modSp add mod">
        <pc:chgData name="Issam Toufik" userId="910a7b8e-d50d-42b5-8a90-c9aaeb763a91" providerId="ADAL" clId="{29259CCC-2C0B-4645-A17D-6746F86894CD}" dt="2021-09-09T13:03:19.495" v="1220" actId="692"/>
        <pc:sldMkLst>
          <pc:docMk/>
          <pc:sldMk cId="1578888869" sldId="912"/>
        </pc:sldMkLst>
        <pc:spChg chg="mod">
          <ac:chgData name="Issam Toufik" userId="910a7b8e-d50d-42b5-8a90-c9aaeb763a91" providerId="ADAL" clId="{29259CCC-2C0B-4645-A17D-6746F86894CD}" dt="2021-09-09T07:46:26.196" v="942" actId="14100"/>
          <ac:spMkLst>
            <pc:docMk/>
            <pc:sldMk cId="1578888869" sldId="912"/>
            <ac:spMk id="2" creationId="{5556B5A8-75FA-4D50-B384-E0ADD45494A0}"/>
          </ac:spMkLst>
        </pc:spChg>
        <pc:graphicFrameChg chg="del">
          <ac:chgData name="Issam Toufik" userId="910a7b8e-d50d-42b5-8a90-c9aaeb763a91" providerId="ADAL" clId="{29259CCC-2C0B-4645-A17D-6746F86894CD}" dt="2021-09-09T06:26:32.935" v="484" actId="478"/>
          <ac:graphicFrameMkLst>
            <pc:docMk/>
            <pc:sldMk cId="1578888869" sldId="912"/>
            <ac:graphicFrameMk id="8" creationId="{3C9C02DD-361D-4FA8-81FA-1FC6B0CB93C9}"/>
          </ac:graphicFrameMkLst>
        </pc:graphicFrameChg>
        <pc:graphicFrameChg chg="add mod">
          <ac:chgData name="Issam Toufik" userId="910a7b8e-d50d-42b5-8a90-c9aaeb763a91" providerId="ADAL" clId="{29259CCC-2C0B-4645-A17D-6746F86894CD}" dt="2021-09-09T06:26:36.495" v="487"/>
          <ac:graphicFrameMkLst>
            <pc:docMk/>
            <pc:sldMk cId="1578888869" sldId="912"/>
            <ac:graphicFrameMk id="9" creationId="{B607A008-572B-43FC-B854-DD16DAD5CDC5}"/>
          </ac:graphicFrameMkLst>
        </pc:graphicFrameChg>
        <pc:graphicFrameChg chg="add mod">
          <ac:chgData name="Issam Toufik" userId="910a7b8e-d50d-42b5-8a90-c9aaeb763a91" providerId="ADAL" clId="{29259CCC-2C0B-4645-A17D-6746F86894CD}" dt="2021-09-09T13:03:19.495" v="1220" actId="692"/>
          <ac:graphicFrameMkLst>
            <pc:docMk/>
            <pc:sldMk cId="1578888869" sldId="912"/>
            <ac:graphicFrameMk id="10" creationId="{B607A008-572B-43FC-B854-DD16DAD5CDC5}"/>
          </ac:graphicFrameMkLst>
        </pc:graphicFrameChg>
      </pc:sldChg>
      <pc:sldChg chg="add del">
        <pc:chgData name="Issam Toufik" userId="910a7b8e-d50d-42b5-8a90-c9aaeb763a91" providerId="ADAL" clId="{29259CCC-2C0B-4645-A17D-6746F86894CD}" dt="2021-09-08T14:05:34.109" v="436" actId="2696"/>
        <pc:sldMkLst>
          <pc:docMk/>
          <pc:sldMk cId="2093478186" sldId="912"/>
        </pc:sldMkLst>
      </pc:sldChg>
      <pc:sldChg chg="addSp delSp modSp add mod">
        <pc:chgData name="Issam Toufik" userId="910a7b8e-d50d-42b5-8a90-c9aaeb763a91" providerId="ADAL" clId="{29259CCC-2C0B-4645-A17D-6746F86894CD}" dt="2021-09-09T08:35:46.839" v="1064" actId="692"/>
        <pc:sldMkLst>
          <pc:docMk/>
          <pc:sldMk cId="2597288133" sldId="914"/>
        </pc:sldMkLst>
        <pc:spChg chg="mod">
          <ac:chgData name="Issam Toufik" userId="910a7b8e-d50d-42b5-8a90-c9aaeb763a91" providerId="ADAL" clId="{29259CCC-2C0B-4645-A17D-6746F86894CD}" dt="2021-09-09T07:46:33.508" v="943" actId="14100"/>
          <ac:spMkLst>
            <pc:docMk/>
            <pc:sldMk cId="2597288133" sldId="914"/>
            <ac:spMk id="2" creationId="{5556B5A8-75FA-4D50-B384-E0ADD45494A0}"/>
          </ac:spMkLst>
        </pc:spChg>
        <pc:graphicFrameChg chg="add mod">
          <ac:chgData name="Issam Toufik" userId="910a7b8e-d50d-42b5-8a90-c9aaeb763a91" providerId="ADAL" clId="{29259CCC-2C0B-4645-A17D-6746F86894CD}" dt="2021-09-09T08:35:46.839" v="1064" actId="692"/>
          <ac:graphicFrameMkLst>
            <pc:docMk/>
            <pc:sldMk cId="2597288133" sldId="914"/>
            <ac:graphicFrameMk id="8" creationId="{FC61CA49-CAF5-478D-818B-D7CC623053F0}"/>
          </ac:graphicFrameMkLst>
        </pc:graphicFrameChg>
        <pc:graphicFrameChg chg="del">
          <ac:chgData name="Issam Toufik" userId="910a7b8e-d50d-42b5-8a90-c9aaeb763a91" providerId="ADAL" clId="{29259CCC-2C0B-4645-A17D-6746F86894CD}" dt="2021-09-09T06:28:25.653" v="494" actId="478"/>
          <ac:graphicFrameMkLst>
            <pc:docMk/>
            <pc:sldMk cId="2597288133" sldId="914"/>
            <ac:graphicFrameMk id="9" creationId="{EBAC3581-624A-430E-B967-2BDB79D07FB0}"/>
          </ac:graphicFrameMkLst>
        </pc:graphicFrameChg>
      </pc:sldChg>
      <pc:sldChg chg="addSp delSp modSp add mod">
        <pc:chgData name="Issam Toufik" userId="910a7b8e-d50d-42b5-8a90-c9aaeb763a91" providerId="ADAL" clId="{29259CCC-2C0B-4645-A17D-6746F86894CD}" dt="2021-09-09T13:04:10.305" v="1223" actId="692"/>
        <pc:sldMkLst>
          <pc:docMk/>
          <pc:sldMk cId="1058135289" sldId="915"/>
        </pc:sldMkLst>
        <pc:spChg chg="mod">
          <ac:chgData name="Issam Toufik" userId="910a7b8e-d50d-42b5-8a90-c9aaeb763a91" providerId="ADAL" clId="{29259CCC-2C0B-4645-A17D-6746F86894CD}" dt="2021-09-09T07:46:39.889" v="944" actId="14100"/>
          <ac:spMkLst>
            <pc:docMk/>
            <pc:sldMk cId="1058135289" sldId="915"/>
            <ac:spMk id="2" creationId="{5556B5A8-75FA-4D50-B384-E0ADD45494A0}"/>
          </ac:spMkLst>
        </pc:spChg>
        <pc:graphicFrameChg chg="del">
          <ac:chgData name="Issam Toufik" userId="910a7b8e-d50d-42b5-8a90-c9aaeb763a91" providerId="ADAL" clId="{29259CCC-2C0B-4645-A17D-6746F86894CD}" dt="2021-09-09T06:28:36.892" v="499" actId="478"/>
          <ac:graphicFrameMkLst>
            <pc:docMk/>
            <pc:sldMk cId="1058135289" sldId="915"/>
            <ac:graphicFrameMk id="8" creationId="{F7390876-CE83-45C8-9DC1-5008D87190DA}"/>
          </ac:graphicFrameMkLst>
        </pc:graphicFrameChg>
        <pc:graphicFrameChg chg="add mod">
          <ac:chgData name="Issam Toufik" userId="910a7b8e-d50d-42b5-8a90-c9aaeb763a91" providerId="ADAL" clId="{29259CCC-2C0B-4645-A17D-6746F86894CD}" dt="2021-09-09T13:04:10.305" v="1223" actId="692"/>
          <ac:graphicFrameMkLst>
            <pc:docMk/>
            <pc:sldMk cId="1058135289" sldId="915"/>
            <ac:graphicFrameMk id="9" creationId="{3518FA11-3D55-4EA1-A111-A8683D3B0A8C}"/>
          </ac:graphicFrameMkLst>
        </pc:graphicFrameChg>
      </pc:sldChg>
      <pc:sldChg chg="addSp delSp modSp add mod">
        <pc:chgData name="Issam Toufik" userId="910a7b8e-d50d-42b5-8a90-c9aaeb763a91" providerId="ADAL" clId="{29259CCC-2C0B-4645-A17D-6746F86894CD}" dt="2021-09-09T13:04:26.041" v="1226" actId="692"/>
        <pc:sldMkLst>
          <pc:docMk/>
          <pc:sldMk cId="1265223945" sldId="916"/>
        </pc:sldMkLst>
        <pc:spChg chg="mod">
          <ac:chgData name="Issam Toufik" userId="910a7b8e-d50d-42b5-8a90-c9aaeb763a91" providerId="ADAL" clId="{29259CCC-2C0B-4645-A17D-6746F86894CD}" dt="2021-09-09T07:46:48.247" v="945" actId="14100"/>
          <ac:spMkLst>
            <pc:docMk/>
            <pc:sldMk cId="1265223945" sldId="916"/>
            <ac:spMk id="2" creationId="{5556B5A8-75FA-4D50-B384-E0ADD45494A0}"/>
          </ac:spMkLst>
        </pc:spChg>
        <pc:graphicFrameChg chg="del">
          <ac:chgData name="Issam Toufik" userId="910a7b8e-d50d-42b5-8a90-c9aaeb763a91" providerId="ADAL" clId="{29259CCC-2C0B-4645-A17D-6746F86894CD}" dt="2021-09-09T06:29:00.745" v="504" actId="478"/>
          <ac:graphicFrameMkLst>
            <pc:docMk/>
            <pc:sldMk cId="1265223945" sldId="916"/>
            <ac:graphicFrameMk id="8" creationId="{D7D9F1C8-E0E6-424A-B245-4AA79E3A6641}"/>
          </ac:graphicFrameMkLst>
        </pc:graphicFrameChg>
        <pc:graphicFrameChg chg="add mod">
          <ac:chgData name="Issam Toufik" userId="910a7b8e-d50d-42b5-8a90-c9aaeb763a91" providerId="ADAL" clId="{29259CCC-2C0B-4645-A17D-6746F86894CD}" dt="2021-09-09T13:04:26.041" v="1226" actId="692"/>
          <ac:graphicFrameMkLst>
            <pc:docMk/>
            <pc:sldMk cId="1265223945" sldId="916"/>
            <ac:graphicFrameMk id="9" creationId="{A3B0B0E1-1D04-43F8-AF18-C7FF7293D296}"/>
          </ac:graphicFrameMkLst>
        </pc:graphicFrameChg>
      </pc:sldChg>
      <pc:sldChg chg="addSp delSp modSp add mod">
        <pc:chgData name="Issam Toufik" userId="910a7b8e-d50d-42b5-8a90-c9aaeb763a91" providerId="ADAL" clId="{29259CCC-2C0B-4645-A17D-6746F86894CD}" dt="2021-09-09T07:58:52.376" v="1019"/>
        <pc:sldMkLst>
          <pc:docMk/>
          <pc:sldMk cId="396043029" sldId="917"/>
        </pc:sldMkLst>
        <pc:spChg chg="del">
          <ac:chgData name="Issam Toufik" userId="910a7b8e-d50d-42b5-8a90-c9aaeb763a91" providerId="ADAL" clId="{29259CCC-2C0B-4645-A17D-6746F86894CD}" dt="2021-09-09T06:38:28.453" v="577" actId="478"/>
          <ac:spMkLst>
            <pc:docMk/>
            <pc:sldMk cId="396043029" sldId="917"/>
            <ac:spMk id="7" creationId="{EFF5A13C-E032-4922-A39F-2B646D3EE601}"/>
          </ac:spMkLst>
        </pc:spChg>
        <pc:spChg chg="del">
          <ac:chgData name="Issam Toufik" userId="910a7b8e-d50d-42b5-8a90-c9aaeb763a91" providerId="ADAL" clId="{29259CCC-2C0B-4645-A17D-6746F86894CD}" dt="2021-09-09T06:38:31.181" v="578" actId="478"/>
          <ac:spMkLst>
            <pc:docMk/>
            <pc:sldMk cId="396043029" sldId="917"/>
            <ac:spMk id="10" creationId="{F0479102-5BEE-4670-95AC-D15C8ECD7621}"/>
          </ac:spMkLst>
        </pc:spChg>
        <pc:spChg chg="mod">
          <ac:chgData name="Issam Toufik" userId="910a7b8e-d50d-42b5-8a90-c9aaeb763a91" providerId="ADAL" clId="{29259CCC-2C0B-4645-A17D-6746F86894CD}" dt="2021-09-09T07:58:52.376" v="1019"/>
          <ac:spMkLst>
            <pc:docMk/>
            <pc:sldMk cId="396043029" sldId="917"/>
            <ac:spMk id="7170" creationId="{3794A7AC-F975-4B82-9FCA-9C67ECE03726}"/>
          </ac:spMkLst>
        </pc:spChg>
        <pc:graphicFrameChg chg="add mod">
          <ac:chgData name="Issam Toufik" userId="910a7b8e-d50d-42b5-8a90-c9aaeb763a91" providerId="ADAL" clId="{29259CCC-2C0B-4645-A17D-6746F86894CD}" dt="2021-09-09T07:00:50.938" v="756" actId="1076"/>
          <ac:graphicFrameMkLst>
            <pc:docMk/>
            <pc:sldMk cId="396043029" sldId="917"/>
            <ac:graphicFrameMk id="6" creationId="{84BF67F2-09A9-4771-914C-2BA6F64FB8DE}"/>
          </ac:graphicFrameMkLst>
        </pc:graphicFrameChg>
        <pc:graphicFrameChg chg="del">
          <ac:chgData name="Issam Toufik" userId="910a7b8e-d50d-42b5-8a90-c9aaeb763a91" providerId="ADAL" clId="{29259CCC-2C0B-4645-A17D-6746F86894CD}" dt="2021-09-09T06:30:14.844" v="512" actId="478"/>
          <ac:graphicFrameMkLst>
            <pc:docMk/>
            <pc:sldMk cId="396043029" sldId="917"/>
            <ac:graphicFrameMk id="8" creationId="{0375A263-42C1-4E4B-9816-8AB2BE4B2D89}"/>
          </ac:graphicFrameMkLst>
        </pc:graphicFrameChg>
      </pc:sldChg>
      <pc:sldChg chg="add del">
        <pc:chgData name="Issam Toufik" userId="910a7b8e-d50d-42b5-8a90-c9aaeb763a91" providerId="ADAL" clId="{29259CCC-2C0B-4645-A17D-6746F86894CD}" dt="2021-09-09T06:30:02.741" v="510"/>
        <pc:sldMkLst>
          <pc:docMk/>
          <pc:sldMk cId="625398459" sldId="917"/>
        </pc:sldMkLst>
      </pc:sldChg>
      <pc:sldChg chg="addSp delSp modSp add mod">
        <pc:chgData name="Issam Toufik" userId="910a7b8e-d50d-42b5-8a90-c9aaeb763a91" providerId="ADAL" clId="{29259CCC-2C0B-4645-A17D-6746F86894CD}" dt="2021-09-09T07:58:43.532" v="1017" actId="20577"/>
        <pc:sldMkLst>
          <pc:docMk/>
          <pc:sldMk cId="3905576761" sldId="918"/>
        </pc:sldMkLst>
        <pc:spChg chg="del">
          <ac:chgData name="Issam Toufik" userId="910a7b8e-d50d-42b5-8a90-c9aaeb763a91" providerId="ADAL" clId="{29259CCC-2C0B-4645-A17D-6746F86894CD}" dt="2021-09-09T06:39:24.332" v="583" actId="478"/>
          <ac:spMkLst>
            <pc:docMk/>
            <pc:sldMk cId="3905576761" sldId="918"/>
            <ac:spMk id="7" creationId="{EFF5A13C-E032-4922-A39F-2B646D3EE601}"/>
          </ac:spMkLst>
        </pc:spChg>
        <pc:spChg chg="del">
          <ac:chgData name="Issam Toufik" userId="910a7b8e-d50d-42b5-8a90-c9aaeb763a91" providerId="ADAL" clId="{29259CCC-2C0B-4645-A17D-6746F86894CD}" dt="2021-09-09T06:39:27.585" v="584" actId="478"/>
          <ac:spMkLst>
            <pc:docMk/>
            <pc:sldMk cId="3905576761" sldId="918"/>
            <ac:spMk id="10" creationId="{F0479102-5BEE-4670-95AC-D15C8ECD7621}"/>
          </ac:spMkLst>
        </pc:spChg>
        <pc:spChg chg="mod">
          <ac:chgData name="Issam Toufik" userId="910a7b8e-d50d-42b5-8a90-c9aaeb763a91" providerId="ADAL" clId="{29259CCC-2C0B-4645-A17D-6746F86894CD}" dt="2021-09-09T07:58:43.532" v="1017" actId="20577"/>
          <ac:spMkLst>
            <pc:docMk/>
            <pc:sldMk cId="3905576761" sldId="918"/>
            <ac:spMk id="7170" creationId="{3794A7AC-F975-4B82-9FCA-9C67ECE03726}"/>
          </ac:spMkLst>
        </pc:spChg>
        <pc:graphicFrameChg chg="del">
          <ac:chgData name="Issam Toufik" userId="910a7b8e-d50d-42b5-8a90-c9aaeb763a91" providerId="ADAL" clId="{29259CCC-2C0B-4645-A17D-6746F86894CD}" dt="2021-09-09T06:30:29.561" v="517" actId="478"/>
          <ac:graphicFrameMkLst>
            <pc:docMk/>
            <pc:sldMk cId="3905576761" sldId="918"/>
            <ac:graphicFrameMk id="6" creationId="{84BF67F2-09A9-4771-914C-2BA6F64FB8DE}"/>
          </ac:graphicFrameMkLst>
        </pc:graphicFrameChg>
        <pc:graphicFrameChg chg="add mod">
          <ac:chgData name="Issam Toufik" userId="910a7b8e-d50d-42b5-8a90-c9aaeb763a91" providerId="ADAL" clId="{29259CCC-2C0B-4645-A17D-6746F86894CD}" dt="2021-09-09T07:02:09.034" v="780" actId="1076"/>
          <ac:graphicFrameMkLst>
            <pc:docMk/>
            <pc:sldMk cId="3905576761" sldId="918"/>
            <ac:graphicFrameMk id="8" creationId="{B35BE307-5125-4AEF-93C1-645BA8A441A6}"/>
          </ac:graphicFrameMkLst>
        </pc:graphicFrameChg>
      </pc:sldChg>
      <pc:sldChg chg="addSp delSp modSp add mod ord">
        <pc:chgData name="Issam Toufik" userId="910a7b8e-d50d-42b5-8a90-c9aaeb763a91" providerId="ADAL" clId="{29259CCC-2C0B-4645-A17D-6746F86894CD}" dt="2021-09-09T07:58:49.348" v="1018"/>
        <pc:sldMkLst>
          <pc:docMk/>
          <pc:sldMk cId="3834771048" sldId="919"/>
        </pc:sldMkLst>
        <pc:spChg chg="del">
          <ac:chgData name="Issam Toufik" userId="910a7b8e-d50d-42b5-8a90-c9aaeb763a91" providerId="ADAL" clId="{29259CCC-2C0B-4645-A17D-6746F86894CD}" dt="2021-09-09T06:39:19.317" v="582" actId="478"/>
          <ac:spMkLst>
            <pc:docMk/>
            <pc:sldMk cId="3834771048" sldId="919"/>
            <ac:spMk id="7" creationId="{EFF5A13C-E032-4922-A39F-2B646D3EE601}"/>
          </ac:spMkLst>
        </pc:spChg>
        <pc:spChg chg="del">
          <ac:chgData name="Issam Toufik" userId="910a7b8e-d50d-42b5-8a90-c9aaeb763a91" providerId="ADAL" clId="{29259CCC-2C0B-4645-A17D-6746F86894CD}" dt="2021-09-09T06:39:16.442" v="581" actId="478"/>
          <ac:spMkLst>
            <pc:docMk/>
            <pc:sldMk cId="3834771048" sldId="919"/>
            <ac:spMk id="10" creationId="{F0479102-5BEE-4670-95AC-D15C8ECD7621}"/>
          </ac:spMkLst>
        </pc:spChg>
        <pc:spChg chg="mod">
          <ac:chgData name="Issam Toufik" userId="910a7b8e-d50d-42b5-8a90-c9aaeb763a91" providerId="ADAL" clId="{29259CCC-2C0B-4645-A17D-6746F86894CD}" dt="2021-09-09T07:58:49.348" v="1018"/>
          <ac:spMkLst>
            <pc:docMk/>
            <pc:sldMk cId="3834771048" sldId="919"/>
            <ac:spMk id="7170" creationId="{3794A7AC-F975-4B82-9FCA-9C67ECE03726}"/>
          </ac:spMkLst>
        </pc:spChg>
        <pc:graphicFrameChg chg="del">
          <ac:chgData name="Issam Toufik" userId="910a7b8e-d50d-42b5-8a90-c9aaeb763a91" providerId="ADAL" clId="{29259CCC-2C0B-4645-A17D-6746F86894CD}" dt="2021-09-09T06:30:32.230" v="518" actId="478"/>
          <ac:graphicFrameMkLst>
            <pc:docMk/>
            <pc:sldMk cId="3834771048" sldId="919"/>
            <ac:graphicFrameMk id="6" creationId="{84BF67F2-09A9-4771-914C-2BA6F64FB8DE}"/>
          </ac:graphicFrameMkLst>
        </pc:graphicFrameChg>
        <pc:graphicFrameChg chg="add mod">
          <ac:chgData name="Issam Toufik" userId="910a7b8e-d50d-42b5-8a90-c9aaeb763a91" providerId="ADAL" clId="{29259CCC-2C0B-4645-A17D-6746F86894CD}" dt="2021-09-09T07:01:28.522" v="773" actId="1076"/>
          <ac:graphicFrameMkLst>
            <pc:docMk/>
            <pc:sldMk cId="3834771048" sldId="919"/>
            <ac:graphicFrameMk id="8" creationId="{E706C6F3-62A5-4D0B-BBC4-9D3F7FFE3F38}"/>
          </ac:graphicFrameMkLst>
        </pc:graphicFrameChg>
      </pc:sldChg>
      <pc:sldChg chg="addSp delSp modSp add mod">
        <pc:chgData name="Issam Toufik" userId="910a7b8e-d50d-42b5-8a90-c9aaeb763a91" providerId="ADAL" clId="{29259CCC-2C0B-4645-A17D-6746F86894CD}" dt="2021-09-09T07:59:19.420" v="1054" actId="20577"/>
        <pc:sldMkLst>
          <pc:docMk/>
          <pc:sldMk cId="534713100" sldId="920"/>
        </pc:sldMkLst>
        <pc:spChg chg="del">
          <ac:chgData name="Issam Toufik" userId="910a7b8e-d50d-42b5-8a90-c9aaeb763a91" providerId="ADAL" clId="{29259CCC-2C0B-4645-A17D-6746F86894CD}" dt="2021-09-09T06:32:19.729" v="534" actId="478"/>
          <ac:spMkLst>
            <pc:docMk/>
            <pc:sldMk cId="534713100" sldId="920"/>
            <ac:spMk id="7" creationId="{EFF5A13C-E032-4922-A39F-2B646D3EE601}"/>
          </ac:spMkLst>
        </pc:spChg>
        <pc:spChg chg="del">
          <ac:chgData name="Issam Toufik" userId="910a7b8e-d50d-42b5-8a90-c9aaeb763a91" providerId="ADAL" clId="{29259CCC-2C0B-4645-A17D-6746F86894CD}" dt="2021-09-09T06:32:23.653" v="535" actId="478"/>
          <ac:spMkLst>
            <pc:docMk/>
            <pc:sldMk cId="534713100" sldId="920"/>
            <ac:spMk id="10" creationId="{F0479102-5BEE-4670-95AC-D15C8ECD7621}"/>
          </ac:spMkLst>
        </pc:spChg>
        <pc:spChg chg="mod">
          <ac:chgData name="Issam Toufik" userId="910a7b8e-d50d-42b5-8a90-c9aaeb763a91" providerId="ADAL" clId="{29259CCC-2C0B-4645-A17D-6746F86894CD}" dt="2021-09-09T07:59:19.420" v="1054" actId="20577"/>
          <ac:spMkLst>
            <pc:docMk/>
            <pc:sldMk cId="534713100" sldId="920"/>
            <ac:spMk id="7170" creationId="{3794A7AC-F975-4B82-9FCA-9C67ECE03726}"/>
          </ac:spMkLst>
        </pc:spChg>
        <pc:graphicFrameChg chg="add mod">
          <ac:chgData name="Issam Toufik" userId="910a7b8e-d50d-42b5-8a90-c9aaeb763a91" providerId="ADAL" clId="{29259CCC-2C0B-4645-A17D-6746F86894CD}" dt="2021-09-09T07:03:19.398" v="862" actId="1076"/>
          <ac:graphicFrameMkLst>
            <pc:docMk/>
            <pc:sldMk cId="534713100" sldId="920"/>
            <ac:graphicFrameMk id="6" creationId="{9382F905-E17C-4C67-872D-B0307AA48375}"/>
          </ac:graphicFrameMkLst>
        </pc:graphicFrameChg>
        <pc:graphicFrameChg chg="del">
          <ac:chgData name="Issam Toufik" userId="910a7b8e-d50d-42b5-8a90-c9aaeb763a91" providerId="ADAL" clId="{29259CCC-2C0B-4645-A17D-6746F86894CD}" dt="2021-09-09T06:31:34.943" v="530" actId="478"/>
          <ac:graphicFrameMkLst>
            <pc:docMk/>
            <pc:sldMk cId="534713100" sldId="920"/>
            <ac:graphicFrameMk id="8" creationId="{B35BE307-5125-4AEF-93C1-645BA8A441A6}"/>
          </ac:graphicFrameMkLst>
        </pc:graphicFrameChg>
      </pc:sldChg>
      <pc:sldChg chg="addSp delSp modSp add mod">
        <pc:chgData name="Issam Toufik" userId="910a7b8e-d50d-42b5-8a90-c9aaeb763a91" providerId="ADAL" clId="{29259CCC-2C0B-4645-A17D-6746F86894CD}" dt="2021-09-09T07:46:20.158" v="941" actId="14100"/>
        <pc:sldMkLst>
          <pc:docMk/>
          <pc:sldMk cId="1832913960" sldId="921"/>
        </pc:sldMkLst>
        <pc:spChg chg="del">
          <ac:chgData name="Issam Toufik" userId="910a7b8e-d50d-42b5-8a90-c9aaeb763a91" providerId="ADAL" clId="{29259CCC-2C0B-4645-A17D-6746F86894CD}" dt="2021-09-09T06:36:48.858" v="553" actId="478"/>
          <ac:spMkLst>
            <pc:docMk/>
            <pc:sldMk cId="1832913960" sldId="921"/>
            <ac:spMk id="6" creationId="{3771C6E4-3315-421D-A59F-9A75906DC6E0}"/>
          </ac:spMkLst>
        </pc:spChg>
        <pc:spChg chg="mod">
          <ac:chgData name="Issam Toufik" userId="910a7b8e-d50d-42b5-8a90-c9aaeb763a91" providerId="ADAL" clId="{29259CCC-2C0B-4645-A17D-6746F86894CD}" dt="2021-09-09T07:46:20.158" v="941" actId="14100"/>
          <ac:spMkLst>
            <pc:docMk/>
            <pc:sldMk cId="1832913960" sldId="921"/>
            <ac:spMk id="7170" creationId="{3794A7AC-F975-4B82-9FCA-9C67ECE03726}"/>
          </ac:spMkLst>
        </pc:spChg>
        <pc:graphicFrameChg chg="del">
          <ac:chgData name="Issam Toufik" userId="910a7b8e-d50d-42b5-8a90-c9aaeb763a91" providerId="ADAL" clId="{29259CCC-2C0B-4645-A17D-6746F86894CD}" dt="2021-09-09T06:32:38.419" v="537" actId="478"/>
          <ac:graphicFrameMkLst>
            <pc:docMk/>
            <pc:sldMk cId="1832913960" sldId="921"/>
            <ac:graphicFrameMk id="5" creationId="{AF51E184-7F98-454D-BA06-6FBE37DA9A5F}"/>
          </ac:graphicFrameMkLst>
        </pc:graphicFrameChg>
        <pc:graphicFrameChg chg="add mod">
          <ac:chgData name="Issam Toufik" userId="910a7b8e-d50d-42b5-8a90-c9aaeb763a91" providerId="ADAL" clId="{29259CCC-2C0B-4645-A17D-6746F86894CD}" dt="2021-09-09T06:56:18.686" v="666" actId="1076"/>
          <ac:graphicFrameMkLst>
            <pc:docMk/>
            <pc:sldMk cId="1832913960" sldId="921"/>
            <ac:graphicFrameMk id="7" creationId="{0F09B1F1-2CCA-446F-ADD8-DCBC452F8B09}"/>
          </ac:graphicFrameMkLst>
        </pc:graphicFrameChg>
      </pc:sldChg>
      <pc:sldMasterChg chg="modSp mod">
        <pc:chgData name="Issam Toufik" userId="910a7b8e-d50d-42b5-8a90-c9aaeb763a91" providerId="ADAL" clId="{29259CCC-2C0B-4645-A17D-6746F86894CD}" dt="2021-09-06T09:39:20.435" v="24" actId="14100"/>
        <pc:sldMasterMkLst>
          <pc:docMk/>
          <pc:sldMasterMk cId="2472113019" sldId="2147485164"/>
        </pc:sldMasterMkLst>
        <pc:spChg chg="mod">
          <ac:chgData name="Issam Toufik" userId="910a7b8e-d50d-42b5-8a90-c9aaeb763a91" providerId="ADAL" clId="{29259CCC-2C0B-4645-A17D-6746F86894CD}" dt="2021-09-06T09:39:20.435" v="24" actId="14100"/>
          <ac:spMkLst>
            <pc:docMk/>
            <pc:sldMasterMk cId="2472113019" sldId="2147485164"/>
            <ac:spMk id="12" creationId="{C2AF6018-FD7C-4DC1-B116-D870BE98C480}"/>
          </ac:spMkLst>
        </pc:spChg>
        <pc:spChg chg="mod">
          <ac:chgData name="Issam Toufik" userId="910a7b8e-d50d-42b5-8a90-c9aaeb763a91" providerId="ADAL" clId="{29259CCC-2C0B-4645-A17D-6746F86894CD}" dt="2021-09-06T09:38:18.920" v="7" actId="20577"/>
          <ac:spMkLst>
            <pc:docMk/>
            <pc:sldMasterMk cId="2472113019" sldId="2147485164"/>
            <ac:spMk id="13" creationId="{53A1CCFB-995B-4447-B7D3-2EBD9C04B7A2}"/>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3e_forIssam-v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CRs!$B$2:$J$2</c:f>
              <c:strCache>
                <c:ptCount val="9"/>
                <c:pt idx="0">
                  <c:v>2013</c:v>
                </c:pt>
                <c:pt idx="1">
                  <c:v>2014</c:v>
                </c:pt>
                <c:pt idx="2">
                  <c:v>2015</c:v>
                </c:pt>
                <c:pt idx="3">
                  <c:v>2016</c:v>
                </c:pt>
                <c:pt idx="4">
                  <c:v>2017</c:v>
                </c:pt>
                <c:pt idx="5">
                  <c:v>2018</c:v>
                </c:pt>
                <c:pt idx="6">
                  <c:v>2019</c:v>
                </c:pt>
                <c:pt idx="7">
                  <c:v>2020</c:v>
                </c:pt>
                <c:pt idx="8">
                  <c:v>2021*</c:v>
                </c:pt>
              </c:strCache>
            </c:str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17030</c:v>
                </c:pt>
              </c:numCache>
            </c:numRef>
          </c:val>
          <c:smooth val="0"/>
          <c:extLst>
            <c:ext xmlns:c16="http://schemas.microsoft.com/office/drawing/2014/chart" uri="{C3380CC4-5D6E-409C-BE32-E72D297353CC}">
              <c16:uniqueId val="{00000002-8BD9-44BE-9425-1AE1512CA9DC}"/>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'dashboard WG and TSG'!$C$4</c:f>
              <c:strCache>
                <c:ptCount val="1"/>
                <c:pt idx="0">
                  <c:v>numbers of tdocs (Q1 to Q3 2021)</c:v>
                </c:pt>
              </c:strCache>
            </c:strRef>
          </c:tx>
          <c:spPr>
            <a:solidFill>
              <a:schemeClr val="accent1"/>
            </a:solidFill>
            <a:ln>
              <a:noFill/>
            </a:ln>
            <a:effectLst/>
          </c:spPr>
          <c:invertIfNegative val="0"/>
          <c:cat>
            <c:strRef>
              <c:f>'dashboard WG and TSG'!$B$5:$B$22</c:f>
              <c:strCache>
                <c:ptCount val="18"/>
                <c:pt idx="0">
                  <c:v>CT</c:v>
                </c:pt>
                <c:pt idx="1">
                  <c:v>CT1</c:v>
                </c:pt>
                <c:pt idx="2">
                  <c:v>CT3</c:v>
                </c:pt>
                <c:pt idx="3">
                  <c:v>CT4</c:v>
                </c:pt>
                <c:pt idx="4">
                  <c:v>CT6</c:v>
                </c:pt>
                <c:pt idx="5">
                  <c:v>RAN</c:v>
                </c:pt>
                <c:pt idx="6">
                  <c:v>RAN1</c:v>
                </c:pt>
                <c:pt idx="7">
                  <c:v>RAN2</c:v>
                </c:pt>
                <c:pt idx="8">
                  <c:v>RAN3</c:v>
                </c:pt>
                <c:pt idx="9">
                  <c:v>RAN4</c:v>
                </c:pt>
                <c:pt idx="10">
                  <c:v>RAN5</c:v>
                </c:pt>
                <c:pt idx="11">
                  <c:v>SA</c:v>
                </c:pt>
                <c:pt idx="12">
                  <c:v>SA1</c:v>
                </c:pt>
                <c:pt idx="13">
                  <c:v>SA2</c:v>
                </c:pt>
                <c:pt idx="14">
                  <c:v>SA3 (incl LI)</c:v>
                </c:pt>
                <c:pt idx="15">
                  <c:v>SA4</c:v>
                </c:pt>
                <c:pt idx="16">
                  <c:v>SA5</c:v>
                </c:pt>
                <c:pt idx="17">
                  <c:v>SA6</c:v>
                </c:pt>
              </c:strCache>
            </c:strRef>
          </c:cat>
          <c:val>
            <c:numRef>
              <c:f>'dashboard WG and TSG'!$C$5:$C$22</c:f>
              <c:numCache>
                <c:formatCode>General</c:formatCode>
                <c:ptCount val="18"/>
                <c:pt idx="0">
                  <c:v>877</c:v>
                </c:pt>
                <c:pt idx="1">
                  <c:v>4422</c:v>
                </c:pt>
                <c:pt idx="2">
                  <c:v>2877</c:v>
                </c:pt>
                <c:pt idx="3">
                  <c:v>4422</c:v>
                </c:pt>
                <c:pt idx="4">
                  <c:v>2877</c:v>
                </c:pt>
                <c:pt idx="5">
                  <c:v>3146</c:v>
                </c:pt>
                <c:pt idx="6">
                  <c:v>8642</c:v>
                </c:pt>
                <c:pt idx="7">
                  <c:v>8983</c:v>
                </c:pt>
                <c:pt idx="8">
                  <c:v>8642</c:v>
                </c:pt>
                <c:pt idx="9">
                  <c:v>8642</c:v>
                </c:pt>
                <c:pt idx="10">
                  <c:v>8983</c:v>
                </c:pt>
                <c:pt idx="11">
                  <c:v>673</c:v>
                </c:pt>
                <c:pt idx="12">
                  <c:v>1274</c:v>
                </c:pt>
                <c:pt idx="13">
                  <c:v>6982</c:v>
                </c:pt>
                <c:pt idx="14">
                  <c:v>3687</c:v>
                </c:pt>
                <c:pt idx="15">
                  <c:v>1496</c:v>
                </c:pt>
                <c:pt idx="16">
                  <c:v>2276</c:v>
                </c:pt>
                <c:pt idx="17">
                  <c:v>2179</c:v>
                </c:pt>
              </c:numCache>
            </c:numRef>
          </c:val>
          <c:extLst>
            <c:ext xmlns:c16="http://schemas.microsoft.com/office/drawing/2014/chart" uri="{C3380CC4-5D6E-409C-BE32-E72D297353CC}">
              <c16:uniqueId val="{00000000-1080-4BFA-A4ED-F356E951E46B}"/>
            </c:ext>
          </c:extLst>
        </c:ser>
        <c:dLbls>
          <c:showLegendKey val="0"/>
          <c:showVal val="0"/>
          <c:showCatName val="0"/>
          <c:showSerName val="0"/>
          <c:showPercent val="0"/>
          <c:showBubbleSize val="0"/>
        </c:dLbls>
        <c:gapWidth val="182"/>
        <c:axId val="718171488"/>
        <c:axId val="718177064"/>
      </c:barChart>
      <c:catAx>
        <c:axId val="7181714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18177064"/>
        <c:crosses val="autoZero"/>
        <c:auto val="1"/>
        <c:lblAlgn val="ctr"/>
        <c:lblOffset val="100"/>
        <c:noMultiLvlLbl val="0"/>
      </c:catAx>
      <c:valAx>
        <c:axId val="71817706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18171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70E7-431E-8BC2-6378F8BCD396}"/>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70E7-431E-8BC2-6378F8BCD396}"/>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70E7-431E-8BC2-6378F8BCD396}"/>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70E7-431E-8BC2-6378F8BCD396}"/>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70E7-431E-8BC2-6378F8BCD396}"/>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70E7-431E-8BC2-6378F8BCD396}"/>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70E7-431E-8BC2-6378F8BCD396}"/>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70E7-431E-8BC2-6378F8BCD396}"/>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0E7-431E-8BC2-6378F8BCD396}"/>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dirty="0">
                        <a:solidFill>
                          <a:schemeClr val="accent1">
                            <a:lumMod val="75000"/>
                          </a:schemeClr>
                        </a:solidFill>
                      </a:rPr>
                      <a:t>Region 1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dirty="0">
                        <a:solidFill>
                          <a:schemeClr val="accent1">
                            <a:lumMod val="75000"/>
                          </a:schemeClr>
                        </a:solidFill>
                      </a:rPr>
                      <a:t>)</a:t>
                    </a:r>
                  </a:p>
                  <a:p>
                    <a:pPr>
                      <a:defRPr sz="1000" b="1">
                        <a:solidFill>
                          <a:schemeClr val="accent1">
                            <a:lumMod val="75000"/>
                          </a:schemeClr>
                        </a:solidFill>
                      </a:defRPr>
                    </a:pPr>
                    <a:fld id="{4BF2D1D8-70D9-4810-8470-73860E5A7B74}" type="VALUE">
                      <a:rPr lang="en-US" sz="1000" b="1" baseline="0" smtClean="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0E7-431E-8BC2-6378F8BCD396}"/>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0E7-431E-8BC2-6378F8BCD396}"/>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0E7-431E-8BC2-6378F8BCD396}"/>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0E7-431E-8BC2-6378F8BCD396}"/>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0E7-431E-8BC2-6378F8BCD396}"/>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70E7-431E-8BC2-6378F8BCD396}"/>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0E7-431E-8BC2-6378F8BCD396}"/>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447</c:v>
                </c:pt>
                <c:pt idx="1">
                  <c:v>59</c:v>
                </c:pt>
                <c:pt idx="2">
                  <c:v>28</c:v>
                </c:pt>
                <c:pt idx="3">
                  <c:v>10</c:v>
                </c:pt>
                <c:pt idx="4">
                  <c:v>138</c:v>
                </c:pt>
                <c:pt idx="5">
                  <c:v>28</c:v>
                </c:pt>
                <c:pt idx="6">
                  <c:v>54</c:v>
                </c:pt>
              </c:numCache>
            </c:numRef>
          </c:val>
          <c:extLst>
            <c:ext xmlns:c16="http://schemas.microsoft.com/office/drawing/2014/chart" uri="{C3380CC4-5D6E-409C-BE32-E72D297353CC}">
              <c16:uniqueId val="{00000010-70E7-431E-8BC2-6378F8BCD396}"/>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solidFill>
            <a:ln w="9525" cap="flat" cmpd="sng" algn="ctr">
              <a:solidFill>
                <a:srgbClr val="92D050"/>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Membership!$F$23:$F$36</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Membership!$G$23:$G$36</c:f>
              <c:numCache>
                <c:formatCode>General</c:formatCode>
                <c:ptCount val="14"/>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764</c:v>
                </c:pt>
              </c:numCache>
            </c:numRef>
          </c:val>
          <c:extLst>
            <c:ext xmlns:c16="http://schemas.microsoft.com/office/drawing/2014/chart" uri="{C3380CC4-5D6E-409C-BE32-E72D297353CC}">
              <c16:uniqueId val="{00000000-C978-4EDD-8D85-D15DABBF1526}"/>
            </c:ext>
          </c:extLst>
        </c:ser>
        <c:dLbls>
          <c:dLblPos val="inEnd"/>
          <c:showLegendKey val="0"/>
          <c:showVal val="1"/>
          <c:showCatName val="0"/>
          <c:showSerName val="0"/>
          <c:showPercent val="0"/>
          <c:showBubbleSize val="0"/>
        </c:dLbls>
        <c:gapWidth val="100"/>
        <c:overlap val="-24"/>
        <c:axId val="633628216"/>
        <c:axId val="633627888"/>
      </c:barChart>
      <c:catAx>
        <c:axId val="633628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a:solidFill>
        <a:schemeClr val="tx1">
          <a:lumMod val="50000"/>
          <a:lumOff val="50000"/>
        </a:schemeClr>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'dashboard WG and TSG'!$D$4</c:f>
              <c:strCache>
                <c:ptCount val="1"/>
                <c:pt idx="0">
                  <c:v>approved CRs (Q1-Q2 2021)</c:v>
                </c:pt>
              </c:strCache>
            </c:strRef>
          </c:tx>
          <c:spPr>
            <a:solidFill>
              <a:schemeClr val="accent1"/>
            </a:solidFill>
            <a:ln>
              <a:noFill/>
            </a:ln>
            <a:effectLst/>
          </c:spPr>
          <c:invertIfNegative val="0"/>
          <c:cat>
            <c:strRef>
              <c:f>'dashboard WG and TSG'!$B$5:$B$22</c:f>
              <c:strCache>
                <c:ptCount val="18"/>
                <c:pt idx="0">
                  <c:v>CT</c:v>
                </c:pt>
                <c:pt idx="1">
                  <c:v>CT1</c:v>
                </c:pt>
                <c:pt idx="2">
                  <c:v>CT3</c:v>
                </c:pt>
                <c:pt idx="3">
                  <c:v>CT4</c:v>
                </c:pt>
                <c:pt idx="4">
                  <c:v>CT6</c:v>
                </c:pt>
                <c:pt idx="5">
                  <c:v>RAN</c:v>
                </c:pt>
                <c:pt idx="6">
                  <c:v>RAN1</c:v>
                </c:pt>
                <c:pt idx="7">
                  <c:v>RAN2</c:v>
                </c:pt>
                <c:pt idx="8">
                  <c:v>RAN3</c:v>
                </c:pt>
                <c:pt idx="9">
                  <c:v>RAN4</c:v>
                </c:pt>
                <c:pt idx="10">
                  <c:v>RAN5</c:v>
                </c:pt>
                <c:pt idx="11">
                  <c:v>SA</c:v>
                </c:pt>
                <c:pt idx="12">
                  <c:v>SA1</c:v>
                </c:pt>
                <c:pt idx="13">
                  <c:v>SA2</c:v>
                </c:pt>
                <c:pt idx="14">
                  <c:v>SA3 (incl LI)</c:v>
                </c:pt>
                <c:pt idx="15">
                  <c:v>SA4</c:v>
                </c:pt>
                <c:pt idx="16">
                  <c:v>SA5</c:v>
                </c:pt>
                <c:pt idx="17">
                  <c:v>SA6</c:v>
                </c:pt>
              </c:strCache>
            </c:strRef>
          </c:cat>
          <c:val>
            <c:numRef>
              <c:f>'dashboard WG and TSG'!$D$5:$D$22</c:f>
              <c:numCache>
                <c:formatCode>General</c:formatCode>
                <c:ptCount val="18"/>
                <c:pt idx="0">
                  <c:v>0</c:v>
                </c:pt>
                <c:pt idx="1">
                  <c:v>739</c:v>
                </c:pt>
                <c:pt idx="2">
                  <c:v>903</c:v>
                </c:pt>
                <c:pt idx="3">
                  <c:v>849</c:v>
                </c:pt>
                <c:pt idx="4">
                  <c:v>42</c:v>
                </c:pt>
                <c:pt idx="5">
                  <c:v>1</c:v>
                </c:pt>
                <c:pt idx="6">
                  <c:v>187</c:v>
                </c:pt>
                <c:pt idx="7">
                  <c:v>414</c:v>
                </c:pt>
                <c:pt idx="8">
                  <c:v>120</c:v>
                </c:pt>
                <c:pt idx="9">
                  <c:v>1499</c:v>
                </c:pt>
                <c:pt idx="10">
                  <c:v>2323</c:v>
                </c:pt>
                <c:pt idx="11">
                  <c:v>7</c:v>
                </c:pt>
                <c:pt idx="12">
                  <c:v>60</c:v>
                </c:pt>
                <c:pt idx="13">
                  <c:v>721</c:v>
                </c:pt>
                <c:pt idx="14">
                  <c:v>211</c:v>
                </c:pt>
                <c:pt idx="15">
                  <c:v>36</c:v>
                </c:pt>
                <c:pt idx="16">
                  <c:v>316</c:v>
                </c:pt>
                <c:pt idx="17">
                  <c:v>88</c:v>
                </c:pt>
              </c:numCache>
            </c:numRef>
          </c:val>
          <c:extLst>
            <c:ext xmlns:c16="http://schemas.microsoft.com/office/drawing/2014/chart" uri="{C3380CC4-5D6E-409C-BE32-E72D297353CC}">
              <c16:uniqueId val="{00000000-541C-497C-99C4-E5B6C496C92A}"/>
            </c:ext>
          </c:extLst>
        </c:ser>
        <c:dLbls>
          <c:showLegendKey val="0"/>
          <c:showVal val="0"/>
          <c:showCatName val="0"/>
          <c:showSerName val="0"/>
          <c:showPercent val="0"/>
          <c:showBubbleSize val="0"/>
        </c:dLbls>
        <c:gapWidth val="182"/>
        <c:axId val="561527976"/>
        <c:axId val="561528304"/>
      </c:barChart>
      <c:catAx>
        <c:axId val="5615279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61528304"/>
        <c:crosses val="autoZero"/>
        <c:auto val="1"/>
        <c:lblAlgn val="ctr"/>
        <c:lblOffset val="100"/>
        <c:noMultiLvlLbl val="0"/>
      </c:catAx>
      <c:valAx>
        <c:axId val="56152830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615279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'https://etsihq-my.sharepoint.com/personal/frederic_firmin_etsi_org/Documents/Documents/specmanager/[stats05-with-chart_2021-09.xlsx]CR by WG FF'!$B$79</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FF'!$A$80:$A$101</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FF'!$B$80:$B$101</c:f>
              <c:numCache>
                <c:formatCode>General</c:formatCode>
                <c:ptCount val="22"/>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numCache>
            </c:numRef>
          </c:val>
          <c:smooth val="0"/>
          <c:extLst>
            <c:ext xmlns:c16="http://schemas.microsoft.com/office/drawing/2014/chart" uri="{C3380CC4-5D6E-409C-BE32-E72D297353CC}">
              <c16:uniqueId val="{00000000-CCDC-4E87-964A-E7857015119D}"/>
            </c:ext>
          </c:extLst>
        </c:ser>
        <c:ser>
          <c:idx val="1"/>
          <c:order val="1"/>
          <c:tx>
            <c:strRef>
              <c:f>'https://etsihq-my.sharepoint.com/personal/frederic_firmin_etsi_org/Documents/Documents/specmanager/[stats05-with-chart_2021-09.xlsx]CR by WG FF'!$C$79</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FF'!$A$80:$A$101</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FF'!$C$80:$C$101</c:f>
              <c:numCache>
                <c:formatCode>General</c:formatCode>
                <c:ptCount val="22"/>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numCache>
            </c:numRef>
          </c:val>
          <c:smooth val="0"/>
          <c:extLst>
            <c:ext xmlns:c16="http://schemas.microsoft.com/office/drawing/2014/chart" uri="{C3380CC4-5D6E-409C-BE32-E72D297353CC}">
              <c16:uniqueId val="{00000001-CCDC-4E87-964A-E7857015119D}"/>
            </c:ext>
          </c:extLst>
        </c:ser>
        <c:ser>
          <c:idx val="2"/>
          <c:order val="2"/>
          <c:tx>
            <c:strRef>
              <c:f>'https://etsihq-my.sharepoint.com/personal/frederic_firmin_etsi_org/Documents/Documents/specmanager/[stats05-with-chart_2021-09.xlsx]CR by WG FF'!$D$79</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FF'!$A$80:$A$101</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FF'!$D$80:$D$101</c:f>
              <c:numCache>
                <c:formatCode>General</c:formatCode>
                <c:ptCount val="22"/>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numCache>
            </c:numRef>
          </c:val>
          <c:smooth val="0"/>
          <c:extLst>
            <c:ext xmlns:c16="http://schemas.microsoft.com/office/drawing/2014/chart" uri="{C3380CC4-5D6E-409C-BE32-E72D297353CC}">
              <c16:uniqueId val="{00000002-CCDC-4E87-964A-E7857015119D}"/>
            </c:ext>
          </c:extLst>
        </c:ser>
        <c:ser>
          <c:idx val="3"/>
          <c:order val="3"/>
          <c:tx>
            <c:strRef>
              <c:f>'https://etsihq-my.sharepoint.com/personal/frederic_firmin_etsi_org/Documents/Documents/specmanager/[stats05-with-chart_2021-09.xlsx]CR by WG FF'!$E$79</c:f>
              <c:strCache>
                <c:ptCount val="1"/>
                <c:pt idx="0">
                  <c:v>Total</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'[1]CR by WG FF'!$A$80:$A$101</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FF'!$E$80:$E$101</c:f>
              <c:numCache>
                <c:formatCode>General</c:formatCode>
                <c:ptCount val="22"/>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numCache>
            </c:numRef>
          </c:val>
          <c:smooth val="0"/>
          <c:extLst>
            <c:ext xmlns:c16="http://schemas.microsoft.com/office/drawing/2014/chart" uri="{C3380CC4-5D6E-409C-BE32-E72D297353CC}">
              <c16:uniqueId val="{00000003-CCDC-4E87-964A-E7857015119D}"/>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'https://etsihq-my.sharepoint.com/personal/frederic_firmin_etsi_org/Documents/Documents/specmanager/[stats05-with-chart_2021-09.xlsx]CR by WG FF'!$B$31</c:f>
              <c:strCache>
                <c:ptCount val="1"/>
                <c:pt idx="0">
                  <c:v>C1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'[1]CR by WG FF'!$A$32:$A$53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FF'!$B$32:$B$53</c:f>
              <c:numCache>
                <c:formatCode>General</c:formatCode>
                <c:ptCount val="22"/>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numCache>
            </c:numRef>
          </c:val>
          <c:smooth val="0"/>
          <c:extLst>
            <c:ext xmlns:c16="http://schemas.microsoft.com/office/drawing/2014/chart" uri="{C3380CC4-5D6E-409C-BE32-E72D297353CC}">
              <c16:uniqueId val="{00000000-8807-4062-9310-31E2C9B9549C}"/>
            </c:ext>
          </c:extLst>
        </c:ser>
        <c:ser>
          <c:idx val="1"/>
          <c:order val="1"/>
          <c:tx>
            <c:strRef>
              <c:f>'https://etsihq-my.sharepoint.com/personal/frederic_firmin_etsi_org/Documents/Documents/specmanager/[stats05-with-chart_2021-09.xlsx]CR by WG FF'!$C$31</c:f>
              <c:strCache>
                <c:ptCount val="1"/>
                <c:pt idx="0">
                  <c:v>C3</c:v>
                </c:pt>
              </c:strCache>
            </c:strRef>
          </c:tx>
          <c:spPr>
            <a:ln w="28575" cap="rnd">
              <a:solidFill>
                <a:srgbClr val="FCF600"/>
              </a:solidFill>
              <a:round/>
            </a:ln>
            <a:effectLst/>
          </c:spPr>
          <c:marker>
            <c:symbol val="circle"/>
            <c:size val="5"/>
            <c:spPr>
              <a:solidFill>
                <a:srgbClr val="FCF600"/>
              </a:solidFill>
              <a:ln w="9525">
                <a:solidFill>
                  <a:srgbClr val="FCF600"/>
                </a:solidFill>
              </a:ln>
              <a:effectLst/>
            </c:spPr>
          </c:marker>
          <c:cat>
            <c:strRef>
              <c:f>'[1]CR by WG FF'!$A$32:$A$53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FF'!$C$32:$C$53</c:f>
              <c:numCache>
                <c:formatCode>General</c:formatCode>
                <c:ptCount val="22"/>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numCache>
            </c:numRef>
          </c:val>
          <c:smooth val="0"/>
          <c:extLst>
            <c:ext xmlns:c16="http://schemas.microsoft.com/office/drawing/2014/chart" uri="{C3380CC4-5D6E-409C-BE32-E72D297353CC}">
              <c16:uniqueId val="{00000001-8807-4062-9310-31E2C9B9549C}"/>
            </c:ext>
          </c:extLst>
        </c:ser>
        <c:ser>
          <c:idx val="2"/>
          <c:order val="2"/>
          <c:tx>
            <c:strRef>
              <c:f>'https://etsihq-my.sharepoint.com/personal/frederic_firmin_etsi_org/Documents/Documents/specmanager/[stats05-with-chart_2021-09.xlsx]CR by WG FF'!$D$31</c:f>
              <c:strCache>
                <c:ptCount val="1"/>
                <c:pt idx="0">
                  <c:v>C4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'[1]CR by WG FF'!$A$32:$A$53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FF'!$D$32:$D$53</c:f>
              <c:numCache>
                <c:formatCode>General</c:formatCode>
                <c:ptCount val="22"/>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numCache>
            </c:numRef>
          </c:val>
          <c:smooth val="0"/>
          <c:extLst>
            <c:ext xmlns:c16="http://schemas.microsoft.com/office/drawing/2014/chart" uri="{C3380CC4-5D6E-409C-BE32-E72D297353CC}">
              <c16:uniqueId val="{00000002-8807-4062-9310-31E2C9B9549C}"/>
            </c:ext>
          </c:extLst>
        </c:ser>
        <c:ser>
          <c:idx val="3"/>
          <c:order val="3"/>
          <c:tx>
            <c:strRef>
              <c:f>'https://etsihq-my.sharepoint.com/personal/frederic_firmin_etsi_org/Documents/Documents/specmanager/[stats05-with-chart_2021-09.xlsx]CR by WG FF'!$E$31</c:f>
              <c:strCache>
                <c:ptCount val="1"/>
                <c:pt idx="0">
                  <c:v>C6</c:v>
                </c:pt>
              </c:strCache>
            </c:strRef>
          </c:tx>
          <c:spPr>
            <a:ln w="28575" cap="rnd">
              <a:solidFill>
                <a:srgbClr val="4B0082"/>
              </a:solidFill>
              <a:round/>
            </a:ln>
            <a:effectLst/>
          </c:spPr>
          <c:marker>
            <c:symbol val="circle"/>
            <c:size val="5"/>
            <c:spPr>
              <a:solidFill>
                <a:srgbClr val="4B0082"/>
              </a:solidFill>
              <a:ln w="9525">
                <a:solidFill>
                  <a:srgbClr val="4B0082"/>
                </a:solidFill>
              </a:ln>
              <a:effectLst/>
            </c:spPr>
          </c:marker>
          <c:cat>
            <c:strRef>
              <c:f>'[1]CR by WG FF'!$A$32:$A$53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FF'!$E$32:$E$53</c:f>
              <c:numCache>
                <c:formatCode>General</c:formatCode>
                <c:ptCount val="22"/>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numCache>
            </c:numRef>
          </c:val>
          <c:smooth val="0"/>
          <c:extLst>
            <c:ext xmlns:c16="http://schemas.microsoft.com/office/drawing/2014/chart" uri="{C3380CC4-5D6E-409C-BE32-E72D297353CC}">
              <c16:uniqueId val="{00000003-8807-4062-9310-31E2C9B9549C}"/>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'https://etsihq-my.sharepoint.com/personal/frederic_firmin_etsi_org/Documents/Documents/specmanager/[stats05-with-chart_2021-09.xlsx]CR by WG FF'!$G$31</c:f>
              <c:strCache>
                <c:ptCount val="1"/>
                <c:pt idx="0">
                  <c:v>R1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'[1]CR by WG FF'!$F$32:$F$53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FF'!$G$32:$G$52</c:f>
              <c:numCache>
                <c:formatCode>General</c:formatCode>
                <c:ptCount val="2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numCache>
            </c:numRef>
          </c:val>
          <c:smooth val="0"/>
          <c:extLst>
            <c:ext xmlns:c16="http://schemas.microsoft.com/office/drawing/2014/chart" uri="{C3380CC4-5D6E-409C-BE32-E72D297353CC}">
              <c16:uniqueId val="{00000000-8C99-4647-9E0F-E44C0A34BF5F}"/>
            </c:ext>
          </c:extLst>
        </c:ser>
        <c:ser>
          <c:idx val="1"/>
          <c:order val="1"/>
          <c:tx>
            <c:strRef>
              <c:f>'https://etsihq-my.sharepoint.com/personal/frederic_firmin_etsi_org/Documents/Documents/specmanager/[stats05-with-chart_2021-09.xlsx]CR by WG FF'!$H$31</c:f>
              <c:strCache>
                <c:ptCount val="1"/>
                <c:pt idx="0">
                  <c:v>R2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'[1]CR by WG FF'!$F$32:$F$53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FF'!$H$32:$H$53</c:f>
              <c:numCache>
                <c:formatCode>General</c:formatCode>
                <c:ptCount val="22"/>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numCache>
            </c:numRef>
          </c:val>
          <c:smooth val="0"/>
          <c:extLst>
            <c:ext xmlns:c16="http://schemas.microsoft.com/office/drawing/2014/chart" uri="{C3380CC4-5D6E-409C-BE32-E72D297353CC}">
              <c16:uniqueId val="{00000001-8C99-4647-9E0F-E44C0A34BF5F}"/>
            </c:ext>
          </c:extLst>
        </c:ser>
        <c:ser>
          <c:idx val="2"/>
          <c:order val="2"/>
          <c:tx>
            <c:strRef>
              <c:f>'https://etsihq-my.sharepoint.com/personal/frederic_firmin_etsi_org/Documents/Documents/specmanager/[stats05-with-chart_2021-09.xlsx]CR by WG FF'!$I$31</c:f>
              <c:strCache>
                <c:ptCount val="1"/>
                <c:pt idx="0">
                  <c:v>R3</c:v>
                </c:pt>
              </c:strCache>
            </c:strRef>
          </c:tx>
          <c:spPr>
            <a:ln w="28575" cap="rnd">
              <a:solidFill>
                <a:srgbClr val="FCF600"/>
              </a:solidFill>
              <a:round/>
            </a:ln>
            <a:effectLst/>
          </c:spPr>
          <c:marker>
            <c:symbol val="circle"/>
            <c:size val="5"/>
            <c:spPr>
              <a:solidFill>
                <a:srgbClr val="FCF600"/>
              </a:solidFill>
              <a:ln w="9525">
                <a:solidFill>
                  <a:srgbClr val="FCF600"/>
                </a:solidFill>
              </a:ln>
              <a:effectLst/>
            </c:spPr>
          </c:marker>
          <c:cat>
            <c:strRef>
              <c:f>'[1]CR by WG FF'!$F$32:$F$53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FF'!$I$32:$I$53</c:f>
              <c:numCache>
                <c:formatCode>General</c:formatCode>
                <c:ptCount val="22"/>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numCache>
            </c:numRef>
          </c:val>
          <c:smooth val="0"/>
          <c:extLst>
            <c:ext xmlns:c16="http://schemas.microsoft.com/office/drawing/2014/chart" uri="{C3380CC4-5D6E-409C-BE32-E72D297353CC}">
              <c16:uniqueId val="{00000002-8C99-4647-9E0F-E44C0A34BF5F}"/>
            </c:ext>
          </c:extLst>
        </c:ser>
        <c:ser>
          <c:idx val="3"/>
          <c:order val="3"/>
          <c:tx>
            <c:strRef>
              <c:f>'https://etsihq-my.sharepoint.com/personal/frederic_firmin_etsi_org/Documents/Documents/specmanager/[stats05-with-chart_2021-09.xlsx]CR by WG FF'!$J$31</c:f>
              <c:strCache>
                <c:ptCount val="1"/>
                <c:pt idx="0">
                  <c:v>R4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'[1]CR by WG FF'!$F$32:$F$53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FF'!$J$32:$J$53</c:f>
              <c:numCache>
                <c:formatCode>General</c:formatCode>
                <c:ptCount val="22"/>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numCache>
            </c:numRef>
          </c:val>
          <c:smooth val="0"/>
          <c:extLst>
            <c:ext xmlns:c16="http://schemas.microsoft.com/office/drawing/2014/chart" uri="{C3380CC4-5D6E-409C-BE32-E72D297353CC}">
              <c16:uniqueId val="{00000003-8C99-4647-9E0F-E44C0A34BF5F}"/>
            </c:ext>
          </c:extLst>
        </c:ser>
        <c:ser>
          <c:idx val="4"/>
          <c:order val="4"/>
          <c:tx>
            <c:strRef>
              <c:f>'https://etsihq-my.sharepoint.com/personal/frederic_firmin_etsi_org/Documents/Documents/specmanager/[stats05-with-chart_2021-09.xlsx]CR by WG FF'!$K$31</c:f>
              <c:strCache>
                <c:ptCount val="1"/>
                <c:pt idx="0">
                  <c:v>R5</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FF'!$F$32:$F$53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FF'!$K$32:$K$53</c:f>
              <c:numCache>
                <c:formatCode>General</c:formatCode>
                <c:ptCount val="22"/>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numCache>
            </c:numRef>
          </c:val>
          <c:smooth val="0"/>
          <c:extLst>
            <c:ext xmlns:c16="http://schemas.microsoft.com/office/drawing/2014/chart" uri="{C3380CC4-5D6E-409C-BE32-E72D297353CC}">
              <c16:uniqueId val="{00000004-8C99-4647-9E0F-E44C0A34BF5F}"/>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'https://etsihq-my.sharepoint.com/personal/frederic_firmin_etsi_org/Documents/Documents/specmanager/[stats05-with-chart_2021-09.xlsx]CR by WG FF'!$O$31</c:f>
              <c:strCache>
                <c:ptCount val="1"/>
                <c:pt idx="0">
                  <c:v>S1</c:v>
                </c:pt>
              </c:strCache>
            </c:strRef>
          </c:tx>
          <c:spPr>
            <a:ln w="28575" cap="rnd">
              <a:solidFill>
                <a:srgbClr val="FF0000"/>
              </a:solidFill>
              <a:round/>
            </a:ln>
            <a:effectLst/>
          </c:spPr>
          <c:marker>
            <c:symbol val="circle"/>
            <c:size val="5"/>
            <c:spPr>
              <a:solidFill>
                <a:srgbClr val="FF0000"/>
              </a:solidFill>
              <a:ln w="9525">
                <a:solidFill>
                  <a:srgbClr val="FF000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FF'!$O$32:$O$53</c:f>
              <c:numCache>
                <c:formatCode>General</c:formatCode>
                <c:ptCount val="22"/>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numCache>
            </c:numRef>
          </c:val>
          <c:smooth val="0"/>
          <c:extLst>
            <c:ext xmlns:c16="http://schemas.microsoft.com/office/drawing/2014/chart" uri="{C3380CC4-5D6E-409C-BE32-E72D297353CC}">
              <c16:uniqueId val="{00000000-FDCE-419D-BDCA-16403A80350B}"/>
            </c:ext>
          </c:extLst>
        </c:ser>
        <c:ser>
          <c:idx val="1"/>
          <c:order val="1"/>
          <c:tx>
            <c:strRef>
              <c:f>'https://etsihq-my.sharepoint.com/personal/frederic_firmin_etsi_org/Documents/Documents/specmanager/[stats05-with-chart_2021-09.xlsx]CR by WG FF'!$P$31</c:f>
              <c:strCache>
                <c:ptCount val="1"/>
                <c:pt idx="0">
                  <c:v>S2</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FF'!$P$32:$P$53</c:f>
              <c:numCache>
                <c:formatCode>General</c:formatCode>
                <c:ptCount val="22"/>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numCache>
            </c:numRef>
          </c:val>
          <c:smooth val="0"/>
          <c:extLst>
            <c:ext xmlns:c16="http://schemas.microsoft.com/office/drawing/2014/chart" uri="{C3380CC4-5D6E-409C-BE32-E72D297353CC}">
              <c16:uniqueId val="{00000001-FDCE-419D-BDCA-16403A80350B}"/>
            </c:ext>
          </c:extLst>
        </c:ser>
        <c:ser>
          <c:idx val="2"/>
          <c:order val="2"/>
          <c:tx>
            <c:strRef>
              <c:f>'https://etsihq-my.sharepoint.com/personal/frederic_firmin_etsi_org/Documents/Documents/specmanager/[stats05-with-chart_2021-09.xlsx]CR by WG FF'!$Q$31</c:f>
              <c:strCache>
                <c:ptCount val="1"/>
                <c:pt idx="0">
                  <c:v>S3</c:v>
                </c:pt>
              </c:strCache>
            </c:strRef>
          </c:tx>
          <c:spPr>
            <a:ln w="28575" cap="rnd">
              <a:solidFill>
                <a:srgbClr val="FCF600"/>
              </a:solidFill>
              <a:round/>
            </a:ln>
            <a:effectLst/>
          </c:spPr>
          <c:marker>
            <c:symbol val="circle"/>
            <c:size val="5"/>
            <c:spPr>
              <a:solidFill>
                <a:srgbClr val="FCF600"/>
              </a:solidFill>
              <a:ln w="9525">
                <a:solidFill>
                  <a:srgbClr val="FCF60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FF'!$Q$32:$Q$53</c:f>
              <c:numCache>
                <c:formatCode>General</c:formatCode>
                <c:ptCount val="22"/>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numCache>
            </c:numRef>
          </c:val>
          <c:smooth val="0"/>
          <c:extLst>
            <c:ext xmlns:c16="http://schemas.microsoft.com/office/drawing/2014/chart" uri="{C3380CC4-5D6E-409C-BE32-E72D297353CC}">
              <c16:uniqueId val="{00000002-FDCE-419D-BDCA-16403A80350B}"/>
            </c:ext>
          </c:extLst>
        </c:ser>
        <c:ser>
          <c:idx val="3"/>
          <c:order val="3"/>
          <c:tx>
            <c:strRef>
              <c:f>'https://etsihq-my.sharepoint.com/personal/frederic_firmin_etsi_org/Documents/Documents/specmanager/[stats05-with-chart_2021-09.xlsx]CR by WG FF'!$R$31</c:f>
              <c:strCache>
                <c:ptCount val="1"/>
                <c:pt idx="0">
                  <c:v>S4</c:v>
                </c:pt>
              </c:strCache>
            </c:strRef>
          </c:tx>
          <c:spPr>
            <a:ln w="28575" cap="rnd">
              <a:solidFill>
                <a:srgbClr val="00B050"/>
              </a:solidFill>
              <a:round/>
            </a:ln>
            <a:effectLst/>
          </c:spPr>
          <c:marker>
            <c:symbol val="circle"/>
            <c:size val="5"/>
            <c:spPr>
              <a:solidFill>
                <a:srgbClr val="00B050"/>
              </a:solidFill>
              <a:ln w="9525">
                <a:solidFill>
                  <a:srgbClr val="00B050"/>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FF'!$R$32:$R$53</c:f>
              <c:numCache>
                <c:formatCode>General</c:formatCode>
                <c:ptCount val="22"/>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numCache>
            </c:numRef>
          </c:val>
          <c:smooth val="0"/>
          <c:extLst>
            <c:ext xmlns:c16="http://schemas.microsoft.com/office/drawing/2014/chart" uri="{C3380CC4-5D6E-409C-BE32-E72D297353CC}">
              <c16:uniqueId val="{00000003-FDCE-419D-BDCA-16403A80350B}"/>
            </c:ext>
          </c:extLst>
        </c:ser>
        <c:ser>
          <c:idx val="4"/>
          <c:order val="4"/>
          <c:tx>
            <c:strRef>
              <c:f>'https://etsihq-my.sharepoint.com/personal/frederic_firmin_etsi_org/Documents/Documents/specmanager/[stats05-with-chart_2021-09.xlsx]CR by WG FF'!$S$31</c:f>
              <c:strCache>
                <c:ptCount val="1"/>
                <c:pt idx="0">
                  <c:v>S5</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FF'!$S$32:$S$53</c:f>
              <c:numCache>
                <c:formatCode>General</c:formatCode>
                <c:ptCount val="22"/>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numCache>
            </c:numRef>
          </c:val>
          <c:smooth val="0"/>
          <c:extLst>
            <c:ext xmlns:c16="http://schemas.microsoft.com/office/drawing/2014/chart" uri="{C3380CC4-5D6E-409C-BE32-E72D297353CC}">
              <c16:uniqueId val="{00000004-FDCE-419D-BDCA-16403A80350B}"/>
            </c:ext>
          </c:extLst>
        </c:ser>
        <c:ser>
          <c:idx val="5"/>
          <c:order val="5"/>
          <c:tx>
            <c:strRef>
              <c:f>'https://etsihq-my.sharepoint.com/personal/frederic_firmin_etsi_org/Documents/Documents/specmanager/[stats05-with-chart_2021-09.xlsx]CR by WG FF'!$T$31</c:f>
              <c:strCache>
                <c:ptCount val="1"/>
                <c:pt idx="0">
                  <c:v>S6</c:v>
                </c:pt>
              </c:strCache>
            </c:strRef>
          </c:tx>
          <c:spPr>
            <a:ln w="28575" cap="rnd">
              <a:solidFill>
                <a:srgbClr val="4B0082"/>
              </a:solidFill>
              <a:round/>
            </a:ln>
            <a:effectLst/>
          </c:spPr>
          <c:marker>
            <c:symbol val="circle"/>
            <c:size val="5"/>
            <c:spPr>
              <a:solidFill>
                <a:srgbClr val="4B0082"/>
              </a:solidFill>
              <a:ln w="9525">
                <a:solidFill>
                  <a:srgbClr val="4B0082"/>
                </a:solidFill>
              </a:ln>
              <a:effectLst/>
            </c:spPr>
          </c:marker>
          <c:cat>
            <c:strRef>
              <c:f>'[1]CR by WG FF'!$N$32:$N$53</c:f>
              <c:strCache>
                <c:ptCount val="22"/>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strCache>
            </c:strRef>
          </c:cat>
          <c:val>
            <c:numRef>
              <c:f>'[1]CR by WG FF'!$T$32:$T$53</c:f>
              <c:numCache>
                <c:formatCode>General</c:formatCode>
                <c:ptCount val="22"/>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numCache>
            </c:numRef>
          </c:val>
          <c:smooth val="0"/>
          <c:extLst>
            <c:ext xmlns:c16="http://schemas.microsoft.com/office/drawing/2014/chart" uri="{C3380CC4-5D6E-409C-BE32-E72D297353CC}">
              <c16:uniqueId val="{00000005-FDCE-419D-BDCA-16403A80350B}"/>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GB" dirty="0"/>
              <a:t>TSG CT</a:t>
            </a:r>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'https://etsihq-my.sharepoint.com/personal/frederic_firmin_etsi_org/Documents/Documents/specmanager/[stats05-with-chart_2021-09.xlsx]affected specs'!$C$6</c:f>
              <c:strCache>
                <c:ptCount val="1"/>
                <c:pt idx="0">
                  <c:v>TSG90e</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specs'!$C$7:$C$16</c:f>
              <c:numCache>
                <c:formatCode>General</c:formatCode>
                <c:ptCount val="10"/>
                <c:pt idx="0">
                  <c:v>1</c:v>
                </c:pt>
                <c:pt idx="1">
                  <c:v>1</c:v>
                </c:pt>
                <c:pt idx="2">
                  <c:v>1</c:v>
                </c:pt>
                <c:pt idx="3">
                  <c:v>6</c:v>
                </c:pt>
                <c:pt idx="4">
                  <c:v>8</c:v>
                </c:pt>
                <c:pt idx="5">
                  <c:v>9</c:v>
                </c:pt>
                <c:pt idx="6">
                  <c:v>36</c:v>
                </c:pt>
                <c:pt idx="7">
                  <c:v>99</c:v>
                </c:pt>
                <c:pt idx="8">
                  <c:v>64</c:v>
                </c:pt>
                <c:pt idx="9">
                  <c:v>0</c:v>
                </c:pt>
              </c:numCache>
            </c:numRef>
          </c:val>
          <c:extLst>
            <c:ext xmlns:c16="http://schemas.microsoft.com/office/drawing/2014/chart" uri="{C3380CC4-5D6E-409C-BE32-E72D297353CC}">
              <c16:uniqueId val="{00000000-CE19-4034-B573-AEF8C66A745B}"/>
            </c:ext>
          </c:extLst>
        </c:ser>
        <c:ser>
          <c:idx val="1"/>
          <c:order val="1"/>
          <c:tx>
            <c:strRef>
              <c:f>'https://etsihq-my.sharepoint.com/personal/frederic_firmin_etsi_org/Documents/Documents/specmanager/[stats05-with-chart_2021-09.xlsx]affected specs'!$D$6</c:f>
              <c:strCache>
                <c:ptCount val="1"/>
                <c:pt idx="0">
                  <c:v>TSG91e</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specs'!$D$7:$D$16</c:f>
              <c:numCache>
                <c:formatCode>General</c:formatCode>
                <c:ptCount val="10"/>
                <c:pt idx="0">
                  <c:v>0</c:v>
                </c:pt>
                <c:pt idx="1">
                  <c:v>0</c:v>
                </c:pt>
                <c:pt idx="2">
                  <c:v>0</c:v>
                </c:pt>
                <c:pt idx="3">
                  <c:v>6</c:v>
                </c:pt>
                <c:pt idx="4">
                  <c:v>9</c:v>
                </c:pt>
                <c:pt idx="5">
                  <c:v>9</c:v>
                </c:pt>
                <c:pt idx="6">
                  <c:v>24</c:v>
                </c:pt>
                <c:pt idx="7">
                  <c:v>83</c:v>
                </c:pt>
                <c:pt idx="8">
                  <c:v>97</c:v>
                </c:pt>
                <c:pt idx="9">
                  <c:v>0</c:v>
                </c:pt>
              </c:numCache>
            </c:numRef>
          </c:val>
          <c:extLst>
            <c:ext xmlns:c16="http://schemas.microsoft.com/office/drawing/2014/chart" uri="{C3380CC4-5D6E-409C-BE32-E72D297353CC}">
              <c16:uniqueId val="{00000001-CE19-4034-B573-AEF8C66A745B}"/>
            </c:ext>
          </c:extLst>
        </c:ser>
        <c:ser>
          <c:idx val="2"/>
          <c:order val="2"/>
          <c:tx>
            <c:strRef>
              <c:f>'https://etsihq-my.sharepoint.com/personal/frederic_firmin_etsi_org/Documents/Documents/specmanager/[stats05-with-chart_2021-09.xlsx]affected specs'!$E$6</c:f>
              <c:strCache>
                <c:ptCount val="1"/>
                <c:pt idx="0">
                  <c:v>TSG92e</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specs'!$E$7:$E$16</c:f>
              <c:numCache>
                <c:formatCode>General</c:formatCode>
                <c:ptCount val="10"/>
                <c:pt idx="0">
                  <c:v>0</c:v>
                </c:pt>
                <c:pt idx="1">
                  <c:v>0</c:v>
                </c:pt>
                <c:pt idx="2">
                  <c:v>0</c:v>
                </c:pt>
                <c:pt idx="3">
                  <c:v>0</c:v>
                </c:pt>
                <c:pt idx="4">
                  <c:v>0</c:v>
                </c:pt>
                <c:pt idx="5">
                  <c:v>4</c:v>
                </c:pt>
                <c:pt idx="6">
                  <c:v>19</c:v>
                </c:pt>
                <c:pt idx="7">
                  <c:v>71</c:v>
                </c:pt>
                <c:pt idx="8">
                  <c:v>96</c:v>
                </c:pt>
                <c:pt idx="9">
                  <c:v>0</c:v>
                </c:pt>
              </c:numCache>
            </c:numRef>
          </c:val>
          <c:extLst>
            <c:ext xmlns:c16="http://schemas.microsoft.com/office/drawing/2014/chart" uri="{C3380CC4-5D6E-409C-BE32-E72D297353CC}">
              <c16:uniqueId val="{00000002-CE19-4034-B573-AEF8C66A745B}"/>
            </c:ext>
          </c:extLst>
        </c:ser>
        <c:ser>
          <c:idx val="3"/>
          <c:order val="3"/>
          <c:tx>
            <c:strRef>
              <c:f>'https://etsihq-my.sharepoint.com/personal/frederic_firmin_etsi_org/Documents/Documents/specmanager/[stats05-with-chart_2021-09.xlsx]affected specs'!$F$6</c:f>
              <c:strCache>
                <c:ptCount val="1"/>
                <c:pt idx="0">
                  <c:v>TSG93e</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specs'!$B$7:$B$16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specs'!$F$7:$F$16</c:f>
              <c:numCache>
                <c:formatCode>General</c:formatCode>
                <c:ptCount val="10"/>
                <c:pt idx="0">
                  <c:v>0</c:v>
                </c:pt>
                <c:pt idx="1">
                  <c:v>0</c:v>
                </c:pt>
                <c:pt idx="2">
                  <c:v>0</c:v>
                </c:pt>
                <c:pt idx="3">
                  <c:v>0</c:v>
                </c:pt>
                <c:pt idx="4">
                  <c:v>1</c:v>
                </c:pt>
                <c:pt idx="5">
                  <c:v>2</c:v>
                </c:pt>
                <c:pt idx="6">
                  <c:v>14</c:v>
                </c:pt>
                <c:pt idx="7">
                  <c:v>52</c:v>
                </c:pt>
                <c:pt idx="8">
                  <c:v>95</c:v>
                </c:pt>
                <c:pt idx="9">
                  <c:v>0</c:v>
                </c:pt>
              </c:numCache>
            </c:numRef>
          </c:val>
          <c:extLst>
            <c:ext xmlns:c16="http://schemas.microsoft.com/office/drawing/2014/chart" uri="{C3380CC4-5D6E-409C-BE32-E72D297353CC}">
              <c16:uniqueId val="{00000003-CE19-4034-B573-AEF8C66A745B}"/>
            </c:ext>
          </c:extLst>
        </c:ser>
        <c:dLbls>
          <c:dLblPos val="outEnd"/>
          <c:showLegendKey val="0"/>
          <c:showVal val="1"/>
          <c:showCatName val="0"/>
          <c:showSerName val="0"/>
          <c:showPercent val="0"/>
          <c:showBubbleSize val="0"/>
        </c:dLbls>
        <c:gapWidth val="444"/>
        <c:overlap val="-90"/>
        <c:axId val="994223408"/>
        <c:axId val="994222424"/>
      </c:barChart>
      <c:catAx>
        <c:axId val="99422340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numFmt formatCode="General" sourceLinked="1"/>
        <c:majorTickMark val="none"/>
        <c:minorTickMark val="none"/>
        <c:tickLblPos val="nextTo"/>
        <c:crossAx val="99422340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GB" dirty="0"/>
              <a:t>TSG RAN</a:t>
            </a:r>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'https://etsihq-my.sharepoint.com/personal/frederic_firmin_etsi_org/Documents/Documents/specmanager/[stats05-with-chart_2021-09.xlsx]affected specs'!$O$6</c:f>
              <c:strCache>
                <c:ptCount val="1"/>
                <c:pt idx="0">
                  <c:v>TSG90e</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specs'!$N$7:$N$16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specs'!$O$7:$O$16</c:f>
              <c:numCache>
                <c:formatCode>General</c:formatCode>
                <c:ptCount val="10"/>
                <c:pt idx="0">
                  <c:v>0</c:v>
                </c:pt>
                <c:pt idx="1">
                  <c:v>0</c:v>
                </c:pt>
                <c:pt idx="2">
                  <c:v>0</c:v>
                </c:pt>
                <c:pt idx="3">
                  <c:v>1</c:v>
                </c:pt>
                <c:pt idx="4">
                  <c:v>5</c:v>
                </c:pt>
                <c:pt idx="5">
                  <c:v>11</c:v>
                </c:pt>
                <c:pt idx="6">
                  <c:v>48</c:v>
                </c:pt>
                <c:pt idx="7">
                  <c:v>96</c:v>
                </c:pt>
                <c:pt idx="8">
                  <c:v>17</c:v>
                </c:pt>
                <c:pt idx="9">
                  <c:v>0</c:v>
                </c:pt>
              </c:numCache>
            </c:numRef>
          </c:val>
          <c:extLst>
            <c:ext xmlns:c16="http://schemas.microsoft.com/office/drawing/2014/chart" uri="{C3380CC4-5D6E-409C-BE32-E72D297353CC}">
              <c16:uniqueId val="{00000000-6FD8-4795-968F-C9C482558D00}"/>
            </c:ext>
          </c:extLst>
        </c:ser>
        <c:ser>
          <c:idx val="1"/>
          <c:order val="1"/>
          <c:tx>
            <c:strRef>
              <c:f>'https://etsihq-my.sharepoint.com/personal/frederic_firmin_etsi_org/Documents/Documents/specmanager/[stats05-with-chart_2021-09.xlsx]affected specs'!$P$6</c:f>
              <c:strCache>
                <c:ptCount val="1"/>
                <c:pt idx="0">
                  <c:v>TSG91e</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specs'!$N$7:$N$16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specs'!$P$7:$P$16</c:f>
              <c:numCache>
                <c:formatCode>General</c:formatCode>
                <c:ptCount val="10"/>
                <c:pt idx="0">
                  <c:v>0</c:v>
                </c:pt>
                <c:pt idx="1">
                  <c:v>5</c:v>
                </c:pt>
                <c:pt idx="2">
                  <c:v>5</c:v>
                </c:pt>
                <c:pt idx="3">
                  <c:v>5</c:v>
                </c:pt>
                <c:pt idx="4">
                  <c:v>8</c:v>
                </c:pt>
                <c:pt idx="5">
                  <c:v>24</c:v>
                </c:pt>
                <c:pt idx="6">
                  <c:v>42</c:v>
                </c:pt>
                <c:pt idx="7">
                  <c:v>95</c:v>
                </c:pt>
                <c:pt idx="8">
                  <c:v>21</c:v>
                </c:pt>
                <c:pt idx="9">
                  <c:v>0</c:v>
                </c:pt>
              </c:numCache>
            </c:numRef>
          </c:val>
          <c:extLst>
            <c:ext xmlns:c16="http://schemas.microsoft.com/office/drawing/2014/chart" uri="{C3380CC4-5D6E-409C-BE32-E72D297353CC}">
              <c16:uniqueId val="{00000001-6FD8-4795-968F-C9C482558D00}"/>
            </c:ext>
          </c:extLst>
        </c:ser>
        <c:ser>
          <c:idx val="2"/>
          <c:order val="2"/>
          <c:tx>
            <c:strRef>
              <c:f>'https://etsihq-my.sharepoint.com/personal/frederic_firmin_etsi_org/Documents/Documents/specmanager/[stats05-with-chart_2021-09.xlsx]affected specs'!$Q$6</c:f>
              <c:strCache>
                <c:ptCount val="1"/>
                <c:pt idx="0">
                  <c:v>TSG92e</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specs'!$N$7:$N$16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specs'!$Q$7:$Q$16</c:f>
              <c:numCache>
                <c:formatCode>General</c:formatCode>
                <c:ptCount val="10"/>
                <c:pt idx="0">
                  <c:v>0</c:v>
                </c:pt>
                <c:pt idx="1">
                  <c:v>1</c:v>
                </c:pt>
                <c:pt idx="2">
                  <c:v>1</c:v>
                </c:pt>
                <c:pt idx="3">
                  <c:v>1</c:v>
                </c:pt>
                <c:pt idx="4">
                  <c:v>2</c:v>
                </c:pt>
                <c:pt idx="5">
                  <c:v>9</c:v>
                </c:pt>
                <c:pt idx="6">
                  <c:v>58</c:v>
                </c:pt>
                <c:pt idx="7">
                  <c:v>97</c:v>
                </c:pt>
                <c:pt idx="8">
                  <c:v>24</c:v>
                </c:pt>
                <c:pt idx="9">
                  <c:v>0</c:v>
                </c:pt>
              </c:numCache>
            </c:numRef>
          </c:val>
          <c:extLst>
            <c:ext xmlns:c16="http://schemas.microsoft.com/office/drawing/2014/chart" uri="{C3380CC4-5D6E-409C-BE32-E72D297353CC}">
              <c16:uniqueId val="{00000002-6FD8-4795-968F-C9C482558D00}"/>
            </c:ext>
          </c:extLst>
        </c:ser>
        <c:ser>
          <c:idx val="3"/>
          <c:order val="3"/>
          <c:tx>
            <c:strRef>
              <c:f>'https://etsihq-my.sharepoint.com/personal/frederic_firmin_etsi_org/Documents/Documents/specmanager/[stats05-with-chart_2021-09.xlsx]affected specs'!$R$6</c:f>
              <c:strCache>
                <c:ptCount val="1"/>
                <c:pt idx="0">
                  <c:v>TSG93e</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specs'!$N$7:$N$16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specs'!$R$7:$R$16</c:f>
              <c:numCache>
                <c:formatCode>General</c:formatCode>
                <c:ptCount val="10"/>
                <c:pt idx="0">
                  <c:v>0</c:v>
                </c:pt>
                <c:pt idx="1">
                  <c:v>1</c:v>
                </c:pt>
                <c:pt idx="2">
                  <c:v>1</c:v>
                </c:pt>
                <c:pt idx="3">
                  <c:v>1</c:v>
                </c:pt>
                <c:pt idx="4">
                  <c:v>4</c:v>
                </c:pt>
                <c:pt idx="5">
                  <c:v>5</c:v>
                </c:pt>
                <c:pt idx="6">
                  <c:v>45</c:v>
                </c:pt>
                <c:pt idx="7">
                  <c:v>92</c:v>
                </c:pt>
                <c:pt idx="8">
                  <c:v>31</c:v>
                </c:pt>
                <c:pt idx="9">
                  <c:v>0</c:v>
                </c:pt>
              </c:numCache>
            </c:numRef>
          </c:val>
          <c:extLst>
            <c:ext xmlns:c16="http://schemas.microsoft.com/office/drawing/2014/chart" uri="{C3380CC4-5D6E-409C-BE32-E72D297353CC}">
              <c16:uniqueId val="{00000003-6FD8-4795-968F-C9C482558D00}"/>
            </c:ext>
          </c:extLst>
        </c:ser>
        <c:dLbls>
          <c:dLblPos val="outEnd"/>
          <c:showLegendKey val="0"/>
          <c:showVal val="1"/>
          <c:showCatName val="0"/>
          <c:showSerName val="0"/>
          <c:showPercent val="0"/>
          <c:showBubbleSize val="0"/>
        </c:dLbls>
        <c:gapWidth val="444"/>
        <c:overlap val="-90"/>
        <c:axId val="986486888"/>
        <c:axId val="986483936"/>
      </c:barChart>
      <c:catAx>
        <c:axId val="9864868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numFmt formatCode="General" sourceLinked="1"/>
        <c:majorTickMark val="none"/>
        <c:minorTickMark val="none"/>
        <c:tickLblPos val="nextTo"/>
        <c:crossAx val="9864868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GB" dirty="0"/>
              <a:t>TSG SA</a:t>
            </a:r>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'https://etsihq-my.sharepoint.com/personal/frederic_firmin_etsi_org/Documents/Documents/specmanager/[stats05-with-chart_2021-09.xlsx]affected specs'!$I$6</c:f>
              <c:strCache>
                <c:ptCount val="1"/>
                <c:pt idx="0">
                  <c:v>TSG90e</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specs'!$H$7:$H$16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specs'!$I$7:$I$16</c:f>
              <c:numCache>
                <c:formatCode>General</c:formatCode>
                <c:ptCount val="10"/>
                <c:pt idx="0">
                  <c:v>0</c:v>
                </c:pt>
                <c:pt idx="1">
                  <c:v>0</c:v>
                </c:pt>
                <c:pt idx="2">
                  <c:v>1</c:v>
                </c:pt>
                <c:pt idx="3">
                  <c:v>1</c:v>
                </c:pt>
                <c:pt idx="4">
                  <c:v>1</c:v>
                </c:pt>
                <c:pt idx="5">
                  <c:v>1</c:v>
                </c:pt>
                <c:pt idx="6">
                  <c:v>11</c:v>
                </c:pt>
                <c:pt idx="7">
                  <c:v>65</c:v>
                </c:pt>
                <c:pt idx="8">
                  <c:v>33</c:v>
                </c:pt>
                <c:pt idx="9">
                  <c:v>3</c:v>
                </c:pt>
              </c:numCache>
            </c:numRef>
          </c:val>
          <c:extLst>
            <c:ext xmlns:c16="http://schemas.microsoft.com/office/drawing/2014/chart" uri="{C3380CC4-5D6E-409C-BE32-E72D297353CC}">
              <c16:uniqueId val="{00000000-2711-4578-85C7-4E13301DE8E0}"/>
            </c:ext>
          </c:extLst>
        </c:ser>
        <c:ser>
          <c:idx val="1"/>
          <c:order val="1"/>
          <c:tx>
            <c:strRef>
              <c:f>'https://etsihq-my.sharepoint.com/personal/frederic_firmin_etsi_org/Documents/Documents/specmanager/[stats05-with-chart_2021-09.xlsx]affected specs'!$J$6</c:f>
              <c:strCache>
                <c:ptCount val="1"/>
                <c:pt idx="0">
                  <c:v>TSG91e</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specs'!$H$7:$H$16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specs'!$J$7:$J$16</c:f>
              <c:numCache>
                <c:formatCode>General</c:formatCode>
                <c:ptCount val="10"/>
                <c:pt idx="0">
                  <c:v>0</c:v>
                </c:pt>
                <c:pt idx="1">
                  <c:v>0</c:v>
                </c:pt>
                <c:pt idx="2">
                  <c:v>1</c:v>
                </c:pt>
                <c:pt idx="3">
                  <c:v>1</c:v>
                </c:pt>
                <c:pt idx="4">
                  <c:v>4</c:v>
                </c:pt>
                <c:pt idx="5">
                  <c:v>5</c:v>
                </c:pt>
                <c:pt idx="6">
                  <c:v>10</c:v>
                </c:pt>
                <c:pt idx="7">
                  <c:v>50</c:v>
                </c:pt>
                <c:pt idx="8">
                  <c:v>57</c:v>
                </c:pt>
                <c:pt idx="9">
                  <c:v>4</c:v>
                </c:pt>
              </c:numCache>
            </c:numRef>
          </c:val>
          <c:extLst>
            <c:ext xmlns:c16="http://schemas.microsoft.com/office/drawing/2014/chart" uri="{C3380CC4-5D6E-409C-BE32-E72D297353CC}">
              <c16:uniqueId val="{00000001-2711-4578-85C7-4E13301DE8E0}"/>
            </c:ext>
          </c:extLst>
        </c:ser>
        <c:ser>
          <c:idx val="2"/>
          <c:order val="2"/>
          <c:tx>
            <c:strRef>
              <c:f>'https://etsihq-my.sharepoint.com/personal/frederic_firmin_etsi_org/Documents/Documents/specmanager/[stats05-with-chart_2021-09.xlsx]affected specs'!$K$6</c:f>
              <c:strCache>
                <c:ptCount val="1"/>
                <c:pt idx="0">
                  <c:v>TSG92e</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specs'!$H$7:$H$16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specs'!$K$7:$K$16</c:f>
              <c:numCache>
                <c:formatCode>General</c:formatCode>
                <c:ptCount val="10"/>
                <c:pt idx="0">
                  <c:v>0</c:v>
                </c:pt>
                <c:pt idx="1">
                  <c:v>0</c:v>
                </c:pt>
                <c:pt idx="2">
                  <c:v>1</c:v>
                </c:pt>
                <c:pt idx="3">
                  <c:v>1</c:v>
                </c:pt>
                <c:pt idx="4">
                  <c:v>2</c:v>
                </c:pt>
                <c:pt idx="5">
                  <c:v>3</c:v>
                </c:pt>
                <c:pt idx="6">
                  <c:v>8</c:v>
                </c:pt>
                <c:pt idx="7">
                  <c:v>46</c:v>
                </c:pt>
                <c:pt idx="8">
                  <c:v>66</c:v>
                </c:pt>
                <c:pt idx="9">
                  <c:v>4</c:v>
                </c:pt>
              </c:numCache>
            </c:numRef>
          </c:val>
          <c:extLst>
            <c:ext xmlns:c16="http://schemas.microsoft.com/office/drawing/2014/chart" uri="{C3380CC4-5D6E-409C-BE32-E72D297353CC}">
              <c16:uniqueId val="{00000002-2711-4578-85C7-4E13301DE8E0}"/>
            </c:ext>
          </c:extLst>
        </c:ser>
        <c:ser>
          <c:idx val="3"/>
          <c:order val="3"/>
          <c:tx>
            <c:strRef>
              <c:f>'https://etsihq-my.sharepoint.com/personal/frederic_firmin_etsi_org/Documents/Documents/specmanager/[stats05-with-chart_2021-09.xlsx]affected specs'!$L$6</c:f>
              <c:strCache>
                <c:ptCount val="1"/>
                <c:pt idx="0">
                  <c:v>TSG93e</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800"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'[1]affected specs'!$H$7:$H$16</c:f>
              <c:strCache>
                <c:ptCount val="10"/>
                <c:pt idx="0">
                  <c:v>Rel-9</c:v>
                </c:pt>
                <c:pt idx="1">
                  <c:v>Rel-10</c:v>
                </c:pt>
                <c:pt idx="2">
                  <c:v>Rel-11</c:v>
                </c:pt>
                <c:pt idx="3">
                  <c:v>Rel-12</c:v>
                </c:pt>
                <c:pt idx="4">
                  <c:v>Rel-13</c:v>
                </c:pt>
                <c:pt idx="5">
                  <c:v>Rel-14</c:v>
                </c:pt>
                <c:pt idx="6">
                  <c:v>Rel-15</c:v>
                </c:pt>
                <c:pt idx="7">
                  <c:v>Rel-16</c:v>
                </c:pt>
                <c:pt idx="8">
                  <c:v>Rel-17</c:v>
                </c:pt>
                <c:pt idx="9">
                  <c:v>Rel-18</c:v>
                </c:pt>
              </c:strCache>
            </c:strRef>
          </c:cat>
          <c:val>
            <c:numRef>
              <c:f>'[1]affected specs'!$L$7:$L$16</c:f>
              <c:numCache>
                <c:formatCode>General</c:formatCode>
                <c:ptCount val="10"/>
                <c:pt idx="0">
                  <c:v>0</c:v>
                </c:pt>
                <c:pt idx="1">
                  <c:v>0</c:v>
                </c:pt>
                <c:pt idx="2">
                  <c:v>0</c:v>
                </c:pt>
                <c:pt idx="3">
                  <c:v>3</c:v>
                </c:pt>
                <c:pt idx="4">
                  <c:v>3</c:v>
                </c:pt>
                <c:pt idx="5">
                  <c:v>3</c:v>
                </c:pt>
                <c:pt idx="6">
                  <c:v>9</c:v>
                </c:pt>
                <c:pt idx="7">
                  <c:v>38</c:v>
                </c:pt>
                <c:pt idx="8">
                  <c:v>65</c:v>
                </c:pt>
                <c:pt idx="9">
                  <c:v>12</c:v>
                </c:pt>
              </c:numCache>
            </c:numRef>
          </c:val>
          <c:extLst>
            <c:ext xmlns:c16="http://schemas.microsoft.com/office/drawing/2014/chart" uri="{C3380CC4-5D6E-409C-BE32-E72D297353CC}">
              <c16:uniqueId val="{00000003-2711-4578-85C7-4E13301DE8E0}"/>
            </c:ext>
          </c:extLst>
        </c:ser>
        <c:dLbls>
          <c:dLblPos val="outEnd"/>
          <c:showLegendKey val="0"/>
          <c:showVal val="1"/>
          <c:showCatName val="0"/>
          <c:showSerName val="0"/>
          <c:showPercent val="0"/>
          <c:showBubbleSize val="0"/>
        </c:dLbls>
        <c:gapWidth val="444"/>
        <c:overlap val="-90"/>
        <c:axId val="670745800"/>
        <c:axId val="670746128"/>
      </c:barChart>
      <c:catAx>
        <c:axId val="67074580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numFmt formatCode="General" sourceLinked="1"/>
        <c:majorTickMark val="none"/>
        <c:minorTickMark val="none"/>
        <c:tickLblPos val="nextTo"/>
        <c:crossAx val="6707458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26</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08/09/2021</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9/8/2021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9/8/2021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9/8/2021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9/8/2021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3"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#93-e</a:t>
            </a:r>
          </a:p>
          <a:p>
            <a:pPr eaLnBrk="1" hangingPunct="1">
              <a:defRPr/>
            </a:pPr>
            <a:r>
              <a:rPr lang="en-GB" altLang="en-US" sz="1200" b="1" dirty="0">
                <a:latin typeface="Arial "/>
              </a:rPr>
              <a:t>Electronic meeting, </a:t>
            </a:r>
            <a:r>
              <a:rPr lang="en-GB" sz="1200" b="1" kern="1200" dirty="0">
                <a:solidFill>
                  <a:schemeClr val="tx1"/>
                </a:solidFill>
                <a:latin typeface="Arial "/>
                <a:ea typeface="+mn-ea"/>
                <a:cs typeface="Arial" panose="020B0604020202020204" pitchFamily="34" charset="0"/>
              </a:rPr>
              <a:t>September 13 - 17, 2021</a:t>
            </a:r>
            <a:endParaRPr lang="en-GB" altLang="en-US" sz="1200" b="1" kern="1200" dirty="0">
              <a:solidFill>
                <a:schemeClr val="tx1"/>
              </a:solidFill>
              <a:latin typeface="Arial "/>
              <a:ea typeface="+mn-ea"/>
              <a:cs typeface="Arial" panose="020B0604020202020204" pitchFamily="34" charset="0"/>
            </a:endParaRP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CP-212011, RP-211620, SP-210896</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08/09/2021</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highlights" TargetMode="External"/><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mailto:kevin.flynn@3gpp.org"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mailto:kevin.flynn@3gpp.org" TargetMode="External"/><Relationship Id="rId5" Type="http://schemas.openxmlformats.org/officeDocument/2006/relationships/hyperlink" Target="https://www.3gpp.org/news-events/2194-ran_webinar_2021" TargetMode="External"/><Relationship Id="rId4" Type="http://schemas.openxmlformats.org/officeDocument/2006/relationships/hyperlink" Target="https://www.3gpp.org/news-events/2210-advanced_5g"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93E_Electronic_2021_09/Docs/SP-211018.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0774" y="1764576"/>
            <a:ext cx="7969814" cy="2266956"/>
          </a:xfrm>
        </p:spPr>
        <p:txBody>
          <a:bodyPr>
            <a:normAutofit/>
          </a:bodyPr>
          <a:lstStyle/>
          <a:p>
            <a:pPr eaLnBrk="1" hangingPunct="1"/>
            <a:r>
              <a:rPr lang="en-US" sz="5800" b="1" dirty="0"/>
              <a:t>MCC Support Team Report</a:t>
            </a:r>
            <a:endParaRPr lang="en-GB" altLang="en-US" sz="5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a:xfrm>
            <a:off x="204186" y="365126"/>
            <a:ext cx="8311164" cy="1325563"/>
          </a:xfrm>
        </p:spPr>
        <p:txBody>
          <a:bodyPr/>
          <a:lstStyle/>
          <a:p>
            <a:r>
              <a:rPr lang="en-GB" dirty="0"/>
              <a:t>Approved CRs per TSG (RAN)</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9/9/2021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9" name="Chart 8">
            <a:extLst>
              <a:ext uri="{FF2B5EF4-FFF2-40B4-BE49-F238E27FC236}">
                <a16:creationId xmlns:a16="http://schemas.microsoft.com/office/drawing/2014/main" id="{3518FA11-3D55-4EA1-A111-A8683D3B0A8C}"/>
              </a:ext>
            </a:extLst>
          </p:cNvPr>
          <p:cNvGraphicFramePr>
            <a:graphicFrameLocks/>
          </p:cNvGraphicFramePr>
          <p:nvPr>
            <p:extLst>
              <p:ext uri="{D42A27DB-BD31-4B8C-83A1-F6EECF244321}">
                <p14:modId xmlns:p14="http://schemas.microsoft.com/office/powerpoint/2010/main" val="2135635346"/>
              </p:ext>
            </p:extLst>
          </p:nvPr>
        </p:nvGraphicFramePr>
        <p:xfrm>
          <a:off x="972000" y="2396351"/>
          <a:ext cx="72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a:xfrm>
            <a:off x="204186" y="365126"/>
            <a:ext cx="8311164" cy="1325563"/>
          </a:xfrm>
        </p:spPr>
        <p:txBody>
          <a:bodyPr/>
          <a:lstStyle/>
          <a:p>
            <a:r>
              <a:rPr lang="en-GB" dirty="0"/>
              <a:t>Approved CRs per TSG (SA)</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9/9/2021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11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9" name="Chart 8">
            <a:extLst>
              <a:ext uri="{FF2B5EF4-FFF2-40B4-BE49-F238E27FC236}">
                <a16:creationId xmlns:a16="http://schemas.microsoft.com/office/drawing/2014/main" id="{A3B0B0E1-1D04-43F8-AF18-C7FF7293D296}"/>
              </a:ext>
            </a:extLst>
          </p:cNvPr>
          <p:cNvGraphicFramePr>
            <a:graphicFrameLocks/>
          </p:cNvGraphicFramePr>
          <p:nvPr>
            <p:extLst>
              <p:ext uri="{D42A27DB-BD31-4B8C-83A1-F6EECF244321}">
                <p14:modId xmlns:p14="http://schemas.microsoft.com/office/powerpoint/2010/main" val="3483535858"/>
              </p:ext>
            </p:extLst>
          </p:nvPr>
        </p:nvGraphicFramePr>
        <p:xfrm>
          <a:off x="972000" y="2396351"/>
          <a:ext cx="72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522394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4186" y="335630"/>
            <a:ext cx="8075190" cy="1325563"/>
          </a:xfrm>
        </p:spPr>
        <p:txBody>
          <a:bodyPr>
            <a:normAutofit/>
          </a:bodyPr>
          <a:lstStyle/>
          <a:p>
            <a:r>
              <a:rPr lang="en-US" dirty="0"/>
              <a:t>Affected specs per release (CT)</a:t>
            </a:r>
            <a:endParaRPr lang="en-GB" altLang="en-US" dirty="0"/>
          </a:p>
        </p:txBody>
      </p:sp>
      <p:graphicFrame>
        <p:nvGraphicFramePr>
          <p:cNvPr id="6" name="Chart 5">
            <a:extLst>
              <a:ext uri="{FF2B5EF4-FFF2-40B4-BE49-F238E27FC236}">
                <a16:creationId xmlns:a16="http://schemas.microsoft.com/office/drawing/2014/main" id="{84BF67F2-09A9-4771-914C-2BA6F64FB8DE}"/>
              </a:ext>
            </a:extLst>
          </p:cNvPr>
          <p:cNvGraphicFramePr>
            <a:graphicFrameLocks/>
          </p:cNvGraphicFramePr>
          <p:nvPr>
            <p:extLst>
              <p:ext uri="{D42A27DB-BD31-4B8C-83A1-F6EECF244321}">
                <p14:modId xmlns:p14="http://schemas.microsoft.com/office/powerpoint/2010/main" val="790517121"/>
              </p:ext>
            </p:extLst>
          </p:nvPr>
        </p:nvGraphicFramePr>
        <p:xfrm>
          <a:off x="792000" y="1934369"/>
          <a:ext cx="7560000" cy="432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4186" y="335630"/>
            <a:ext cx="8075190" cy="1325563"/>
          </a:xfrm>
        </p:spPr>
        <p:txBody>
          <a:bodyPr>
            <a:normAutofit/>
          </a:bodyPr>
          <a:lstStyle/>
          <a:p>
            <a:r>
              <a:rPr lang="en-US" dirty="0"/>
              <a:t>Affected specs per release (RAN)</a:t>
            </a:r>
            <a:endParaRPr lang="en-GB" altLang="en-US" dirty="0"/>
          </a:p>
        </p:txBody>
      </p:sp>
      <p:graphicFrame>
        <p:nvGraphicFramePr>
          <p:cNvPr id="8" name="Chart 7">
            <a:extLst>
              <a:ext uri="{FF2B5EF4-FFF2-40B4-BE49-F238E27FC236}">
                <a16:creationId xmlns:a16="http://schemas.microsoft.com/office/drawing/2014/main" id="{E706C6F3-62A5-4D0B-BBC4-9D3F7FFE3F38}"/>
              </a:ext>
            </a:extLst>
          </p:cNvPr>
          <p:cNvGraphicFramePr>
            <a:graphicFrameLocks/>
          </p:cNvGraphicFramePr>
          <p:nvPr>
            <p:extLst>
              <p:ext uri="{D42A27DB-BD31-4B8C-83A1-F6EECF244321}">
                <p14:modId xmlns:p14="http://schemas.microsoft.com/office/powerpoint/2010/main" val="2982655527"/>
              </p:ext>
            </p:extLst>
          </p:nvPr>
        </p:nvGraphicFramePr>
        <p:xfrm>
          <a:off x="792000" y="2002268"/>
          <a:ext cx="7560000" cy="432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3477104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4186" y="335630"/>
            <a:ext cx="8075190" cy="1325563"/>
          </a:xfrm>
        </p:spPr>
        <p:txBody>
          <a:bodyPr>
            <a:normAutofit/>
          </a:bodyPr>
          <a:lstStyle/>
          <a:p>
            <a:r>
              <a:rPr lang="en-US" dirty="0"/>
              <a:t>Affected specs per release (SA)</a:t>
            </a:r>
            <a:endParaRPr lang="en-GB" altLang="en-US" dirty="0"/>
          </a:p>
        </p:txBody>
      </p:sp>
      <p:graphicFrame>
        <p:nvGraphicFramePr>
          <p:cNvPr id="8" name="Chart 7">
            <a:extLst>
              <a:ext uri="{FF2B5EF4-FFF2-40B4-BE49-F238E27FC236}">
                <a16:creationId xmlns:a16="http://schemas.microsoft.com/office/drawing/2014/main" id="{B35BE307-5125-4AEF-93C1-645BA8A441A6}"/>
              </a:ext>
            </a:extLst>
          </p:cNvPr>
          <p:cNvGraphicFramePr>
            <a:graphicFrameLocks/>
          </p:cNvGraphicFramePr>
          <p:nvPr>
            <p:extLst>
              <p:ext uri="{D42A27DB-BD31-4B8C-83A1-F6EECF244321}">
                <p14:modId xmlns:p14="http://schemas.microsoft.com/office/powerpoint/2010/main" val="2845905201"/>
              </p:ext>
            </p:extLst>
          </p:nvPr>
        </p:nvGraphicFramePr>
        <p:xfrm>
          <a:off x="792000" y="1978200"/>
          <a:ext cx="7560000" cy="432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0557676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95309" y="335630"/>
            <a:ext cx="8084067" cy="1325563"/>
          </a:xfrm>
        </p:spPr>
        <p:txBody>
          <a:bodyPr>
            <a:normAutofit/>
          </a:bodyPr>
          <a:lstStyle/>
          <a:p>
            <a:r>
              <a:rPr lang="en-US" dirty="0"/>
              <a:t>Number of </a:t>
            </a:r>
            <a:r>
              <a:rPr lang="en-US" dirty="0" err="1"/>
              <a:t>Tdocs</a:t>
            </a:r>
            <a:r>
              <a:rPr lang="en-US" dirty="0"/>
              <a:t> (Q1-Q3 2021)</a:t>
            </a:r>
            <a:endParaRPr lang="en-GB" altLang="en-US" dirty="0"/>
          </a:p>
        </p:txBody>
      </p:sp>
      <p:graphicFrame>
        <p:nvGraphicFramePr>
          <p:cNvPr id="6" name="Chart 5">
            <a:extLst>
              <a:ext uri="{FF2B5EF4-FFF2-40B4-BE49-F238E27FC236}">
                <a16:creationId xmlns:a16="http://schemas.microsoft.com/office/drawing/2014/main" id="{9382F905-E17C-4C67-872D-B0307AA48375}"/>
              </a:ext>
            </a:extLst>
          </p:cNvPr>
          <p:cNvGraphicFramePr>
            <a:graphicFrameLocks/>
          </p:cNvGraphicFramePr>
          <p:nvPr>
            <p:extLst>
              <p:ext uri="{D42A27DB-BD31-4B8C-83A1-F6EECF244321}">
                <p14:modId xmlns:p14="http://schemas.microsoft.com/office/powerpoint/2010/main" val="3577107024"/>
              </p:ext>
            </p:extLst>
          </p:nvPr>
        </p:nvGraphicFramePr>
        <p:xfrm>
          <a:off x="1152000" y="1903124"/>
          <a:ext cx="6840000" cy="432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34713100"/>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4186" y="365126"/>
            <a:ext cx="8311164" cy="1325563"/>
          </a:xfrm>
        </p:spPr>
        <p:txBody>
          <a:bodyPr/>
          <a:lstStyle/>
          <a:p>
            <a:r>
              <a:rPr lang="en-US" altLang="en-US" dirty="0"/>
              <a:t>3GPP Membership</a:t>
            </a:r>
            <a:endParaRPr lang="en-GB" altLang="en-US" dirty="0"/>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4665657" y="5471158"/>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764 </a:t>
            </a:r>
            <a:r>
              <a:rPr lang="en-US" sz="2400" i="1" dirty="0">
                <a:solidFill>
                  <a:srgbClr val="969696"/>
                </a:solidFill>
              </a:rPr>
              <a:t>(704)</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4665657" y="5873111"/>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16   </a:t>
            </a:r>
            <a:r>
              <a:rPr lang="en-US" sz="2400" i="1" dirty="0">
                <a:solidFill>
                  <a:srgbClr val="969696"/>
                </a:solidFill>
              </a:rPr>
              <a:t>(16)</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1327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1653423"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1882313559"/>
              </p:ext>
            </p:extLst>
          </p:nvPr>
        </p:nvGraphicFramePr>
        <p:xfrm>
          <a:off x="277092" y="2840643"/>
          <a:ext cx="1828800" cy="1714500"/>
        </p:xfrm>
        <a:graphic>
          <a:graphicData uri="http://schemas.openxmlformats.org/drawingml/2006/table">
            <a:tbl>
              <a:tblPr>
                <a:tableStyleId>{5C22544A-7EE6-4342-B048-85BDC9FD1C3A}</a:tableStyleId>
              </a:tblPr>
              <a:tblGrid>
                <a:gridCol w="609600">
                  <a:extLst>
                    <a:ext uri="{9D8B030D-6E8A-4147-A177-3AD203B41FA5}">
                      <a16:colId xmlns:a16="http://schemas.microsoft.com/office/drawing/2014/main" val="2283734622"/>
                    </a:ext>
                  </a:extLst>
                </a:gridCol>
                <a:gridCol w="609600">
                  <a:extLst>
                    <a:ext uri="{9D8B030D-6E8A-4147-A177-3AD203B41FA5}">
                      <a16:colId xmlns:a16="http://schemas.microsoft.com/office/drawing/2014/main" val="3181943947"/>
                    </a:ext>
                  </a:extLst>
                </a:gridCol>
                <a:gridCol w="609600">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New</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Old</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solidFill>
                            <a:srgbClr val="00B050"/>
                          </a:solidFill>
                          <a:effectLst/>
                        </a:rPr>
                        <a:t>447</a:t>
                      </a:r>
                      <a:endParaRPr lang="en-GB" sz="1100" b="0" i="0" u="none" strike="noStrike" dirty="0">
                        <a:solidFill>
                          <a:srgbClr val="00B05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439</a:t>
                      </a:r>
                      <a:endParaRPr lang="en-GB"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68169696"/>
                  </a:ext>
                </a:extLst>
              </a:tr>
              <a:tr h="190500">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solidFill>
                            <a:srgbClr val="00B050"/>
                          </a:solidFill>
                          <a:effectLst/>
                        </a:rPr>
                        <a:t>59</a:t>
                      </a:r>
                      <a:endParaRPr lang="en-GB" sz="1100" b="0" i="0" u="none" strike="noStrike" dirty="0">
                        <a:solidFill>
                          <a:srgbClr val="00B05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56</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28</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28</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effectLst/>
                        </a:rPr>
                        <a:t>10</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solidFill>
                            <a:srgbClr val="00B050"/>
                          </a:solidFill>
                          <a:effectLst/>
                        </a:rPr>
                        <a:t>138</a:t>
                      </a:r>
                      <a:endParaRPr lang="en-GB" sz="1100" b="0" i="0" u="none" strike="noStrike" dirty="0">
                        <a:solidFill>
                          <a:srgbClr val="00B05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126</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dirty="0">
                          <a:solidFill>
                            <a:srgbClr val="00B050"/>
                          </a:solidFill>
                          <a:effectLst/>
                        </a:rPr>
                        <a:t>28</a:t>
                      </a:r>
                      <a:endParaRPr lang="en-GB" sz="1100" b="0" i="0" u="none" strike="noStrike" dirty="0">
                        <a:solidFill>
                          <a:srgbClr val="00B05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25</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100" u="none" strike="noStrike" dirty="0">
                          <a:solidFill>
                            <a:srgbClr val="00B050"/>
                          </a:solidFill>
                          <a:effectLst/>
                        </a:rPr>
                        <a:t>54</a:t>
                      </a:r>
                      <a:endParaRPr lang="en-GB" sz="1100" b="0" i="0" u="none" strike="noStrike" dirty="0">
                        <a:solidFill>
                          <a:srgbClr val="00B05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Total</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u="none" strike="noStrike" dirty="0">
                          <a:solidFill>
                            <a:srgbClr val="00B050"/>
                          </a:solidFill>
                          <a:effectLst/>
                        </a:rPr>
                        <a:t>764</a:t>
                      </a:r>
                      <a:endParaRPr lang="en-GB" sz="1000" b="1" i="0" u="none" strike="noStrike" dirty="0">
                        <a:solidFill>
                          <a:srgbClr val="00B050"/>
                        </a:solidFill>
                        <a:effectLst/>
                        <a:latin typeface="Arial" panose="020B0604020202020204" pitchFamily="34" charset="0"/>
                      </a:endParaRPr>
                    </a:p>
                  </a:txBody>
                  <a:tcPr marL="9525" marR="9525" marT="9525" marB="0" anchor="b"/>
                </a:tc>
                <a:tc>
                  <a:txBody>
                    <a:bodyPr/>
                    <a:lstStyle/>
                    <a:p>
                      <a:pPr algn="r" fontAlgn="b"/>
                      <a:r>
                        <a:rPr lang="en-GB" sz="1000" b="1" u="none" strike="noStrike" dirty="0">
                          <a:effectLst/>
                        </a:rPr>
                        <a:t>704</a:t>
                      </a:r>
                      <a:endParaRPr lang="en-GB" sz="1000" b="1" i="0" u="none" strike="noStrike" dirty="0">
                        <a:solidFill>
                          <a:srgbClr val="000000"/>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978229548"/>
                  </a:ext>
                </a:extLst>
              </a:tr>
            </a:tbl>
          </a:graphicData>
        </a:graphic>
      </p:graphicFrame>
      <p:graphicFrame>
        <p:nvGraphicFramePr>
          <p:cNvPr id="16" name="Chart 15">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3503363815"/>
              </p:ext>
            </p:extLst>
          </p:nvPr>
        </p:nvGraphicFramePr>
        <p:xfrm>
          <a:off x="2717139" y="1903632"/>
          <a:ext cx="6006353" cy="35545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4186" y="365126"/>
            <a:ext cx="8311164" cy="1325563"/>
          </a:xfrm>
        </p:spPr>
        <p:txBody>
          <a:bodyPr/>
          <a:lstStyle/>
          <a:p>
            <a:r>
              <a:rPr lang="en-US" altLang="en-US" dirty="0"/>
              <a:t>3GPP Membership</a:t>
            </a:r>
            <a:endParaRPr lang="en-GB" altLang="en-US" dirty="0"/>
          </a:p>
        </p:txBody>
      </p:sp>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413273" y="3569405"/>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750</a:t>
            </a:r>
            <a:endParaRPr lang="en-GB" altLang="en-US" sz="1500" dirty="0">
              <a:solidFill>
                <a:srgbClr val="FF0000"/>
              </a:solidFill>
              <a:latin typeface="Arial" panose="020B0604020202020204" pitchFamily="34" charset="0"/>
            </a:endParaRPr>
          </a:p>
        </p:txBody>
      </p:sp>
      <p:graphicFrame>
        <p:nvGraphicFramePr>
          <p:cNvPr id="5" name="Chart 4">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4073111495"/>
              </p:ext>
            </p:extLst>
          </p:nvPr>
        </p:nvGraphicFramePr>
        <p:xfrm>
          <a:off x="2688291" y="2148705"/>
          <a:ext cx="5827059" cy="385706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95309" y="365126"/>
            <a:ext cx="8320041" cy="1325563"/>
          </a:xfrm>
        </p:spPr>
        <p:txBody>
          <a:bodyPr/>
          <a:lstStyle/>
          <a:p>
            <a:r>
              <a:rPr lang="en-US" altLang="en-US" dirty="0"/>
              <a:t>3GPP Membership</a:t>
            </a:r>
            <a:endParaRPr lang="en-GB" altLang="en-US" dirty="0"/>
          </a:p>
        </p:txBody>
      </p:sp>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4655127"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991612614"/>
              </p:ext>
            </p:extLst>
          </p:nvPr>
        </p:nvGraphicFramePr>
        <p:xfrm>
          <a:off x="2737711" y="3038764"/>
          <a:ext cx="5885181" cy="3371280"/>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ROMANIA</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B050"/>
                          </a:solidFill>
                          <a:latin typeface="+mj-lt"/>
                          <a:cs typeface="Times New Roman" panose="02020603050405020304" pitchFamily="18" charset="0"/>
                        </a:rPr>
                        <a:t>SINGAPORE (New)</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QATAR</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r h="210705">
                <a:tc>
                  <a:txBody>
                    <a:bodyPr/>
                    <a:lstStyle/>
                    <a:p>
                      <a:pPr algn="ctr" fontAlgn="b"/>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800994927"/>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404583" y="3565003"/>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46</a:t>
            </a:r>
            <a:r>
              <a:rPr lang="en-GB" altLang="en-US" sz="1800" dirty="0">
                <a:solidFill>
                  <a:srgbClr val="FF0000"/>
                </a:solidFill>
                <a:latin typeface="Arial" panose="020B0604020202020204" pitchFamily="34" charset="0"/>
              </a:rPr>
              <a:t> territories worldwide</a:t>
            </a:r>
          </a:p>
        </p:txBody>
      </p:sp>
    </p:spTree>
    <p:extLst>
      <p:ext uri="{BB962C8B-B14F-4D97-AF65-F5344CB8AC3E}">
        <p14:creationId xmlns:p14="http://schemas.microsoft.com/office/powerpoint/2010/main" val="154772904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92D05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04186" y="365126"/>
            <a:ext cx="8303544" cy="1325563"/>
          </a:xfrm>
        </p:spPr>
        <p:txBody>
          <a:bodyPr/>
          <a:lstStyle/>
          <a:p>
            <a:r>
              <a:rPr lang="en-GB" altLang="en-US" dirty="0">
                <a:solidFill>
                  <a:srgbClr val="75B91A"/>
                </a:solidFill>
              </a:rPr>
              <a:t>Changes of personnel</a:t>
            </a:r>
          </a:p>
        </p:txBody>
      </p:sp>
      <p:grpSp>
        <p:nvGrpSpPr>
          <p:cNvPr id="7" name="Group 6">
            <a:extLst>
              <a:ext uri="{FF2B5EF4-FFF2-40B4-BE49-F238E27FC236}">
                <a16:creationId xmlns:a16="http://schemas.microsoft.com/office/drawing/2014/main" id="{509D5DA3-5584-4CAD-8847-06173B7A572A}"/>
              </a:ext>
            </a:extLst>
          </p:cNvPr>
          <p:cNvGrpSpPr/>
          <p:nvPr/>
        </p:nvGrpSpPr>
        <p:grpSpPr>
          <a:xfrm>
            <a:off x="1559196" y="2103255"/>
            <a:ext cx="5593523" cy="1710607"/>
            <a:chOff x="1661535" y="2071878"/>
            <a:chExt cx="5593523" cy="1710607"/>
          </a:xfrm>
        </p:grpSpPr>
        <p:pic>
          <p:nvPicPr>
            <p:cNvPr id="2050" name="Picture 2">
              <a:extLst>
                <a:ext uri="{FF2B5EF4-FFF2-40B4-BE49-F238E27FC236}">
                  <a16:creationId xmlns:a16="http://schemas.microsoft.com/office/drawing/2014/main" id="{006255C2-0EE1-4308-8627-BFC943BB5AF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680" b="17241"/>
            <a:stretch/>
          </p:blipFill>
          <p:spPr bwMode="auto">
            <a:xfrm>
              <a:off x="5778946" y="2071878"/>
              <a:ext cx="1476112" cy="171060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38DDD73-1580-442D-92A1-DB5E1E1C853F}"/>
                </a:ext>
              </a:extLst>
            </p:cNvPr>
            <p:cNvSpPr txBox="1"/>
            <p:nvPr/>
          </p:nvSpPr>
          <p:spPr>
            <a:xfrm>
              <a:off x="1661535" y="2573238"/>
              <a:ext cx="4643020" cy="707886"/>
            </a:xfrm>
            <a:prstGeom prst="rect">
              <a:avLst/>
            </a:prstGeom>
            <a:noFill/>
          </p:spPr>
          <p:txBody>
            <a:bodyPr wrap="square">
              <a:spAutoFit/>
            </a:bodyPr>
            <a:lstStyle/>
            <a:p>
              <a:pPr>
                <a:spcBef>
                  <a:spcPct val="50000"/>
                </a:spcBef>
              </a:pPr>
              <a:r>
                <a:rPr lang="en-GB" sz="1600" b="1" dirty="0"/>
                <a:t>Anna Riondet </a:t>
              </a:r>
              <a:r>
                <a:rPr lang="en-GB" sz="1600" dirty="0"/>
                <a:t>left ETSI after 15 years in MCC</a:t>
              </a:r>
            </a:p>
            <a:p>
              <a:pPr>
                <a:spcBef>
                  <a:spcPct val="50000"/>
                </a:spcBef>
              </a:pPr>
              <a:r>
                <a:rPr lang="en-GB" sz="1600" dirty="0"/>
                <a:t>Thank you, Anna.</a:t>
              </a:r>
            </a:p>
          </p:txBody>
        </p:sp>
      </p:grpSp>
      <p:grpSp>
        <p:nvGrpSpPr>
          <p:cNvPr id="8" name="Group 7">
            <a:extLst>
              <a:ext uri="{FF2B5EF4-FFF2-40B4-BE49-F238E27FC236}">
                <a16:creationId xmlns:a16="http://schemas.microsoft.com/office/drawing/2014/main" id="{FA75FA58-2CC3-4420-B918-0625F76165FF}"/>
              </a:ext>
            </a:extLst>
          </p:cNvPr>
          <p:cNvGrpSpPr/>
          <p:nvPr/>
        </p:nvGrpSpPr>
        <p:grpSpPr>
          <a:xfrm>
            <a:off x="815454" y="4473539"/>
            <a:ext cx="7513092" cy="1710606"/>
            <a:chOff x="1160390" y="4446906"/>
            <a:chExt cx="7513092" cy="1710606"/>
          </a:xfrm>
        </p:grpSpPr>
        <p:sp>
          <p:nvSpPr>
            <p:cNvPr id="9" name="TextBox 8">
              <a:extLst>
                <a:ext uri="{FF2B5EF4-FFF2-40B4-BE49-F238E27FC236}">
                  <a16:creationId xmlns:a16="http://schemas.microsoft.com/office/drawing/2014/main" id="{7776B673-D595-4D52-8234-80FE3A191011}"/>
                </a:ext>
              </a:extLst>
            </p:cNvPr>
            <p:cNvSpPr txBox="1"/>
            <p:nvPr/>
          </p:nvSpPr>
          <p:spPr>
            <a:xfrm>
              <a:off x="2873103" y="4763600"/>
              <a:ext cx="5800379" cy="1077218"/>
            </a:xfrm>
            <a:prstGeom prst="rect">
              <a:avLst/>
            </a:prstGeom>
            <a:noFill/>
          </p:spPr>
          <p:txBody>
            <a:bodyPr wrap="square">
              <a:spAutoFit/>
            </a:bodyPr>
            <a:lstStyle/>
            <a:p>
              <a:pPr>
                <a:spcBef>
                  <a:spcPct val="50000"/>
                </a:spcBef>
              </a:pPr>
              <a:r>
                <a:rPr lang="en-US" altLang="en-US" sz="1600" b="1" dirty="0"/>
                <a:t>Elisabetta Comin </a:t>
              </a:r>
              <a:r>
                <a:rPr lang="en-US" altLang="en-US" sz="1600" dirty="0"/>
                <a:t>joined MCC on the 1st of August 2021.</a:t>
              </a:r>
            </a:p>
            <a:p>
              <a:pPr>
                <a:spcBef>
                  <a:spcPct val="50000"/>
                </a:spcBef>
              </a:pPr>
              <a:r>
                <a:rPr lang="en-US" altLang="en-US" sz="1600" dirty="0"/>
                <a:t>Elisabetta has been with the ETSI Secretariat for some time already. </a:t>
              </a:r>
            </a:p>
            <a:p>
              <a:pPr>
                <a:spcBef>
                  <a:spcPct val="50000"/>
                </a:spcBef>
              </a:pPr>
              <a:r>
                <a:rPr lang="en-US" altLang="en-US" sz="1600" dirty="0"/>
                <a:t>Welcome, Elisabetta</a:t>
              </a:r>
              <a:endParaRPr lang="en-GB" sz="1600" dirty="0"/>
            </a:p>
          </p:txBody>
        </p:sp>
        <p:pic>
          <p:nvPicPr>
            <p:cNvPr id="4" name="Picture 3" descr="A person smiling for the camera&#10;&#10;Description automatically generated with medium confidence">
              <a:extLst>
                <a:ext uri="{FF2B5EF4-FFF2-40B4-BE49-F238E27FC236}">
                  <a16:creationId xmlns:a16="http://schemas.microsoft.com/office/drawing/2014/main" id="{D89F88CC-1262-4423-B87D-C5D124607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0390" y="4446906"/>
              <a:ext cx="1476112" cy="1710606"/>
            </a:xfrm>
            <a:prstGeom prst="rect">
              <a:avLst/>
            </a:prstGeom>
          </p:spPr>
        </p:pic>
      </p:grpSp>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66688" y="365126"/>
            <a:ext cx="8348662" cy="1325563"/>
          </a:xfrm>
        </p:spPr>
        <p:txBody>
          <a:bodyPr/>
          <a:lstStyle/>
          <a:p>
            <a:r>
              <a:rPr lang="en-GB" altLang="en-US" dirty="0"/>
              <a:t>3GPP Marketing matters</a:t>
            </a:r>
          </a:p>
        </p:txBody>
      </p:sp>
      <p:sp>
        <p:nvSpPr>
          <p:cNvPr id="7" name="Content Placeholder 2">
            <a:extLst>
              <a:ext uri="{FF2B5EF4-FFF2-40B4-BE49-F238E27FC236}">
                <a16:creationId xmlns:a16="http://schemas.microsoft.com/office/drawing/2014/main" id="{0A5F5191-06A5-4686-92CA-93D6DF0E0461}"/>
              </a:ext>
            </a:extLst>
          </p:cNvPr>
          <p:cNvSpPr txBox="1">
            <a:spLocks/>
          </p:cNvSpPr>
          <p:nvPr/>
        </p:nvSpPr>
        <p:spPr bwMode="auto">
          <a:xfrm>
            <a:off x="166688" y="2992028"/>
            <a:ext cx="3569570" cy="1724432"/>
          </a:xfrm>
          <a:prstGeom prst="rect">
            <a:avLst/>
          </a:prstGeom>
          <a:noFill/>
          <a:ln>
            <a:noFill/>
          </a:ln>
        </p:spPr>
        <p:txBody>
          <a:bodyPr/>
          <a:lstStyle>
            <a:lvl1pPr marL="342900" indent="-342900">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defRPr/>
            </a:pPr>
            <a:r>
              <a:rPr lang="en-GB" altLang="en-US" sz="1600" dirty="0"/>
              <a:t>Planning Issue 03 of the newsletter - </a:t>
            </a:r>
            <a:r>
              <a:rPr lang="en-GB" altLang="en-US" sz="1600" b="1" dirty="0">
                <a:solidFill>
                  <a:srgbClr val="127092"/>
                </a:solidFill>
              </a:rPr>
              <a:t>3GPP</a:t>
            </a:r>
            <a:r>
              <a:rPr lang="en-GB" altLang="en-US" sz="1600" dirty="0"/>
              <a:t> </a:t>
            </a:r>
            <a:r>
              <a:rPr lang="en-GB" altLang="en-US" sz="1600" dirty="0">
                <a:solidFill>
                  <a:schemeClr val="tx1">
                    <a:lumMod val="65000"/>
                    <a:lumOff val="35000"/>
                  </a:schemeClr>
                </a:solidFill>
              </a:rPr>
              <a:t>HIGH</a:t>
            </a:r>
            <a:r>
              <a:rPr lang="en-GB" altLang="en-US" sz="1600" b="1" dirty="0">
                <a:solidFill>
                  <a:srgbClr val="127092"/>
                </a:solidFill>
              </a:rPr>
              <a:t>LIGHTS</a:t>
            </a:r>
            <a:r>
              <a:rPr lang="en-GB" altLang="en-US" sz="1600" dirty="0"/>
              <a:t> (</a:t>
            </a:r>
            <a:r>
              <a:rPr lang="en-GB" altLang="en-US" sz="1050" dirty="0">
                <a:hlinkClick r:id="rId3"/>
              </a:rPr>
              <a:t>www.3gpp.org/highlights</a:t>
            </a:r>
            <a:r>
              <a:rPr lang="en-GB" altLang="en-US" sz="1600" dirty="0"/>
              <a:t>):  </a:t>
            </a:r>
          </a:p>
          <a:p>
            <a:pPr lvl="1">
              <a:defRPr/>
            </a:pPr>
            <a:r>
              <a:rPr lang="en-GB" altLang="en-US" sz="1200" dirty="0"/>
              <a:t>Article topics decided (see below).</a:t>
            </a:r>
          </a:p>
          <a:p>
            <a:pPr lvl="1">
              <a:defRPr/>
            </a:pPr>
            <a:r>
              <a:rPr lang="en-GB" altLang="en-US" sz="1200" dirty="0"/>
              <a:t>No article on CT topic this time </a:t>
            </a:r>
            <a:r>
              <a:rPr lang="en-GB" altLang="en-US" sz="1200" dirty="0">
                <a:sym typeface="Wingdings" panose="05000000000000000000" pitchFamily="2" charset="2"/>
              </a:rPr>
              <a:t> - Any ideas for Page 13?</a:t>
            </a:r>
            <a:r>
              <a:rPr lang="en-GB" altLang="en-US" sz="1200" dirty="0"/>
              <a:t> Deadline for articles after Sept. TSGs.</a:t>
            </a:r>
          </a:p>
          <a:p>
            <a:pPr lvl="1">
              <a:defRPr/>
            </a:pPr>
            <a:endParaRPr lang="en-GB" altLang="en-US" sz="1200" dirty="0"/>
          </a:p>
          <a:p>
            <a:pPr marL="0" indent="0">
              <a:buFontTx/>
              <a:buNone/>
              <a:defRPr/>
            </a:pPr>
            <a:endParaRPr lang="en-GB" altLang="en-US" sz="1200" dirty="0"/>
          </a:p>
          <a:p>
            <a:pPr lvl="1">
              <a:lnSpc>
                <a:spcPct val="100000"/>
              </a:lnSpc>
              <a:spcBef>
                <a:spcPct val="20000"/>
              </a:spcBef>
              <a:defRPr/>
            </a:pPr>
            <a:endParaRPr lang="en-GB" altLang="en-US" sz="1200" dirty="0"/>
          </a:p>
        </p:txBody>
      </p:sp>
      <p:sp>
        <p:nvSpPr>
          <p:cNvPr id="12" name="TextBox 11">
            <a:extLst>
              <a:ext uri="{FF2B5EF4-FFF2-40B4-BE49-F238E27FC236}">
                <a16:creationId xmlns:a16="http://schemas.microsoft.com/office/drawing/2014/main" id="{2B951845-E22F-402B-A019-10C7A9ACF328}"/>
              </a:ext>
            </a:extLst>
          </p:cNvPr>
          <p:cNvSpPr txBox="1"/>
          <p:nvPr/>
        </p:nvSpPr>
        <p:spPr>
          <a:xfrm>
            <a:off x="9499600" y="6381750"/>
            <a:ext cx="1993900" cy="260350"/>
          </a:xfrm>
          <a:prstGeom prst="rect">
            <a:avLst/>
          </a:prstGeom>
          <a:noFill/>
        </p:spPr>
        <p:txBody>
          <a:bodyPr wrap="none">
            <a:spAutoFit/>
          </a:bodyPr>
          <a:lstStyle/>
          <a:p>
            <a:pPr>
              <a:defRPr/>
            </a:pPr>
            <a:r>
              <a:rPr lang="en-GB" sz="1100" dirty="0">
                <a:latin typeface="+mn-lt"/>
              </a:rPr>
              <a:t>Contact: </a:t>
            </a:r>
            <a:r>
              <a:rPr lang="en-GB" sz="1100" dirty="0">
                <a:latin typeface="+mn-lt"/>
                <a:hlinkClick r:id="rId4"/>
              </a:rPr>
              <a:t>kevin.flynn@3gpp.org</a:t>
            </a:r>
            <a:r>
              <a:rPr lang="en-GB" sz="1100" dirty="0">
                <a:latin typeface="+mn-lt"/>
              </a:rPr>
              <a:t> </a:t>
            </a:r>
          </a:p>
        </p:txBody>
      </p:sp>
      <p:pic>
        <p:nvPicPr>
          <p:cNvPr id="13" name="Picture 12">
            <a:extLst>
              <a:ext uri="{FF2B5EF4-FFF2-40B4-BE49-F238E27FC236}">
                <a16:creationId xmlns:a16="http://schemas.microsoft.com/office/drawing/2014/main" id="{70750934-9647-41D8-855B-37C213444B5D}"/>
              </a:ext>
            </a:extLst>
          </p:cNvPr>
          <p:cNvPicPr>
            <a:picLocks noChangeAspect="1"/>
          </p:cNvPicPr>
          <p:nvPr/>
        </p:nvPicPr>
        <p:blipFill>
          <a:blip r:embed="rId5"/>
          <a:stretch>
            <a:fillRect/>
          </a:stretch>
        </p:blipFill>
        <p:spPr>
          <a:xfrm>
            <a:off x="3823197" y="1847717"/>
            <a:ext cx="5163948" cy="4376101"/>
          </a:xfrm>
          <a:prstGeom prst="rect">
            <a:avLst/>
          </a:prstGeom>
          <a:ln>
            <a:noFill/>
          </a:ln>
          <a:effectLst>
            <a:outerShdw blurRad="292100" dist="139700" dir="2700000" algn="tl" rotWithShape="0">
              <a:srgbClr val="333333">
                <a:alpha val="65000"/>
              </a:srgbClr>
            </a:outerShdw>
          </a:effectLst>
        </p:spPr>
      </p:pic>
      <p:sp>
        <p:nvSpPr>
          <p:cNvPr id="8" name="Content Placeholder 2">
            <a:extLst>
              <a:ext uri="{FF2B5EF4-FFF2-40B4-BE49-F238E27FC236}">
                <a16:creationId xmlns:a16="http://schemas.microsoft.com/office/drawing/2014/main" id="{BD09C8A6-0288-4DF7-8F94-C939DA7F3742}"/>
              </a:ext>
            </a:extLst>
          </p:cNvPr>
          <p:cNvSpPr txBox="1">
            <a:spLocks/>
          </p:cNvSpPr>
          <p:nvPr/>
        </p:nvSpPr>
        <p:spPr bwMode="auto">
          <a:xfrm>
            <a:off x="166688" y="1847717"/>
            <a:ext cx="3569570" cy="2006527"/>
          </a:xfrm>
          <a:prstGeom prst="rect">
            <a:avLst/>
          </a:prstGeom>
          <a:noFill/>
          <a:ln>
            <a:noFill/>
          </a:ln>
        </p:spPr>
        <p:txBody>
          <a:bodyPr/>
          <a:lstStyle>
            <a:lvl1pPr marL="342900" indent="-342900">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600" b="1" dirty="0"/>
              <a:t>Marketing work since TSGs#92-e:</a:t>
            </a:r>
            <a:r>
              <a:rPr lang="en-GB" altLang="en-US" sz="1600" dirty="0"/>
              <a:t> </a:t>
            </a:r>
          </a:p>
        </p:txBody>
      </p:sp>
    </p:spTree>
    <p:extLst>
      <p:ext uri="{BB962C8B-B14F-4D97-AF65-F5344CB8AC3E}">
        <p14:creationId xmlns:p14="http://schemas.microsoft.com/office/powerpoint/2010/main" val="1670772524"/>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66688" y="365126"/>
            <a:ext cx="8348662" cy="1325563"/>
          </a:xfrm>
        </p:spPr>
        <p:txBody>
          <a:bodyPr/>
          <a:lstStyle/>
          <a:p>
            <a:r>
              <a:rPr lang="en-GB" altLang="en-US" dirty="0"/>
              <a:t>3GPP Marketing matters</a:t>
            </a:r>
          </a:p>
        </p:txBody>
      </p:sp>
      <p:sp>
        <p:nvSpPr>
          <p:cNvPr id="7" name="Content Placeholder 2">
            <a:extLst>
              <a:ext uri="{FF2B5EF4-FFF2-40B4-BE49-F238E27FC236}">
                <a16:creationId xmlns:a16="http://schemas.microsoft.com/office/drawing/2014/main" id="{0A5F5191-06A5-4686-92CA-93D6DF0E0461}"/>
              </a:ext>
            </a:extLst>
          </p:cNvPr>
          <p:cNvSpPr txBox="1">
            <a:spLocks/>
          </p:cNvSpPr>
          <p:nvPr/>
        </p:nvSpPr>
        <p:spPr bwMode="auto">
          <a:xfrm>
            <a:off x="166688" y="2065338"/>
            <a:ext cx="7194550" cy="4267200"/>
          </a:xfrm>
          <a:prstGeom prst="rect">
            <a:avLst/>
          </a:prstGeom>
          <a:noFill/>
          <a:ln>
            <a:noFill/>
          </a:ln>
        </p:spPr>
        <p:txBody>
          <a:bodyPr/>
          <a:lstStyle>
            <a:lvl1pPr marL="342900" indent="-342900">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FontTx/>
              <a:buNone/>
              <a:defRPr/>
            </a:pPr>
            <a:r>
              <a:rPr lang="en-GB" altLang="en-US" sz="1600" b="1" dirty="0"/>
              <a:t>Marketing work since TSGs#92-e:</a:t>
            </a:r>
          </a:p>
          <a:p>
            <a:pPr marL="0" indent="0">
              <a:buFontTx/>
              <a:buNone/>
              <a:defRPr/>
            </a:pPr>
            <a:r>
              <a:rPr lang="en-GB" altLang="en-US" sz="1600" dirty="0"/>
              <a:t> </a:t>
            </a:r>
            <a:endParaRPr lang="en-GB" altLang="en-US" sz="1200" dirty="0"/>
          </a:p>
          <a:p>
            <a:pPr>
              <a:defRPr/>
            </a:pPr>
            <a:r>
              <a:rPr lang="en-GB" altLang="en-US" sz="1600" dirty="0"/>
              <a:t>Work continues on the new website (</a:t>
            </a:r>
            <a:r>
              <a:rPr lang="en-GB" altLang="en-US" sz="1600" dirty="0">
                <a:hlinkClick r:id="rId3"/>
              </a:rPr>
              <a:t>www.3gpp.org</a:t>
            </a:r>
            <a:r>
              <a:rPr lang="en-GB" altLang="en-US" sz="1600" dirty="0"/>
              <a:t>) for e/o 2021</a:t>
            </a:r>
          </a:p>
          <a:p>
            <a:pPr lvl="1">
              <a:defRPr/>
            </a:pPr>
            <a:r>
              <a:rPr lang="en-GB" altLang="en-US" sz="1200" dirty="0"/>
              <a:t>Agency Project Specification &amp; design </a:t>
            </a:r>
            <a:r>
              <a:rPr lang="en-GB" altLang="en-US" sz="1200" u="sng" dirty="0"/>
              <a:t>evolved proposal </a:t>
            </a:r>
            <a:r>
              <a:rPr lang="en-GB" altLang="en-US" sz="1200" dirty="0"/>
              <a:t>due by end of August – for our review.</a:t>
            </a:r>
          </a:p>
          <a:p>
            <a:pPr lvl="1">
              <a:defRPr/>
            </a:pPr>
            <a:r>
              <a:rPr lang="en-GB" altLang="en-US" sz="1200" dirty="0"/>
              <a:t>Project Specification &amp; design proposal to be shared MCC/OPs/TSG and WG leaders – For consultation and feedback prior to approval and the start of work on a new website.</a:t>
            </a:r>
          </a:p>
          <a:p>
            <a:pPr lvl="1">
              <a:defRPr/>
            </a:pPr>
            <a:r>
              <a:rPr lang="en-GB" altLang="en-US" sz="1200" dirty="0"/>
              <a:t>New website will encourage the use of 3GU above duplicate </a:t>
            </a:r>
            <a:r>
              <a:rPr lang="en-GB" altLang="en-US" sz="1200" dirty="0" err="1"/>
              <a:t>Dynareport</a:t>
            </a:r>
            <a:r>
              <a:rPr lang="en-GB" altLang="en-US" sz="1200" dirty="0"/>
              <a:t> pages (Started to replace links where data is duplicated: Specifications Numbering [spec. series], Technologies [spec. series]). </a:t>
            </a:r>
          </a:p>
          <a:p>
            <a:pPr>
              <a:defRPr/>
            </a:pPr>
            <a:r>
              <a:rPr lang="en-GB" altLang="en-US" sz="1600" dirty="0"/>
              <a:t>News articles posted since TSGs#92 on </a:t>
            </a:r>
            <a:r>
              <a:rPr lang="en-GB" altLang="en-US" sz="1600" dirty="0">
                <a:hlinkClick r:id="rId3"/>
              </a:rPr>
              <a:t>www.3gpp.org</a:t>
            </a:r>
            <a:r>
              <a:rPr lang="en-GB" altLang="en-US" sz="1600" dirty="0"/>
              <a:t> site.</a:t>
            </a:r>
          </a:p>
          <a:p>
            <a:pPr lvl="1">
              <a:defRPr/>
            </a:pPr>
            <a:r>
              <a:rPr lang="en-GB" altLang="en-US" sz="1200" dirty="0"/>
              <a:t>‘</a:t>
            </a:r>
            <a:r>
              <a:rPr lang="en-GB" altLang="en-US" sz="1200" dirty="0">
                <a:hlinkClick r:id="rId4"/>
              </a:rPr>
              <a:t>Advanced plans for 5G</a:t>
            </a:r>
            <a:r>
              <a:rPr lang="en-GB" altLang="en-US" sz="1200" dirty="0"/>
              <a:t>’, July 6, 2021.</a:t>
            </a:r>
            <a:endParaRPr lang="en-GB" altLang="en-US" sz="1200" dirty="0">
              <a:hlinkClick r:id="rId5"/>
            </a:endParaRPr>
          </a:p>
          <a:p>
            <a:pPr lvl="1">
              <a:defRPr/>
            </a:pPr>
            <a:r>
              <a:rPr lang="en-GB" altLang="en-US" sz="1200" dirty="0"/>
              <a:t>Transferred some Highlights Issue 2 (March) articles to the website.</a:t>
            </a:r>
          </a:p>
          <a:p>
            <a:pPr>
              <a:defRPr/>
            </a:pPr>
            <a:r>
              <a:rPr lang="en-GB" altLang="en-US" sz="1600" dirty="0"/>
              <a:t>Planning for events: </a:t>
            </a:r>
            <a:r>
              <a:rPr lang="en-GB" altLang="en-US" sz="1200" dirty="0"/>
              <a:t>SA5 webinar for ETSI (October), TSG leaders at CEATEC 2021 (October 21) with ARIB/TTC, Wanshi Chen speaking at MWC Los Angeles (October 26), Critical Communications World (November 3, Madrid – 3GPP booth!) </a:t>
            </a:r>
          </a:p>
          <a:p>
            <a:pPr marL="0" indent="0">
              <a:buFontTx/>
              <a:buNone/>
              <a:defRPr/>
            </a:pPr>
            <a:endParaRPr lang="en-GB" altLang="en-US" sz="1200" dirty="0"/>
          </a:p>
          <a:p>
            <a:pPr lvl="1">
              <a:lnSpc>
                <a:spcPct val="100000"/>
              </a:lnSpc>
              <a:spcBef>
                <a:spcPct val="20000"/>
              </a:spcBef>
              <a:defRPr/>
            </a:pPr>
            <a:endParaRPr lang="en-GB" altLang="en-US" sz="1200" dirty="0"/>
          </a:p>
        </p:txBody>
      </p:sp>
      <p:sp>
        <p:nvSpPr>
          <p:cNvPr id="12" name="TextBox 11">
            <a:extLst>
              <a:ext uri="{FF2B5EF4-FFF2-40B4-BE49-F238E27FC236}">
                <a16:creationId xmlns:a16="http://schemas.microsoft.com/office/drawing/2014/main" id="{2B951845-E22F-402B-A019-10C7A9ACF328}"/>
              </a:ext>
            </a:extLst>
          </p:cNvPr>
          <p:cNvSpPr txBox="1"/>
          <p:nvPr/>
        </p:nvSpPr>
        <p:spPr>
          <a:xfrm>
            <a:off x="9499600" y="6381750"/>
            <a:ext cx="1993900" cy="260350"/>
          </a:xfrm>
          <a:prstGeom prst="rect">
            <a:avLst/>
          </a:prstGeom>
          <a:noFill/>
        </p:spPr>
        <p:txBody>
          <a:bodyPr wrap="none">
            <a:spAutoFit/>
          </a:bodyPr>
          <a:lstStyle/>
          <a:p>
            <a:pPr>
              <a:defRPr/>
            </a:pPr>
            <a:r>
              <a:rPr lang="en-GB" sz="1100" dirty="0">
                <a:latin typeface="+mn-lt"/>
              </a:rPr>
              <a:t>Contact: </a:t>
            </a:r>
            <a:r>
              <a:rPr lang="en-GB" sz="1100" dirty="0">
                <a:latin typeface="+mn-lt"/>
                <a:hlinkClick r:id="rId6"/>
              </a:rPr>
              <a:t>kevin.flynn@3gpp.org</a:t>
            </a:r>
            <a:r>
              <a:rPr lang="en-GB" sz="1100" dirty="0">
                <a:latin typeface="+mn-lt"/>
              </a:rPr>
              <a:t> </a:t>
            </a:r>
          </a:p>
        </p:txBody>
      </p:sp>
    </p:spTree>
    <p:extLst>
      <p:ext uri="{BB962C8B-B14F-4D97-AF65-F5344CB8AC3E}">
        <p14:creationId xmlns:p14="http://schemas.microsoft.com/office/powerpoint/2010/main" val="283255470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92D050"/>
                </a:solidFill>
              </a:rPr>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29997" y="428624"/>
            <a:ext cx="7886700" cy="1325563"/>
          </a:xfrm>
        </p:spPr>
        <p:txBody>
          <a:bodyPr/>
          <a:lstStyle/>
          <a:p>
            <a:r>
              <a:rPr lang="en-GB" dirty="0"/>
              <a:t>MCC document to TSG-SA</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256601" cy="1415772"/>
          </a:xfrm>
          <a:prstGeom prst="rect">
            <a:avLst/>
          </a:prstGeom>
          <a:noFill/>
        </p:spPr>
        <p:txBody>
          <a:bodyPr wrap="square" rtlCol="0">
            <a:spAutoFit/>
          </a:bodyPr>
          <a:lstStyle/>
          <a:p>
            <a:pPr>
              <a:spcBef>
                <a:spcPct val="50000"/>
              </a:spcBef>
            </a:pPr>
            <a:endParaRPr lang="en-GB" sz="1600" dirty="0"/>
          </a:p>
          <a:p>
            <a:pPr marL="285750" lvl="0" indent="-285750">
              <a:buFontTx/>
              <a:buChar char="-"/>
            </a:pPr>
            <a:r>
              <a:rPr lang="en-GB" dirty="0">
                <a:hlinkClick r:id="rId2"/>
              </a:rPr>
              <a:t>SP-211018</a:t>
            </a:r>
            <a:r>
              <a:rPr lang="en-GB" dirty="0"/>
              <a:t>: Discussion on the use of status "endorsed"</a:t>
            </a:r>
          </a:p>
          <a:p>
            <a:pPr lvl="0"/>
            <a:r>
              <a:rPr lang="en-GB" dirty="0"/>
              <a:t>			(Document for Discussion)</a:t>
            </a:r>
          </a:p>
          <a:p>
            <a:pPr marL="285750" lvl="0" indent="-285750">
              <a:buFontTx/>
              <a:buChar char="-"/>
            </a:pPr>
            <a:endParaRPr lang="en-GB" u="sng" dirty="0"/>
          </a:p>
          <a:p>
            <a:endParaRPr lang="en-GB" sz="1600" dirty="0"/>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68676" y="428624"/>
            <a:ext cx="8125002" cy="1325563"/>
          </a:xfrm>
        </p:spPr>
        <p:txBody>
          <a:bodyPr/>
          <a:lstStyle/>
          <a:p>
            <a:r>
              <a:rPr lang="en-GB" dirty="0"/>
              <a:t>Gender neutrality</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492576" cy="2893100"/>
          </a:xfrm>
          <a:prstGeom prst="rect">
            <a:avLst/>
          </a:prstGeom>
          <a:noFill/>
        </p:spPr>
        <p:txBody>
          <a:bodyPr wrap="square" rtlCol="0">
            <a:spAutoFit/>
          </a:bodyPr>
          <a:lstStyle/>
          <a:p>
            <a:endParaRPr lang="en-GB" dirty="0"/>
          </a:p>
          <a:p>
            <a:r>
              <a:rPr lang="en-GB" sz="2000" b="1" dirty="0"/>
              <a:t>Replacing 'Chairman/Vice-Chairman' by 'Chair/Vice-Chair’ (</a:t>
            </a:r>
            <a:r>
              <a:rPr lang="en-GB" sz="2000" b="1" dirty="0">
                <a:solidFill>
                  <a:srgbClr val="92D050"/>
                </a:solidFill>
              </a:rPr>
              <a:t>completed</a:t>
            </a:r>
            <a:r>
              <a:rPr lang="en-GB" sz="2000" b="1" dirty="0"/>
              <a:t>):</a:t>
            </a:r>
          </a:p>
          <a:p>
            <a:endParaRPr lang="en-GB" sz="1200" dirty="0"/>
          </a:p>
          <a:p>
            <a:pPr marL="628650" lvl="0" indent="-285750">
              <a:buFontTx/>
              <a:buChar char="-"/>
            </a:pPr>
            <a:r>
              <a:rPr lang="en-GB" dirty="0"/>
              <a:t>3GPP Working Procedures.</a:t>
            </a:r>
          </a:p>
          <a:p>
            <a:pPr marL="628650" lvl="0" indent="-285750">
              <a:buFontTx/>
              <a:buChar char="-"/>
            </a:pPr>
            <a:endParaRPr lang="en-GB" sz="1200" dirty="0"/>
          </a:p>
          <a:p>
            <a:pPr marL="628650" lvl="0" indent="-285750">
              <a:buFontTx/>
              <a:buChar char="-"/>
            </a:pPr>
            <a:r>
              <a:rPr lang="en-GB" dirty="0"/>
              <a:t>3GPP website</a:t>
            </a:r>
          </a:p>
          <a:p>
            <a:pPr marL="628650" lvl="0" indent="-285750">
              <a:buFontTx/>
              <a:buChar char="-"/>
            </a:pPr>
            <a:endParaRPr lang="en-GB" sz="1200" dirty="0"/>
          </a:p>
          <a:p>
            <a:pPr marL="628650" lvl="0" indent="-285750">
              <a:buFontTx/>
              <a:buChar char="-"/>
            </a:pPr>
            <a:r>
              <a:rPr lang="en-GB" dirty="0"/>
              <a:t>3GPP TS 21.801 and 3GPP TS 21.900</a:t>
            </a:r>
          </a:p>
          <a:p>
            <a:pPr marL="628650" lvl="0" indent="-285750">
              <a:buFontTx/>
              <a:buChar char="-"/>
            </a:pPr>
            <a:endParaRPr lang="en-GB" dirty="0"/>
          </a:p>
          <a:p>
            <a:pPr marL="628650" lvl="0" indent="-285750">
              <a:buFontTx/>
              <a:buChar char="-"/>
            </a:pPr>
            <a:r>
              <a:rPr lang="en-GB" dirty="0"/>
              <a:t>Portal and voting tool.</a:t>
            </a:r>
          </a:p>
          <a:p>
            <a:pPr lvl="0"/>
            <a:endParaRPr lang="en-GB" dirty="0"/>
          </a:p>
        </p:txBody>
      </p:sp>
    </p:spTree>
    <p:extLst>
      <p:ext uri="{BB962C8B-B14F-4D97-AF65-F5344CB8AC3E}">
        <p14:creationId xmlns:p14="http://schemas.microsoft.com/office/powerpoint/2010/main" val="72452648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86431" y="365126"/>
            <a:ext cx="8328919" cy="1325563"/>
          </a:xfrm>
        </p:spPr>
        <p:txBody>
          <a:bodyPr/>
          <a:lstStyle/>
          <a:p>
            <a:r>
              <a:rPr lang="en-GB" altLang="en-US" sz="4000" dirty="0"/>
              <a:t>Anti-trust law webinars (Reminder)</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49" y="1825624"/>
            <a:ext cx="8136659" cy="4528993"/>
          </a:xfrm>
        </p:spPr>
        <p:txBody>
          <a:bodyPr>
            <a:normAutofit fontScale="77500" lnSpcReduction="20000"/>
          </a:bodyPr>
          <a:lstStyle/>
          <a:p>
            <a:r>
              <a:rPr lang="en-GB" altLang="en-US" dirty="0"/>
              <a:t>Three webinars have been scheduled to take place in the last quarter of 2021, each timed to be convenient for those in one of the three regions (Europe, Americas, Asia):</a:t>
            </a:r>
          </a:p>
          <a:p>
            <a:pPr marL="442913" lvl="1"/>
            <a:r>
              <a:rPr lang="en-GB" altLang="en-US" dirty="0">
                <a:solidFill>
                  <a:srgbClr val="FF0000"/>
                </a:solidFill>
              </a:rPr>
              <a:t>Tuesday, 07th of sept: 10:00-12:00 CEST / 01:00-03:00 PDT / 17:00-19:00 JST</a:t>
            </a:r>
          </a:p>
          <a:p>
            <a:pPr marL="442913" lvl="1"/>
            <a:r>
              <a:rPr lang="en-GB" altLang="en-US" dirty="0"/>
              <a:t>Tuesday, 28th of sept: 18:00-20:00 CEST / </a:t>
            </a:r>
            <a:r>
              <a:rPr lang="en-GB" altLang="en-US" dirty="0">
                <a:solidFill>
                  <a:srgbClr val="75B91A"/>
                </a:solidFill>
              </a:rPr>
              <a:t>09:00-11:00 PDT</a:t>
            </a:r>
            <a:r>
              <a:rPr lang="en-GB" altLang="en-US" dirty="0"/>
              <a:t> / 01:00-03:00 JST</a:t>
            </a:r>
          </a:p>
          <a:p>
            <a:pPr marL="442913" lvl="1"/>
            <a:r>
              <a:rPr lang="en-GB" altLang="en-US" dirty="0"/>
              <a:t>Tuesday, 07th of Dec :  08:00-10:00 CET  / 23:00-01:00 PST / </a:t>
            </a:r>
            <a:r>
              <a:rPr lang="en-GB" altLang="en-US" dirty="0">
                <a:solidFill>
                  <a:srgbClr val="75B91A"/>
                </a:solidFill>
              </a:rPr>
              <a:t>16:00-18:00 JST</a:t>
            </a:r>
          </a:p>
          <a:p>
            <a:pPr lvl="1"/>
            <a:endParaRPr lang="en-GB" altLang="en-US" dirty="0"/>
          </a:p>
          <a:p>
            <a:r>
              <a:rPr lang="en-GB" altLang="en-US" dirty="0"/>
              <a:t>These webinars are open for participation by any delegate. For logistical reasons, we may have to limit the number of participants in any one webinar, and elected officials and candidates for election will take precedence.</a:t>
            </a:r>
          </a:p>
          <a:p>
            <a:endParaRPr lang="en-GB" altLang="en-US" dirty="0"/>
          </a:p>
          <a:p>
            <a:r>
              <a:rPr lang="en-GB" altLang="en-US" dirty="0"/>
              <a:t>Companies are reminded that all personnel they offer for the chairmanship or vice-chairmanship of 3GPP committees must undergo formal training in anti-trust matters, and the letter of support for candidates for election must clearly state this.</a:t>
            </a:r>
          </a:p>
        </p:txBody>
      </p:sp>
    </p:spTree>
    <p:extLst>
      <p:ext uri="{BB962C8B-B14F-4D97-AF65-F5344CB8AC3E}">
        <p14:creationId xmlns:p14="http://schemas.microsoft.com/office/powerpoint/2010/main" val="432474971"/>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2595716"/>
            <a:ext cx="7886700" cy="3897157"/>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96712" y="365126"/>
            <a:ext cx="8318638" cy="1325563"/>
          </a:xfrm>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highlight>
                  <a:srgbClr val="FFFF00"/>
                </a:highlight>
              </a:rPr>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09" name="AutoShape 20">
            <a:extLst>
              <a:ext uri="{FF2B5EF4-FFF2-40B4-BE49-F238E27FC236}">
                <a16:creationId xmlns:a16="http://schemas.microsoft.com/office/drawing/2014/main" id="{CE7E9739-7108-4CDB-A0F9-C84F0A1B40CB}"/>
              </a:ext>
            </a:extLst>
          </p:cNvPr>
          <p:cNvSpPr>
            <a:spLocks noChangeArrowheads="1"/>
          </p:cNvSpPr>
          <p:nvPr/>
        </p:nvSpPr>
        <p:spPr bwMode="auto">
          <a:xfrm>
            <a:off x="1565976" y="6060203"/>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4" name="Oval 3">
            <a:extLst>
              <a:ext uri="{FF2B5EF4-FFF2-40B4-BE49-F238E27FC236}">
                <a16:creationId xmlns:a16="http://schemas.microsoft.com/office/drawing/2014/main" id="{F8046F25-B9BB-4A53-8D05-6DF02521D6DB}"/>
              </a:ext>
            </a:extLst>
          </p:cNvPr>
          <p:cNvSpPr/>
          <p:nvPr/>
        </p:nvSpPr>
        <p:spPr>
          <a:xfrm>
            <a:off x="6615752" y="5585752"/>
            <a:ext cx="1451351" cy="30604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503560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97644" y="365126"/>
            <a:ext cx="8299950" cy="1325563"/>
          </a:xfrm>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highlight>
                  <a:srgbClr val="FFFF00"/>
                </a:highlight>
              </a:rPr>
              <a:t>Elisabetta Comin</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09" name="AutoShape 20">
            <a:extLst>
              <a:ext uri="{FF2B5EF4-FFF2-40B4-BE49-F238E27FC236}">
                <a16:creationId xmlns:a16="http://schemas.microsoft.com/office/drawing/2014/main" id="{CE7E9739-7108-4CDB-A0F9-C84F0A1B40CB}"/>
              </a:ext>
            </a:extLst>
          </p:cNvPr>
          <p:cNvSpPr>
            <a:spLocks noChangeArrowheads="1"/>
          </p:cNvSpPr>
          <p:nvPr/>
        </p:nvSpPr>
        <p:spPr bwMode="auto">
          <a:xfrm>
            <a:off x="1565976" y="6060203"/>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4" name="Oval 3">
            <a:extLst>
              <a:ext uri="{FF2B5EF4-FFF2-40B4-BE49-F238E27FC236}">
                <a16:creationId xmlns:a16="http://schemas.microsoft.com/office/drawing/2014/main" id="{F8046F25-B9BB-4A53-8D05-6DF02521D6DB}"/>
              </a:ext>
            </a:extLst>
          </p:cNvPr>
          <p:cNvSpPr/>
          <p:nvPr/>
        </p:nvSpPr>
        <p:spPr>
          <a:xfrm>
            <a:off x="6615752" y="5585752"/>
            <a:ext cx="1451351" cy="30604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310788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92D050"/>
                </a:solidFill>
              </a:rPr>
              <a:t>Statistics</a:t>
            </a:r>
            <a:endParaRPr lang="en-GB" dirty="0">
              <a:solidFill>
                <a:srgbClr val="92D05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13064" y="365126"/>
            <a:ext cx="8302286" cy="1325563"/>
          </a:xfrm>
        </p:spPr>
        <p:txBody>
          <a:bodyPr/>
          <a:lstStyle/>
          <a:p>
            <a:r>
              <a:rPr lang="en-GB" dirty="0"/>
              <a:t>Approved CRs per year</a:t>
            </a:r>
            <a:endParaRPr lang="en-GB" altLang="en-US" dirty="0"/>
          </a:p>
        </p:txBody>
      </p:sp>
      <p:graphicFrame>
        <p:nvGraphicFramePr>
          <p:cNvPr id="5" name="Chart 4">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2783028109"/>
              </p:ext>
            </p:extLst>
          </p:nvPr>
        </p:nvGraphicFramePr>
        <p:xfrm>
          <a:off x="972000" y="2060035"/>
          <a:ext cx="7200000" cy="38520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3771C6E4-3315-421D-A59F-9A75906DC6E0}"/>
              </a:ext>
            </a:extLst>
          </p:cNvPr>
          <p:cNvSpPr/>
          <p:nvPr/>
        </p:nvSpPr>
        <p:spPr>
          <a:xfrm>
            <a:off x="78258" y="6095658"/>
            <a:ext cx="1428789" cy="276999"/>
          </a:xfrm>
          <a:prstGeom prst="rect">
            <a:avLst/>
          </a:prstGeom>
        </p:spPr>
        <p:txBody>
          <a:bodyPr wrap="none">
            <a:spAutoFit/>
          </a:bodyPr>
          <a:lstStyle/>
          <a:p>
            <a:pPr algn="r"/>
            <a:r>
              <a:rPr lang="en-GB" sz="1200" dirty="0">
                <a:solidFill>
                  <a:srgbClr val="000000"/>
                </a:solidFill>
              </a:rPr>
              <a:t>* Year-end estimate</a:t>
            </a:r>
          </a:p>
        </p:txBody>
      </p:sp>
    </p:spTree>
    <p:extLst>
      <p:ext uri="{BB962C8B-B14F-4D97-AF65-F5344CB8AC3E}">
        <p14:creationId xmlns:p14="http://schemas.microsoft.com/office/powerpoint/2010/main" val="203295766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95309" y="365126"/>
            <a:ext cx="8320041" cy="1325563"/>
          </a:xfrm>
        </p:spPr>
        <p:txBody>
          <a:bodyPr>
            <a:normAutofit/>
          </a:bodyPr>
          <a:lstStyle/>
          <a:p>
            <a:r>
              <a:rPr lang="en-GB" sz="3600" dirty="0"/>
              <a:t>Approved CRs per group (H1-2021)</a:t>
            </a:r>
            <a:endParaRPr lang="en-GB" altLang="en-US" sz="3600" dirty="0"/>
          </a:p>
        </p:txBody>
      </p:sp>
      <p:graphicFrame>
        <p:nvGraphicFramePr>
          <p:cNvPr id="7" name="Chart 6">
            <a:extLst>
              <a:ext uri="{FF2B5EF4-FFF2-40B4-BE49-F238E27FC236}">
                <a16:creationId xmlns:a16="http://schemas.microsoft.com/office/drawing/2014/main" id="{0F09B1F1-2CCA-446F-ADD8-DCBC452F8B09}"/>
              </a:ext>
            </a:extLst>
          </p:cNvPr>
          <p:cNvGraphicFramePr>
            <a:graphicFrameLocks/>
          </p:cNvGraphicFramePr>
          <p:nvPr>
            <p:extLst>
              <p:ext uri="{D42A27DB-BD31-4B8C-83A1-F6EECF244321}">
                <p14:modId xmlns:p14="http://schemas.microsoft.com/office/powerpoint/2010/main" val="915671486"/>
              </p:ext>
            </p:extLst>
          </p:nvPr>
        </p:nvGraphicFramePr>
        <p:xfrm>
          <a:off x="997473" y="1911905"/>
          <a:ext cx="6840000" cy="432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3291396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a:xfrm>
            <a:off x="204186" y="365126"/>
            <a:ext cx="8311164" cy="1325563"/>
          </a:xfrm>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9/9/2021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10" name="Chart 9">
            <a:extLst>
              <a:ext uri="{FF2B5EF4-FFF2-40B4-BE49-F238E27FC236}">
                <a16:creationId xmlns:a16="http://schemas.microsoft.com/office/drawing/2014/main" id="{B607A008-572B-43FC-B854-DD16DAD5CDC5}"/>
              </a:ext>
            </a:extLst>
          </p:cNvPr>
          <p:cNvGraphicFramePr>
            <a:graphicFrameLocks/>
          </p:cNvGraphicFramePr>
          <p:nvPr>
            <p:extLst>
              <p:ext uri="{D42A27DB-BD31-4B8C-83A1-F6EECF244321}">
                <p14:modId xmlns:p14="http://schemas.microsoft.com/office/powerpoint/2010/main" val="3576218833"/>
              </p:ext>
            </p:extLst>
          </p:nvPr>
        </p:nvGraphicFramePr>
        <p:xfrm>
          <a:off x="972000" y="2396351"/>
          <a:ext cx="72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888886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a:xfrm>
            <a:off x="204186" y="365126"/>
            <a:ext cx="8311164" cy="1325563"/>
          </a:xfrm>
        </p:spPr>
        <p:txBody>
          <a:bodyPr/>
          <a:lstStyle/>
          <a:p>
            <a:r>
              <a:rPr lang="en-GB" dirty="0"/>
              <a:t>Approved CRs per TSG (CT)</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9/9/2021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FC61CA49-CAF5-478D-818B-D7CC623053F0}"/>
              </a:ext>
            </a:extLst>
          </p:cNvPr>
          <p:cNvGraphicFramePr>
            <a:graphicFrameLocks/>
          </p:cNvGraphicFramePr>
          <p:nvPr>
            <p:extLst>
              <p:ext uri="{D42A27DB-BD31-4B8C-83A1-F6EECF244321}">
                <p14:modId xmlns:p14="http://schemas.microsoft.com/office/powerpoint/2010/main" val="1134131874"/>
              </p:ext>
            </p:extLst>
          </p:nvPr>
        </p:nvGraphicFramePr>
        <p:xfrm>
          <a:off x="972000" y="2396351"/>
          <a:ext cx="72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728813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customXml/itemProps2.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16597</TotalTime>
  <Words>1156</Words>
  <Application>Microsoft Office PowerPoint</Application>
  <PresentationFormat>On-screen Show (4:3)</PresentationFormat>
  <Paragraphs>307</Paragraphs>
  <Slides>26</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26</vt:i4>
      </vt:variant>
    </vt:vector>
  </HeadingPairs>
  <TitlesOfParts>
    <vt:vector size="33" baseType="lpstr">
      <vt:lpstr>Arial</vt:lpstr>
      <vt:lpstr>Arial </vt:lpstr>
      <vt:lpstr>Calibri</vt:lpstr>
      <vt:lpstr>Calibri Light</vt:lpstr>
      <vt:lpstr>Times New Roman</vt:lpstr>
      <vt:lpstr>Office Theme</vt:lpstr>
      <vt:lpstr>Custom Design</vt:lpstr>
      <vt:lpstr>MCC Support Team Report</vt:lpstr>
      <vt:lpstr>Changes of personnel</vt:lpstr>
      <vt:lpstr>3GPP Support Team</vt:lpstr>
      <vt:lpstr>3GPP Support Team</vt:lpstr>
      <vt:lpstr>Statistics</vt:lpstr>
      <vt:lpstr>Approved CRs per year</vt:lpstr>
      <vt:lpstr>Approved CRs per group (H1-2021)</vt:lpstr>
      <vt:lpstr>Approved CRs per TSG</vt:lpstr>
      <vt:lpstr>Approved CRs per TSG (CT)</vt:lpstr>
      <vt:lpstr>Approved CRs per TSG (RAN)</vt:lpstr>
      <vt:lpstr>Approved CRs per TSG (SA)</vt:lpstr>
      <vt:lpstr>Affected specs per release (CT)</vt:lpstr>
      <vt:lpstr>Affected specs per release (RAN)</vt:lpstr>
      <vt:lpstr>Affected specs per release (SA)</vt:lpstr>
      <vt:lpstr>Number of Tdocs (Q1-Q3 2021)</vt:lpstr>
      <vt:lpstr>3GPP Membership</vt:lpstr>
      <vt:lpstr>3GPP Membership</vt:lpstr>
      <vt:lpstr>3GPP Membership</vt:lpstr>
      <vt:lpstr>Marketing and communications</vt:lpstr>
      <vt:lpstr>3GPP Marketing matters</vt:lpstr>
      <vt:lpstr>3GPP Marketing matters</vt:lpstr>
      <vt:lpstr>Other</vt:lpstr>
      <vt:lpstr>MCC document to TSG-SA</vt:lpstr>
      <vt:lpstr>Gender neutrality</vt:lpstr>
      <vt:lpstr>Anti-trust law webinars (Reminder)</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38.401_CR0114_(Rel-16)_TEI16</cp:lastModifiedBy>
  <cp:revision>774</cp:revision>
  <dcterms:created xsi:type="dcterms:W3CDTF">2010-02-05T13:52:04Z</dcterms:created>
  <dcterms:modified xsi:type="dcterms:W3CDTF">2021-09-09T18:03:59Z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