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73"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CT#92-e</a:t>
            </a:r>
          </a:p>
          <a:p>
            <a:pPr eaLnBrk="1" hangingPunct="1">
              <a:defRPr/>
            </a:pPr>
            <a:r>
              <a:rPr lang="sv-SE" altLang="en-US" sz="1200" b="1" dirty="0" smtClean="0">
                <a:latin typeface="Arial "/>
              </a:rPr>
              <a:t>Online – 14</a:t>
            </a:r>
            <a:r>
              <a:rPr lang="sv-SE" altLang="en-US" sz="1200" b="1" baseline="30000" dirty="0" smtClean="0">
                <a:latin typeface="Arial "/>
              </a:rPr>
              <a:t>th</a:t>
            </a:r>
            <a:r>
              <a:rPr lang="sv-SE" altLang="en-US" sz="1200" b="1" dirty="0" smtClean="0">
                <a:latin typeface="Arial "/>
              </a:rPr>
              <a:t> – 16</a:t>
            </a:r>
            <a:r>
              <a:rPr lang="sv-SE" altLang="en-US" sz="1200" b="1" baseline="30000" dirty="0" smtClean="0">
                <a:latin typeface="Arial "/>
              </a:rPr>
              <a:t>th</a:t>
            </a:r>
            <a:r>
              <a:rPr lang="sv-SE" altLang="en-US" sz="1200" b="1" dirty="0" smtClean="0">
                <a:latin typeface="Arial "/>
              </a:rPr>
              <a:t> June 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CP-211002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2e/Agenda" TargetMode="External"/><Relationship Id="rId7" Type="http://schemas.openxmlformats.org/officeDocument/2006/relationships/hyperlink" Target="https://www.3gpp.org/ftp/tsg_ct/TSG_CT/TSGC_92e/Templates" TargetMode="External"/><Relationship Id="rId2" Type="http://schemas.openxmlformats.org/officeDocument/2006/relationships/hyperlink" Target="https://www.3gpp.org/ftp/tsg_ct/TSG_CT/TSGC_92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2e/Report" TargetMode="External"/><Relationship Id="rId5" Type="http://schemas.openxmlformats.org/officeDocument/2006/relationships/hyperlink" Target="https://www.3gpp.org/ftp/tsg_ct/TSG_CT/TSGC_92e/Inbox" TargetMode="External"/><Relationship Id="rId4" Type="http://schemas.openxmlformats.org/officeDocument/2006/relationships/hyperlink" Target="https://www.3gpp.org/ftp/tsg_ct/TSG_CT/TSGC_92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1e/Inbox/Drafts/CP-210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CT#92-e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Mon	17.05.2021 13:00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Wed</a:t>
            </a:r>
            <a:r>
              <a:rPr lang="fr-FR" sz="2400" dirty="0" smtClean="0"/>
              <a:t> 	</a:t>
            </a:r>
            <a:r>
              <a:rPr lang="fr-FR" sz="2400" dirty="0" smtClean="0"/>
              <a:t>02.06.2021 </a:t>
            </a:r>
            <a:r>
              <a:rPr lang="fr-FR" sz="2400" dirty="0" smtClean="0"/>
              <a:t>22:30 UTC</a:t>
            </a:r>
            <a:endParaRPr lang="fr-FR" sz="2400" dirty="0"/>
          </a:p>
          <a:p>
            <a:r>
              <a:rPr lang="fr-FR" sz="2400" dirty="0" smtClean="0"/>
              <a:t> (3)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a:t>
            </a:r>
            <a:r>
              <a:rPr lang="fr-FR" sz="2400" dirty="0" smtClean="0"/>
              <a:t> </a:t>
            </a:r>
            <a:r>
              <a:rPr lang="fr-FR" sz="2400" dirty="0" smtClean="0"/>
              <a:t>	04.06.2021 22:30 </a:t>
            </a:r>
            <a:r>
              <a:rPr lang="fr-FR" sz="2400" dirty="0"/>
              <a:t>UTC</a:t>
            </a:r>
            <a:endParaRPr lang="fr-FR" sz="2400" dirty="0" smtClean="0"/>
          </a:p>
          <a:p>
            <a:r>
              <a:rPr lang="en-US" sz="2400" dirty="0" smtClean="0"/>
              <a:t> (4) Initial comment phase:	</a:t>
            </a:r>
            <a:r>
              <a:rPr lang="fr-FR" sz="2400" dirty="0" smtClean="0"/>
              <a:t>Mon 	14.06.2021 22:30 </a:t>
            </a:r>
            <a:r>
              <a:rPr lang="fr-FR" sz="2400" dirty="0"/>
              <a:t>UTC</a:t>
            </a:r>
            <a:endParaRPr lang="en-US" sz="2400" dirty="0" smtClean="0"/>
          </a:p>
          <a:p>
            <a:r>
              <a:rPr lang="en-US" sz="2400" dirty="0" smtClean="0"/>
              <a:t> (5) Revisions submission: 	</a:t>
            </a:r>
            <a:r>
              <a:rPr lang="en-US" sz="2400" dirty="0" smtClean="0"/>
              <a:t>Tue</a:t>
            </a:r>
            <a:r>
              <a:rPr lang="en-US" sz="2400" dirty="0" smtClean="0"/>
              <a:t>	</a:t>
            </a:r>
            <a:r>
              <a:rPr lang="fr-FR" sz="2400" dirty="0" smtClean="0"/>
              <a:t>15.06.2021 22:30 </a:t>
            </a:r>
            <a:r>
              <a:rPr lang="fr-FR" sz="2400" dirty="0"/>
              <a:t>UTC</a:t>
            </a:r>
            <a:endParaRPr lang="en-US" sz="2400" dirty="0" smtClean="0"/>
          </a:p>
          <a:p>
            <a:r>
              <a:rPr lang="en-US" sz="2400" dirty="0"/>
              <a:t> </a:t>
            </a:r>
            <a:r>
              <a:rPr lang="en-US" sz="2400" dirty="0" smtClean="0"/>
              <a:t>(6) Final comment phase :</a:t>
            </a:r>
            <a:r>
              <a:rPr lang="en-US" sz="2400" dirty="0"/>
              <a:t>	</a:t>
            </a:r>
            <a:r>
              <a:rPr lang="en-US" sz="2400" dirty="0" smtClean="0"/>
              <a:t>Wed 	16.06.2021 </a:t>
            </a:r>
            <a:r>
              <a:rPr lang="fr-FR" sz="2400" dirty="0" smtClean="0"/>
              <a:t>17:00 </a:t>
            </a:r>
            <a:r>
              <a:rPr lang="fr-FR" sz="2400" dirty="0"/>
              <a:t>UTC</a:t>
            </a:r>
            <a:endParaRPr lang="fr-FR" sz="2400" dirty="0" smtClean="0"/>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Approval</a:t>
            </a:r>
            <a:r>
              <a:rPr lang="fr-FR" dirty="0" smtClean="0"/>
              <a:t> </a:t>
            </a:r>
            <a:r>
              <a:rPr lang="fr-FR" dirty="0" err="1" smtClean="0"/>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CRs, CR packs, WG status reports, new/revised WID, LS In for information for which no comment has been raised until the initial comment phase deadline (4) will be approved without further discussion.</a:t>
            </a:r>
          </a:p>
          <a:p>
            <a:r>
              <a:rPr lang="en-US" sz="2000" dirty="0" smtClean="0"/>
              <a:t>Any comment raised before the initial comment phase deadline (4) will be discussed on the CT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(5)</a:t>
            </a:r>
          </a:p>
          <a:p>
            <a:r>
              <a:rPr lang="en-US" sz="2000" dirty="0" smtClean="0"/>
              <a:t>After the final comment phase (6), decisions on the remaining documents will be taken by the CT chair, helped by the CT leadership, based on the output of the discussions on the CT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smtClean="0"/>
              <a:t>When</a:t>
            </a:r>
            <a:r>
              <a:rPr lang="fr-FR" sz="2000" dirty="0" smtClean="0"/>
              <a:t> </a:t>
            </a:r>
            <a:r>
              <a:rPr lang="fr-FR" sz="2000" dirty="0" err="1" smtClean="0"/>
              <a:t>triggering</a:t>
            </a:r>
            <a:r>
              <a:rPr lang="fr-FR" sz="2000" dirty="0" smtClean="0"/>
              <a:t> a discussion on the CT email </a:t>
            </a:r>
            <a:r>
              <a:rPr lang="fr-FR" sz="2000" dirty="0" err="1" smtClean="0"/>
              <a:t>list</a:t>
            </a:r>
            <a:r>
              <a:rPr lang="fr-FR" sz="2000" dirty="0" smtClean="0"/>
              <a:t>, </a:t>
            </a:r>
            <a:r>
              <a:rPr lang="fr-FR" sz="2000" dirty="0" err="1" smtClean="0"/>
              <a:t>unambiguous</a:t>
            </a:r>
            <a:r>
              <a:rPr lang="fr-FR" sz="2000" dirty="0" smtClean="0"/>
              <a:t> </a:t>
            </a:r>
            <a:r>
              <a:rPr lang="fr-FR" sz="2000" dirty="0" err="1" smtClean="0"/>
              <a:t>subject</a:t>
            </a:r>
            <a:r>
              <a:rPr lang="fr-FR" sz="2000" dirty="0" smtClean="0"/>
              <a:t> header </a:t>
            </a:r>
            <a:r>
              <a:rPr lang="fr-FR" sz="2000" dirty="0" err="1" smtClean="0"/>
              <a:t>shall</a:t>
            </a:r>
            <a:r>
              <a:rPr lang="fr-FR" sz="2000" dirty="0" smtClean="0"/>
              <a:t> </a:t>
            </a:r>
            <a:r>
              <a:rPr lang="fr-FR" sz="2000" dirty="0" err="1" smtClean="0"/>
              <a:t>be</a:t>
            </a:r>
            <a:r>
              <a:rPr lang="fr-FR" sz="2000" dirty="0" smtClean="0"/>
              <a:t> </a:t>
            </a:r>
            <a:r>
              <a:rPr lang="fr-FR" sz="2000" dirty="0" err="1" smtClean="0"/>
              <a:t>used</a:t>
            </a:r>
            <a:endParaRPr lang="fr-FR" sz="2000" dirty="0" smtClean="0"/>
          </a:p>
          <a:p>
            <a:r>
              <a:rPr lang="fr-FR" sz="2000" dirty="0" smtClean="0"/>
              <a:t>Email </a:t>
            </a:r>
            <a:r>
              <a:rPr lang="fr-FR" sz="2000" dirty="0" err="1" smtClean="0"/>
              <a:t>subject</a:t>
            </a:r>
            <a:r>
              <a:rPr lang="fr-FR" sz="2000" dirty="0" err="1"/>
              <a:t>s</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smtClean="0"/>
              <a:t>Subject</a:t>
            </a:r>
            <a:r>
              <a:rPr lang="fr-FR" sz="2000" dirty="0" smtClean="0"/>
              <a:t> headers :</a:t>
            </a:r>
          </a:p>
          <a:p>
            <a:pPr lvl="1"/>
            <a:r>
              <a:rPr lang="fr-FR" sz="1400" dirty="0"/>
              <a:t>[</a:t>
            </a:r>
            <a:r>
              <a:rPr lang="fr-FR" sz="1400" dirty="0" smtClean="0"/>
              <a:t>AI#2] [Agenda/DAD] [CP-211xxx] </a:t>
            </a:r>
            <a:r>
              <a:rPr lang="fr-FR" sz="1400" dirty="0"/>
              <a:t>comment:</a:t>
            </a:r>
          </a:p>
          <a:p>
            <a:pPr lvl="1"/>
            <a:r>
              <a:rPr lang="fr-FR" sz="1400" dirty="0"/>
              <a:t>[</a:t>
            </a:r>
            <a:r>
              <a:rPr lang="fr-FR" sz="1400" dirty="0" smtClean="0"/>
              <a:t>AI#3] [CT </a:t>
            </a:r>
            <a:r>
              <a:rPr lang="fr-FR" sz="1400" dirty="0"/>
              <a:t>report] [</a:t>
            </a:r>
            <a:r>
              <a:rPr lang="fr-FR" sz="1400" dirty="0" err="1"/>
              <a:t>Tdoc#xx</a:t>
            </a:r>
            <a:r>
              <a:rPr lang="fr-FR" sz="1400" dirty="0"/>
              <a:t>] comment:</a:t>
            </a:r>
          </a:p>
          <a:p>
            <a:pPr lvl="1"/>
            <a:r>
              <a:rPr lang="fr-FR" sz="1400" dirty="0" smtClean="0"/>
              <a:t>[</a:t>
            </a:r>
            <a:r>
              <a:rPr lang="fr-FR" sz="1400" dirty="0"/>
              <a:t>AI#4.1] [LS In] </a:t>
            </a:r>
            <a:r>
              <a:rPr lang="fr-FR" sz="1400" dirty="0" smtClean="0"/>
              <a:t>[CP-211xxx] </a:t>
            </a:r>
            <a:r>
              <a:rPr lang="fr-FR" sz="1400" dirty="0"/>
              <a:t>comment:</a:t>
            </a:r>
          </a:p>
          <a:p>
            <a:pPr lvl="1"/>
            <a:r>
              <a:rPr lang="fr-FR" sz="1400" dirty="0"/>
              <a:t>[AI#4.2] [LS Out] </a:t>
            </a:r>
            <a:r>
              <a:rPr lang="fr-FR" sz="1400" dirty="0" smtClean="0"/>
              <a:t>[CP-211xxx] </a:t>
            </a:r>
            <a:r>
              <a:rPr lang="fr-FR" sz="1400" dirty="0"/>
              <a:t>comment:</a:t>
            </a:r>
          </a:p>
          <a:p>
            <a:pPr lvl="1"/>
            <a:r>
              <a:rPr lang="fr-FR" sz="1400" dirty="0" smtClean="0"/>
              <a:t>[AI#5.x] [WG report] [</a:t>
            </a:r>
            <a:r>
              <a:rPr lang="fr-FR" sz="1400" dirty="0" err="1" smtClean="0"/>
              <a:t>Tdoc#xx</a:t>
            </a:r>
            <a:r>
              <a:rPr lang="fr-FR" sz="1400" dirty="0" smtClean="0"/>
              <a:t>] comment:</a:t>
            </a:r>
          </a:p>
          <a:p>
            <a:pPr lvl="1"/>
            <a:r>
              <a:rPr lang="fr-FR" sz="1400" dirty="0" smtClean="0"/>
              <a:t>[</a:t>
            </a:r>
            <a:r>
              <a:rPr lang="fr-FR" sz="1400" dirty="0" err="1"/>
              <a:t>AI#xx</a:t>
            </a:r>
            <a:r>
              <a:rPr lang="fr-FR" sz="1400" dirty="0"/>
              <a:t>] [CR pack] </a:t>
            </a:r>
            <a:r>
              <a:rPr lang="fr-FR" sz="1400" dirty="0" smtClean="0"/>
              <a:t>[CP-211xxx] </a:t>
            </a:r>
            <a:r>
              <a:rPr lang="fr-FR" sz="1400" dirty="0"/>
              <a:t>comment:</a:t>
            </a:r>
          </a:p>
          <a:p>
            <a:pPr lvl="1"/>
            <a:r>
              <a:rPr lang="fr-FR" sz="1400" dirty="0"/>
              <a:t>[</a:t>
            </a:r>
            <a:r>
              <a:rPr lang="fr-FR" sz="1400" dirty="0" err="1"/>
              <a:t>AI#xx</a:t>
            </a:r>
            <a:r>
              <a:rPr lang="fr-FR" sz="1400" dirty="0"/>
              <a:t>] [</a:t>
            </a:r>
            <a:r>
              <a:rPr lang="fr-FR" sz="1400" dirty="0" err="1"/>
              <a:t>Company</a:t>
            </a:r>
            <a:r>
              <a:rPr lang="fr-FR" sz="1400" dirty="0"/>
              <a:t> CR] </a:t>
            </a:r>
            <a:r>
              <a:rPr lang="fr-FR" sz="1400" dirty="0" smtClean="0"/>
              <a:t>[CP-211xxx] </a:t>
            </a:r>
            <a:r>
              <a:rPr lang="fr-FR" sz="1400" dirty="0"/>
              <a:t>comment:</a:t>
            </a:r>
          </a:p>
          <a:p>
            <a:pPr lvl="1"/>
            <a:r>
              <a:rPr lang="fr-FR" sz="1400" dirty="0"/>
              <a:t>[AI#17.2] [New WID] [</a:t>
            </a:r>
            <a:r>
              <a:rPr lang="fr-FR" sz="1400" dirty="0" smtClean="0"/>
              <a:t>CP-211xxx</a:t>
            </a:r>
            <a:r>
              <a:rPr lang="fr-FR" sz="1400" dirty="0"/>
              <a:t>] comment:</a:t>
            </a:r>
          </a:p>
          <a:p>
            <a:pPr lvl="1"/>
            <a:r>
              <a:rPr lang="fr-FR" sz="1400" dirty="0"/>
              <a:t>[AI#17.3] [</a:t>
            </a:r>
            <a:r>
              <a:rPr lang="fr-FR" sz="1400" dirty="0" err="1"/>
              <a:t>Revised</a:t>
            </a:r>
            <a:r>
              <a:rPr lang="fr-FR" sz="1400" dirty="0"/>
              <a:t> WID] [</a:t>
            </a:r>
            <a:r>
              <a:rPr lang="fr-FR" sz="1400" dirty="0" smtClean="0"/>
              <a:t>CP-211xxx</a:t>
            </a:r>
            <a:r>
              <a:rPr lang="fr-FR" sz="1400" dirty="0"/>
              <a:t>] comment:</a:t>
            </a:r>
          </a:p>
          <a:p>
            <a:pPr lvl="1"/>
            <a:r>
              <a:rPr lang="fr-FR" sz="1400" dirty="0" smtClean="0"/>
              <a:t>[AI#18.2] [</a:t>
            </a:r>
            <a:r>
              <a:rPr lang="fr-FR" sz="1400" dirty="0" err="1" smtClean="0"/>
              <a:t>Specs</a:t>
            </a:r>
            <a:r>
              <a:rPr lang="fr-FR" sz="1400" dirty="0" smtClean="0"/>
              <a:t> for info] [CP-211xxx] comment:</a:t>
            </a:r>
          </a:p>
          <a:p>
            <a:pPr lvl="1"/>
            <a:r>
              <a:rPr lang="fr-FR" sz="1400" dirty="0"/>
              <a:t>[</a:t>
            </a:r>
            <a:r>
              <a:rPr lang="fr-FR" sz="1400" dirty="0" smtClean="0"/>
              <a:t>AI#18.3] </a:t>
            </a:r>
            <a:r>
              <a:rPr lang="fr-FR" sz="1400" dirty="0"/>
              <a:t>[</a:t>
            </a:r>
            <a:r>
              <a:rPr lang="fr-FR" sz="1400" dirty="0" err="1"/>
              <a:t>Specs</a:t>
            </a:r>
            <a:r>
              <a:rPr lang="fr-FR" sz="1400" dirty="0"/>
              <a:t> for </a:t>
            </a:r>
            <a:r>
              <a:rPr lang="fr-FR" sz="1400" dirty="0" err="1" smtClean="0"/>
              <a:t>approval</a:t>
            </a:r>
            <a:r>
              <a:rPr lang="fr-FR" sz="1400" dirty="0" smtClean="0"/>
              <a:t>] </a:t>
            </a:r>
            <a:r>
              <a:rPr lang="fr-FR" sz="1400" dirty="0"/>
              <a:t>[</a:t>
            </a:r>
            <a:r>
              <a:rPr lang="fr-FR" sz="1400" dirty="0" smtClean="0"/>
              <a:t>CP-210xxx</a:t>
            </a:r>
            <a:r>
              <a:rPr lang="fr-FR" sz="1400" dirty="0"/>
              <a:t>] comment:</a:t>
            </a:r>
          </a:p>
          <a:p>
            <a:pPr lvl="1"/>
            <a:r>
              <a:rPr lang="fr-FR" sz="1400" dirty="0"/>
              <a:t>[</a:t>
            </a:r>
            <a:r>
              <a:rPr lang="fr-FR" sz="1400" dirty="0" smtClean="0"/>
              <a:t>AI#19.1] [Elections] </a:t>
            </a:r>
            <a:r>
              <a:rPr lang="fr-FR" sz="1400" dirty="0"/>
              <a:t>comment:</a:t>
            </a:r>
          </a:p>
          <a:p>
            <a:pPr lvl="1"/>
            <a:r>
              <a:rPr lang="fr-FR" sz="1400" dirty="0" smtClean="0"/>
              <a:t>[AI#19.3] [</a:t>
            </a:r>
            <a:r>
              <a:rPr lang="fr-FR" sz="1400" dirty="0" err="1" smtClean="0"/>
              <a:t>ToR</a:t>
            </a:r>
            <a:r>
              <a:rPr lang="fr-FR" sz="1400" dirty="0" smtClean="0"/>
              <a:t>] </a:t>
            </a:r>
            <a:r>
              <a:rPr lang="fr-FR" sz="1400" dirty="0"/>
              <a:t>[</a:t>
            </a:r>
            <a:r>
              <a:rPr lang="fr-FR" sz="1400" dirty="0" smtClean="0"/>
              <a:t>CP-211xxx</a:t>
            </a:r>
            <a:r>
              <a:rPr lang="fr-FR" sz="1400" dirty="0"/>
              <a:t>] comment:</a:t>
            </a:r>
          </a:p>
          <a:p>
            <a:pPr lvl="1"/>
            <a:r>
              <a:rPr lang="fr-FR" sz="1400" dirty="0"/>
              <a:t>[</a:t>
            </a:r>
            <a:r>
              <a:rPr lang="fr-FR" sz="1400" dirty="0" smtClean="0"/>
              <a:t>AI#20] [</a:t>
            </a:r>
            <a:r>
              <a:rPr lang="fr-FR" sz="1400" dirty="0" err="1" smtClean="0"/>
              <a:t>Workplan</a:t>
            </a:r>
            <a:r>
              <a:rPr lang="fr-FR" sz="1400" dirty="0" smtClean="0"/>
              <a:t>] </a:t>
            </a:r>
            <a:r>
              <a:rPr lang="fr-FR" sz="1400" dirty="0"/>
              <a:t>[</a:t>
            </a:r>
            <a:r>
              <a:rPr lang="fr-FR" sz="1400" dirty="0" smtClean="0"/>
              <a:t>CP-211xxx</a:t>
            </a:r>
            <a:r>
              <a:rPr lang="fr-FR" sz="1400" dirty="0"/>
              <a:t>] comment:</a:t>
            </a:r>
          </a:p>
          <a:p>
            <a:pPr lvl="1"/>
            <a:r>
              <a:rPr lang="fr-FR" sz="1400" dirty="0" err="1" smtClean="0"/>
              <a:t>Others</a:t>
            </a:r>
            <a:r>
              <a:rPr lang="fr-FR" sz="1400" dirty="0" smtClean="0"/>
              <a:t>:</a:t>
            </a:r>
          </a:p>
          <a:p>
            <a:pPr lvl="2"/>
            <a:r>
              <a:rPr lang="fr-FR" sz="1400" dirty="0" smtClean="0"/>
              <a:t>[</a:t>
            </a:r>
            <a:r>
              <a:rPr lang="fr-FR" sz="1400" dirty="0" err="1" smtClean="0"/>
              <a:t>AI#xx</a:t>
            </a:r>
            <a:r>
              <a:rPr lang="fr-FR" sz="1400" dirty="0" smtClean="0"/>
              <a:t>] [</a:t>
            </a:r>
            <a:r>
              <a:rPr lang="fr-FR" sz="1400" i="1" dirty="0" smtClean="0"/>
              <a:t>Agenda Item </a:t>
            </a:r>
            <a:r>
              <a:rPr lang="fr-FR" sz="1400" i="1" dirty="0" err="1" smtClean="0"/>
              <a:t>Title</a:t>
            </a:r>
            <a:r>
              <a:rPr lang="fr-FR" sz="1400" dirty="0" smtClean="0"/>
              <a:t>] [CP-211xxx] comment:</a:t>
            </a:r>
          </a:p>
          <a:p>
            <a:pPr lvl="2"/>
            <a:r>
              <a:rPr lang="fr-FR" sz="1400" dirty="0" smtClean="0"/>
              <a:t>[CT#92-e] </a:t>
            </a:r>
            <a:r>
              <a:rPr lang="fr-FR" sz="1400" i="1" dirty="0" err="1" smtClean="0"/>
              <a:t>Any</a:t>
            </a:r>
            <a:r>
              <a:rPr lang="fr-FR" sz="1400" i="1" dirty="0" smtClean="0"/>
              <a:t> General topics (</a:t>
            </a:r>
            <a:r>
              <a:rPr lang="fr-FR" sz="1400" i="1" dirty="0" err="1" smtClean="0"/>
              <a:t>when</a:t>
            </a:r>
            <a:r>
              <a:rPr lang="fr-FR" sz="1400" i="1" dirty="0" smtClean="0"/>
              <a:t> no agenda item </a:t>
            </a:r>
            <a:r>
              <a:rPr lang="fr-FR" sz="1400" i="1" dirty="0" err="1" smtClean="0"/>
              <a:t>is</a:t>
            </a:r>
            <a:r>
              <a:rPr lang="fr-FR" sz="1400" i="1" dirty="0" smtClean="0"/>
              <a:t> applicable)</a:t>
            </a:r>
            <a:endParaRPr lang="fr-FR" sz="1400" dirty="0" smtClean="0"/>
          </a:p>
          <a:p>
            <a:endParaRPr lang="fr-FR" sz="2000" dirty="0" smtClean="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sessions</a:t>
            </a:r>
            <a:endParaRPr lang="fr-FR" dirty="0"/>
          </a:p>
        </p:txBody>
      </p:sp>
      <p:sp>
        <p:nvSpPr>
          <p:cNvPr id="3" name="Espace réservé du contenu 2"/>
          <p:cNvSpPr>
            <a:spLocks noGrp="1"/>
          </p:cNvSpPr>
          <p:nvPr>
            <p:ph idx="1"/>
          </p:nvPr>
        </p:nvSpPr>
        <p:spPr/>
        <p:txBody>
          <a:bodyPr/>
          <a:lstStyle/>
          <a:p>
            <a:r>
              <a:rPr lang="fr-FR" dirty="0" smtClean="0"/>
              <a:t>Dates:</a:t>
            </a:r>
          </a:p>
          <a:p>
            <a:pPr marL="914400" lvl="1" indent="-457200">
              <a:buFont typeface="+mj-lt"/>
              <a:buAutoNum type="arabicPeriod"/>
            </a:pPr>
            <a:r>
              <a:rPr lang="en-US" dirty="0" smtClean="0"/>
              <a:t>Monday</a:t>
            </a:r>
            <a:r>
              <a:rPr lang="en-US" dirty="0"/>
              <a:t>, </a:t>
            </a:r>
            <a:r>
              <a:rPr lang="en-US" dirty="0" smtClean="0"/>
              <a:t>Jun. 14</a:t>
            </a:r>
            <a:endParaRPr lang="en-US" dirty="0"/>
          </a:p>
          <a:p>
            <a:pPr marL="914400" lvl="1" indent="-457200">
              <a:buFont typeface="+mj-lt"/>
              <a:buAutoNum type="arabicPeriod"/>
            </a:pPr>
            <a:r>
              <a:rPr lang="en-US" dirty="0" smtClean="0"/>
              <a:t>Tuesday</a:t>
            </a:r>
            <a:r>
              <a:rPr lang="en-US" dirty="0"/>
              <a:t>, </a:t>
            </a:r>
            <a:r>
              <a:rPr lang="en-US" dirty="0" smtClean="0"/>
              <a:t>Jun. 15</a:t>
            </a:r>
            <a:endParaRPr lang="en-US" dirty="0"/>
          </a:p>
          <a:p>
            <a:pPr marL="914400" lvl="1" indent="-457200">
              <a:buFont typeface="+mj-lt"/>
              <a:buAutoNum type="arabicPeriod"/>
            </a:pPr>
            <a:r>
              <a:rPr lang="en-US" dirty="0" smtClean="0"/>
              <a:t>Wednesday</a:t>
            </a:r>
            <a:r>
              <a:rPr lang="en-US" dirty="0"/>
              <a:t>, </a:t>
            </a:r>
            <a:r>
              <a:rPr lang="en-US" dirty="0" smtClean="0"/>
              <a:t>Jun. 16</a:t>
            </a:r>
            <a:endParaRPr lang="en-US" dirty="0"/>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47998821"/>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dirty="0" smtClean="0">
                          <a:effectLst/>
                        </a:rPr>
                        <a:t>06:00 </a:t>
                      </a:r>
                      <a:r>
                        <a:rPr lang="fr-FR" sz="1800" dirty="0">
                          <a:effectLst/>
                        </a:rPr>
                        <a:t>- </a:t>
                      </a:r>
                      <a:r>
                        <a:rPr lang="fr-FR" sz="1800" dirty="0" smtClean="0">
                          <a:effectLst/>
                        </a:rPr>
                        <a:t>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dirty="0" smtClean="0">
                          <a:effectLst/>
                        </a:rPr>
                        <a:t>09:00 </a:t>
                      </a:r>
                      <a:r>
                        <a:rPr lang="fr-FR" sz="1800" dirty="0">
                          <a:effectLst/>
                        </a:rPr>
                        <a:t>- </a:t>
                      </a:r>
                      <a:r>
                        <a:rPr lang="fr-FR" sz="1800" dirty="0" smtClean="0">
                          <a:effectLst/>
                        </a:rPr>
                        <a:t>10:00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13:00 </a:t>
                      </a:r>
                      <a:r>
                        <a:rPr lang="fr-FR" sz="1800" dirty="0">
                          <a:effectLst/>
                        </a:rPr>
                        <a:t>- </a:t>
                      </a:r>
                      <a:r>
                        <a:rPr lang="fr-FR" sz="1800" dirty="0" smtClean="0">
                          <a:effectLst/>
                        </a:rPr>
                        <a:t>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smtClean="0">
                          <a:effectLst/>
                        </a:rPr>
                        <a:t>15:00 </a:t>
                      </a:r>
                      <a:r>
                        <a:rPr lang="fr-FR" sz="1800" b="1" dirty="0">
                          <a:effectLst/>
                        </a:rPr>
                        <a:t>- </a:t>
                      </a:r>
                      <a:r>
                        <a:rPr lang="fr-FR" sz="1800" b="1" dirty="0" smtClean="0">
                          <a:effectLst/>
                        </a:rPr>
                        <a:t>17:00</a:t>
                      </a:r>
                      <a:endParaRPr lang="fr-FR" sz="2400" b="1" dirty="0">
                        <a:effectLst/>
                        <a:latin typeface="Calibri"/>
                        <a:ea typeface="Calibri"/>
                      </a:endParaRPr>
                    </a:p>
                  </a:txBody>
                  <a:tcPr marL="9525" marR="9525" marT="9525" marB="9525"/>
                </a:tc>
                <a:tc>
                  <a:txBody>
                    <a:bodyPr/>
                    <a:lstStyle/>
                    <a:p>
                      <a:pPr algn="ctr">
                        <a:spcAft>
                          <a:spcPts val="0"/>
                        </a:spcAft>
                      </a:pPr>
                      <a:r>
                        <a:rPr lang="fr-FR" sz="1800" smtClean="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18:30 </a:t>
                      </a:r>
                      <a:r>
                        <a:rPr lang="fr-FR" sz="1800" dirty="0">
                          <a:effectLst/>
                        </a:rPr>
                        <a:t>- </a:t>
                      </a:r>
                      <a:r>
                        <a:rPr lang="fr-FR" sz="1800" dirty="0" smtClean="0">
                          <a:effectLst/>
                        </a:rPr>
                        <a:t>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21:00 </a:t>
                      </a:r>
                      <a:r>
                        <a:rPr lang="fr-FR" sz="1800" dirty="0">
                          <a:effectLst/>
                        </a:rPr>
                        <a:t>- </a:t>
                      </a:r>
                      <a:r>
                        <a:rPr lang="fr-FR" sz="1800" dirty="0" smtClean="0">
                          <a:effectLst/>
                        </a:rPr>
                        <a:t>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a:t>
                      </a:r>
                      <a:r>
                        <a:rPr lang="fr-FR" sz="1800" dirty="0">
                          <a:effectLst/>
                        </a:rPr>
                        <a:t>- </a:t>
                      </a:r>
                      <a:r>
                        <a:rPr lang="fr-FR" sz="1800" dirty="0" smtClean="0">
                          <a:effectLst/>
                        </a:rPr>
                        <a:t>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00:00 </a:t>
                      </a:r>
                      <a:r>
                        <a:rPr lang="fr-FR" sz="1800" dirty="0">
                          <a:effectLst/>
                        </a:rPr>
                        <a:t>- </a:t>
                      </a:r>
                      <a:r>
                        <a:rPr lang="fr-FR" sz="1800" dirty="0" smtClean="0">
                          <a:effectLst/>
                        </a:rPr>
                        <a:t>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44066226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online meeting </a:t>
            </a:r>
            <a:r>
              <a:rPr lang="fr-FR" dirty="0" err="1" smtClean="0"/>
              <a:t>tips</a:t>
            </a:r>
            <a:endParaRPr lang="fr-FR" dirty="0"/>
          </a:p>
        </p:txBody>
      </p:sp>
      <p:sp>
        <p:nvSpPr>
          <p:cNvPr id="3" name="Espace réservé du contenu 2"/>
          <p:cNvSpPr>
            <a:spLocks noGrp="1"/>
          </p:cNvSpPr>
          <p:nvPr>
            <p:ph idx="1"/>
          </p:nvPr>
        </p:nvSpPr>
        <p:spPr/>
        <p:txBody>
          <a:bodyPr/>
          <a:lstStyle/>
          <a:p>
            <a:r>
              <a:rPr lang="en-GB" sz="2400" dirty="0" smtClean="0"/>
              <a:t>Invitation sent ONLY to registered delegates</a:t>
            </a:r>
          </a:p>
          <a:p>
            <a:r>
              <a:rPr lang="en-US" sz="2400" dirty="0" smtClean="0"/>
              <a:t>Click </a:t>
            </a:r>
            <a:r>
              <a:rPr lang="en-US" sz="2400" dirty="0"/>
              <a:t>on the </a:t>
            </a:r>
            <a:r>
              <a:rPr lang="en-US" sz="2400" dirty="0" smtClean="0"/>
              <a:t>link provided in the invitation </a:t>
            </a:r>
          </a:p>
          <a:p>
            <a:r>
              <a:rPr lang="en-US" sz="2400" dirty="0" smtClean="0"/>
              <a:t>Enter </a:t>
            </a:r>
            <a:r>
              <a:rPr lang="en-US" sz="2400" u="sng" dirty="0" smtClean="0">
                <a:solidFill>
                  <a:srgbClr val="FF0000"/>
                </a:solidFill>
              </a:rPr>
              <a:t>name + affiliation</a:t>
            </a:r>
            <a:r>
              <a:rPr lang="en-US" sz="2400" dirty="0" smtClean="0"/>
              <a:t>, </a:t>
            </a:r>
            <a:r>
              <a:rPr lang="en-US" sz="2400" dirty="0"/>
              <a:t>and join the </a:t>
            </a:r>
            <a:r>
              <a:rPr lang="en-US" sz="2400" dirty="0" smtClean="0"/>
              <a:t>meeting</a:t>
            </a:r>
          </a:p>
          <a:p>
            <a:pPr lvl="1"/>
            <a:r>
              <a:rPr lang="fr-FR" sz="2000" dirty="0" err="1" smtClean="0"/>
              <a:t>Example</a:t>
            </a:r>
            <a:r>
              <a:rPr lang="fr-FR" sz="2000" dirty="0" smtClean="0"/>
              <a:t> for </a:t>
            </a:r>
            <a:r>
              <a:rPr lang="fr-FR" sz="2000" dirty="0" err="1" smtClean="0"/>
              <a:t>name</a:t>
            </a:r>
            <a:r>
              <a:rPr lang="fr-FR" sz="2000" dirty="0" smtClean="0"/>
              <a:t> + affiliation: Lionel Morand (Orange)</a:t>
            </a:r>
            <a:endParaRPr lang="en-US" sz="2000" dirty="0" smtClean="0"/>
          </a:p>
          <a:p>
            <a:pPr lvl="1"/>
            <a:r>
              <a:rPr lang="en-US" sz="2000" dirty="0" smtClean="0"/>
              <a:t>No need </a:t>
            </a:r>
            <a:r>
              <a:rPr lang="en-US" sz="2000" dirty="0"/>
              <a:t>to install a plug-in or download the Teams client</a:t>
            </a:r>
            <a:endParaRPr lang="en-GB" sz="2000" dirty="0" smtClean="0"/>
          </a:p>
          <a:p>
            <a:r>
              <a:rPr lang="en-GB" sz="2400" dirty="0" smtClean="0"/>
              <a:t>Please connect 10 min before the start of the session</a:t>
            </a:r>
            <a:endParaRPr lang="fr-FR" sz="2400" dirty="0" smtClean="0"/>
          </a:p>
          <a:p>
            <a:r>
              <a:rPr lang="en-US" sz="2400" dirty="0" smtClean="0"/>
              <a:t>Please use </a:t>
            </a:r>
            <a:r>
              <a:rPr lang="en-US" sz="2400" dirty="0"/>
              <a:t>an external head </a:t>
            </a:r>
            <a:r>
              <a:rPr lang="en-US" sz="2400" dirty="0" smtClean="0"/>
              <a:t>set for a better audio quality </a:t>
            </a:r>
          </a:p>
          <a:p>
            <a:r>
              <a:rPr lang="en-US" sz="2400" dirty="0" smtClean="0"/>
              <a:t>Please turn </a:t>
            </a:r>
            <a:r>
              <a:rPr lang="en-US" sz="2400" dirty="0"/>
              <a:t>off video and only operate audio</a:t>
            </a:r>
            <a:r>
              <a:rPr lang="en-US" sz="2400" dirty="0" smtClean="0"/>
              <a:t>.</a:t>
            </a:r>
          </a:p>
          <a:p>
            <a:r>
              <a:rPr lang="en-US" sz="2400" dirty="0" smtClean="0"/>
              <a:t>Microsoft Teams “</a:t>
            </a:r>
            <a:r>
              <a:rPr lang="en-US" sz="2400" dirty="0"/>
              <a:t>Raise your hand” feature </a:t>
            </a:r>
            <a:r>
              <a:rPr lang="en-US" sz="2400" dirty="0" smtClean="0"/>
              <a:t>will be used to control the floor.</a:t>
            </a:r>
            <a:r>
              <a:rPr lang="en-GB" sz="2400" dirty="0" smtClean="0"/>
              <a:t> </a:t>
            </a:r>
          </a:p>
        </p:txBody>
      </p:sp>
      <p:sp>
        <p:nvSpPr>
          <p:cNvPr id="5" name="ZoneTexte 4"/>
          <p:cNvSpPr txBox="1"/>
          <p:nvPr/>
        </p:nvSpPr>
        <p:spPr>
          <a:xfrm rot="20143404">
            <a:off x="9070903" y="432874"/>
            <a:ext cx="1098499" cy="523220"/>
          </a:xfrm>
          <a:prstGeom prst="rect">
            <a:avLst/>
          </a:prstGeom>
          <a:noFill/>
        </p:spPr>
        <p:txBody>
          <a:bodyPr wrap="square" rtlCol="0">
            <a:spAutoFit/>
          </a:bodyPr>
          <a:lstStyle/>
          <a:p>
            <a:r>
              <a:rPr lang="fr-FR" sz="2800" b="1" dirty="0" smtClean="0">
                <a:solidFill>
                  <a:srgbClr val="FF0000"/>
                </a:solidFill>
              </a:rPr>
              <a:t>NEW</a:t>
            </a:r>
            <a:endParaRPr lang="fr-FR" sz="2800" b="1" dirty="0">
              <a:solidFill>
                <a:srgbClr val="FF0000"/>
              </a:solidFill>
            </a:endParaRPr>
          </a:p>
        </p:txBody>
      </p:sp>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xmlns=""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xmlns=""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smtClean="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xmlns=""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smtClean="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xmlns=""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smtClean="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xmlns=""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xmlns=""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xmlns=""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xmlns=""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xmlns=""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xmlns=""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US" sz="2000" dirty="0"/>
              <a:t>From </a:t>
            </a:r>
            <a:r>
              <a:rPr lang="en-US" sz="2000" dirty="0" smtClean="0"/>
              <a:t>Sunday, June 13, </a:t>
            </a:r>
            <a:r>
              <a:rPr lang="en-US" sz="2000" dirty="0"/>
              <a:t>2021, </a:t>
            </a:r>
            <a:r>
              <a:rPr lang="en-US" sz="2000" dirty="0" smtClean="0"/>
              <a:t>22h00 </a:t>
            </a:r>
            <a:r>
              <a:rPr lang="en-US" sz="2000" dirty="0"/>
              <a:t>UTC</a:t>
            </a:r>
          </a:p>
          <a:p>
            <a:pPr lvl="1"/>
            <a:r>
              <a:rPr lang="en-US" sz="2000" dirty="0"/>
              <a:t>until Wednesday, </a:t>
            </a:r>
            <a:r>
              <a:rPr lang="en-US" sz="2000" dirty="0" smtClean="0"/>
              <a:t>June 16, </a:t>
            </a:r>
            <a:r>
              <a:rPr lang="en-US" sz="2000" dirty="0"/>
              <a:t>2021, 22h30 UTC</a:t>
            </a:r>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Microsoft Teams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 email reflector: </a:t>
            </a:r>
            <a:r>
              <a:rPr lang="en-GB" sz="2000" dirty="0" smtClean="0">
                <a:hlinkClick r:id="rId2"/>
              </a:rPr>
              <a:t>3GPP_TSG_CT@list.etsi.org</a:t>
            </a:r>
            <a:endParaRPr lang="en-GB" sz="2000" dirty="0" smtClean="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REGISTRATION</a:t>
            </a:r>
            <a:endParaRPr lang="en-US" b="1" dirty="0" smtClean="0">
              <a:solidFill>
                <a:srgbClr val="FF0000"/>
              </a:solidFill>
            </a:endParaRPr>
          </a:p>
          <a:p>
            <a:pPr lvl="1"/>
            <a:r>
              <a:rPr lang="fr-FR" dirty="0" err="1" smtClean="0"/>
              <a:t>Please</a:t>
            </a:r>
            <a:r>
              <a:rPr lang="fr-FR" dirty="0" smtClean="0"/>
              <a:t> </a:t>
            </a:r>
            <a:r>
              <a:rPr lang="fr-FR" dirty="0" err="1" smtClean="0"/>
              <a:t>register</a:t>
            </a:r>
            <a:endParaRPr lang="fr-FR" dirty="0" smtClean="0"/>
          </a:p>
          <a:p>
            <a:pPr lvl="1"/>
            <a:r>
              <a:rPr lang="en-US" dirty="0" smtClean="0"/>
              <a:t>Registration only open to 3GPP delegates</a:t>
            </a:r>
          </a:p>
          <a:p>
            <a:pPr lvl="1"/>
            <a:r>
              <a:rPr lang="en-US" dirty="0" smtClean="0"/>
              <a:t>During technical discussion, 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Technical</a:t>
            </a:r>
            <a:r>
              <a:rPr lang="fr-FR" dirty="0" smtClean="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following items</a:t>
            </a:r>
          </a:p>
          <a:p>
            <a:pPr lvl="1"/>
            <a:r>
              <a:rPr lang="fr-FR" sz="1800" dirty="0" smtClean="0"/>
              <a:t>Elections</a:t>
            </a:r>
            <a:endParaRPr lang="en-US" sz="1800" dirty="0" smtClean="0"/>
          </a:p>
          <a:p>
            <a:pPr lvl="1"/>
            <a:r>
              <a:rPr lang="en-US" sz="1800" dirty="0" smtClean="0"/>
              <a:t>Working agreement</a:t>
            </a:r>
          </a:p>
          <a:p>
            <a:pPr lvl="1"/>
            <a:r>
              <a:rPr lang="en-US" sz="1800" dirty="0" smtClean="0"/>
              <a:t>LS In &amp; LS Out proposals</a:t>
            </a:r>
          </a:p>
          <a:p>
            <a:pPr lvl="1"/>
            <a:r>
              <a:rPr lang="en-US" sz="1800" dirty="0"/>
              <a:t>New Work Item and Study Item descriptions for Rel-17</a:t>
            </a:r>
          </a:p>
          <a:p>
            <a:pPr lvl="1"/>
            <a:r>
              <a:rPr lang="en-US" sz="1800" dirty="0" smtClean="0"/>
              <a:t>CRs/CR packs </a:t>
            </a:r>
            <a:r>
              <a:rPr lang="en-US" sz="1800" dirty="0"/>
              <a:t>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may be given with a lower priority, e.g.:</a:t>
            </a:r>
          </a:p>
          <a:p>
            <a:pPr lvl="1"/>
            <a:r>
              <a:rPr lang="en-US" sz="1800" dirty="0" smtClean="0"/>
              <a:t>CRs on pre-Rel-16</a:t>
            </a:r>
          </a:p>
          <a:p>
            <a:pPr lvl="1"/>
            <a:r>
              <a:rPr lang="en-US" sz="1800" dirty="0" smtClean="0"/>
              <a:t>CT WG/IETF status Reports</a:t>
            </a:r>
          </a:p>
          <a:p>
            <a:pPr lvl="1"/>
            <a:r>
              <a:rPr lang="en-US" sz="1800" dirty="0" err="1" smtClean="0"/>
              <a:t>Workplan</a:t>
            </a:r>
            <a:r>
              <a:rPr lang="en-US" sz="1800" dirty="0" smtClean="0"/>
              <a:t> update</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3GPP_TSG_CT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593314554"/>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https://www.3gpp.org/ftp/tsg_ct/TSG_CT/TSGC_92e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a:xfrm>
            <a:off x="838200" y="1825625"/>
            <a:ext cx="11353800" cy="4351338"/>
          </a:xfrm>
        </p:spPr>
        <p:txBody>
          <a:bodyPr/>
          <a:lstStyle/>
          <a:p>
            <a:r>
              <a:rPr lang="fr-FR" sz="2000" dirty="0" smtClean="0"/>
              <a:t>As </a:t>
            </a:r>
            <a:r>
              <a:rPr lang="fr-FR" sz="2000" dirty="0" err="1" smtClean="0"/>
              <a:t>usual</a:t>
            </a:r>
            <a:r>
              <a:rPr lang="fr-FR" sz="2000" dirty="0" smtClean="0"/>
              <a:t>, Kimmo (MCC) </a:t>
            </a:r>
            <a:r>
              <a:rPr lang="fr-FR" sz="2000" dirty="0" err="1" smtClean="0"/>
              <a:t>will</a:t>
            </a:r>
            <a:r>
              <a:rPr lang="fr-FR" sz="2000" dirty="0" smtClean="0"/>
              <a:t> </a:t>
            </a:r>
            <a:r>
              <a:rPr lang="en-GB" sz="2000" dirty="0" smtClean="0"/>
              <a:t>allocate </a:t>
            </a:r>
            <a:r>
              <a:rPr lang="en-GB" sz="2000" dirty="0" err="1"/>
              <a:t>tdoc</a:t>
            </a:r>
            <a:r>
              <a:rPr lang="en-GB" sz="2000" dirty="0"/>
              <a:t> </a:t>
            </a:r>
            <a:r>
              <a:rPr lang="en-GB" sz="2000" dirty="0" smtClean="0"/>
              <a:t>numbers</a:t>
            </a:r>
          </a:p>
          <a:p>
            <a:pPr lvl="1"/>
            <a:r>
              <a:rPr lang="en-GB" sz="1800" dirty="0" smtClean="0"/>
              <a:t>Please send </a:t>
            </a:r>
            <a:r>
              <a:rPr lang="en-GB" sz="1800" dirty="0"/>
              <a:t>an email to Kimmo Kymalainen </a:t>
            </a:r>
            <a:r>
              <a:rPr lang="en-GB" sz="1800" dirty="0" smtClean="0"/>
              <a:t>(</a:t>
            </a:r>
            <a:r>
              <a:rPr lang="en-GB" sz="1800" dirty="0" smtClean="0">
                <a:hlinkClick r:id="rId2"/>
              </a:rPr>
              <a:t>Kimmo.Kymalainen@etsi.org</a:t>
            </a:r>
            <a:r>
              <a:rPr lang="en-GB" sz="1800" dirty="0"/>
              <a:t>)</a:t>
            </a:r>
            <a:endParaRPr lang="en-GB" sz="1800" dirty="0" smtClean="0"/>
          </a:p>
          <a:p>
            <a:r>
              <a:rPr lang="en-GB" sz="2000" dirty="0" smtClean="0"/>
              <a:t>New </a:t>
            </a:r>
            <a:r>
              <a:rPr lang="en-GB" sz="2000" dirty="0"/>
              <a:t>documents must be uploaded to the </a:t>
            </a:r>
            <a:r>
              <a:rPr lang="en-GB" sz="2000" dirty="0" smtClean="0"/>
              <a:t>"Inbox" folder</a:t>
            </a:r>
          </a:p>
          <a:p>
            <a:pPr lvl="1"/>
            <a:r>
              <a:rPr lang="en-GB" sz="1800" dirty="0" smtClean="0"/>
              <a:t>Please </a:t>
            </a:r>
            <a:r>
              <a:rPr lang="en-GB" sz="1800" b="1" dirty="0" smtClean="0">
                <a:solidFill>
                  <a:srgbClr val="FF0000"/>
                </a:solidFill>
              </a:rPr>
              <a:t>DO NOT </a:t>
            </a:r>
            <a:r>
              <a:rPr lang="en-GB" sz="1800" dirty="0" smtClean="0"/>
              <a:t>upload your document using 3GU</a:t>
            </a:r>
          </a:p>
          <a:p>
            <a:r>
              <a:rPr lang="en-GB" sz="2000" dirty="0" smtClean="0"/>
              <a:t>"Inbox/Drafts" folder can be used to work offline on documents</a:t>
            </a:r>
          </a:p>
          <a:p>
            <a:pPr lvl="1"/>
            <a:r>
              <a:rPr lang="en-GB" sz="1800" dirty="0" smtClean="0"/>
              <a:t>Please </a:t>
            </a:r>
            <a:r>
              <a:rPr lang="en-GB" sz="1800" b="1" dirty="0" smtClean="0">
                <a:solidFill>
                  <a:srgbClr val="FF0000"/>
                </a:solidFill>
              </a:rPr>
              <a:t>DO NOT </a:t>
            </a:r>
            <a:r>
              <a:rPr lang="en-GB" sz="1800" dirty="0" smtClean="0"/>
              <a:t>use official filename when using the </a:t>
            </a:r>
            <a:r>
              <a:rPr lang="en-GB" sz="1800" dirty="0"/>
              <a:t>"Inbox/Drafts" </a:t>
            </a:r>
            <a:r>
              <a:rPr lang="en-GB" sz="1800" dirty="0" smtClean="0"/>
              <a:t>folder (see next slide)</a:t>
            </a:r>
          </a:p>
          <a:p>
            <a:r>
              <a:rPr lang="fr-FR" sz="2000" dirty="0" smtClean="0"/>
              <a:t>"</a:t>
            </a:r>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smtClean="0"/>
              <a:t>without</a:t>
            </a:r>
            <a:r>
              <a:rPr lang="fr-FR" sz="2000" dirty="0" smtClean="0"/>
              <a:t> FTP.</a:t>
            </a:r>
          </a:p>
          <a:p>
            <a:pPr lvl="1"/>
            <a:r>
              <a:rPr lang="fr-FR" sz="1800" dirty="0" smtClean="0"/>
              <a:t>On </a:t>
            </a:r>
            <a:r>
              <a:rPr lang="fr-FR" sz="1800" dirty="0"/>
              <a:t>the web, </a:t>
            </a:r>
            <a:r>
              <a:rPr lang="fr-FR" sz="1800" dirty="0" err="1"/>
              <a:t>it</a:t>
            </a:r>
            <a:r>
              <a:rPr lang="fr-FR" sz="1800" dirty="0"/>
              <a:t> </a:t>
            </a:r>
            <a:r>
              <a:rPr lang="fr-FR" sz="1800" dirty="0" err="1" smtClean="0"/>
              <a:t>is</a:t>
            </a:r>
            <a:r>
              <a:rPr lang="fr-FR" sz="1800" dirty="0" smtClean="0"/>
              <a:t> </a:t>
            </a:r>
            <a:r>
              <a:rPr lang="fr-FR" sz="1800" dirty="0"/>
              <a:t>possible to </a:t>
            </a:r>
            <a:r>
              <a:rPr lang="fr-FR" sz="1800" dirty="0" smtClean="0"/>
              <a:t>log in (</a:t>
            </a:r>
            <a:r>
              <a:rPr lang="fr-FR" sz="1800" dirty="0" err="1" smtClean="0"/>
              <a:t>using</a:t>
            </a:r>
            <a:r>
              <a:rPr lang="fr-FR" sz="1800" dirty="0" smtClean="0"/>
              <a:t> </a:t>
            </a:r>
            <a:r>
              <a:rPr lang="fr-FR" sz="1800" dirty="0"/>
              <a:t>EOL </a:t>
            </a:r>
            <a:r>
              <a:rPr lang="fr-FR" sz="1800" dirty="0" err="1"/>
              <a:t>account</a:t>
            </a:r>
            <a:r>
              <a:rPr lang="fr-FR" sz="1800" dirty="0"/>
              <a:t>) and </a:t>
            </a:r>
            <a:r>
              <a:rPr lang="fr-FR" sz="1800" dirty="0" err="1" smtClean="0"/>
              <a:t>then</a:t>
            </a:r>
            <a:r>
              <a:rPr lang="fr-FR" sz="1800" dirty="0" smtClean="0"/>
              <a:t> </a:t>
            </a:r>
            <a:r>
              <a:rPr lang="fr-FR" sz="1800" dirty="0" err="1" smtClean="0"/>
              <a:t>updload</a:t>
            </a:r>
            <a:r>
              <a:rPr lang="fr-FR" sz="1800" dirty="0" smtClean="0"/>
              <a:t> documents</a:t>
            </a:r>
            <a:r>
              <a:rPr lang="en-GB" sz="1800" dirty="0"/>
              <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smtClean="0"/>
              <a:t>CP-21&lt;</a:t>
            </a:r>
            <a:r>
              <a:rPr lang="en-GB" dirty="0" err="1" smtClean="0"/>
              <a:t>originalTdocNbr</a:t>
            </a:r>
            <a:r>
              <a:rPr lang="en-GB" dirty="0"/>
              <a:t>&gt;_rev</a:t>
            </a:r>
            <a:r>
              <a:rPr lang="en-GB" dirty="0" smtClean="0"/>
              <a:t>&lt;#&gt;</a:t>
            </a:r>
          </a:p>
          <a:p>
            <a:pPr lvl="1"/>
            <a:r>
              <a:rPr lang="en-GB" dirty="0" smtClean="0"/>
              <a:t>E.g. CP-21</a:t>
            </a:r>
            <a:r>
              <a:rPr lang="en-US" dirty="0" smtClean="0"/>
              <a:t>0002_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smtClean="0"/>
              <a:t>CP-21&lt;</a:t>
            </a:r>
            <a:r>
              <a:rPr lang="en-GB" dirty="0" err="1" smtClean="0"/>
              <a:t>originalTdocNbr</a:t>
            </a:r>
            <a:r>
              <a:rPr lang="en-GB" dirty="0"/>
              <a:t>&gt;_rev</a:t>
            </a:r>
            <a:r>
              <a:rPr lang="en-GB" dirty="0" smtClean="0"/>
              <a:t>&lt;#&gt;_&lt;</a:t>
            </a:r>
            <a:r>
              <a:rPr lang="en-GB" dirty="0" err="1" smtClean="0"/>
              <a:t>nn</a:t>
            </a:r>
            <a:r>
              <a:rPr lang="en-GB" dirty="0" smtClean="0"/>
              <a:t>&gt;</a:t>
            </a:r>
          </a:p>
          <a:p>
            <a:pPr lvl="1"/>
            <a:r>
              <a:rPr lang="en-GB" dirty="0" smtClean="0"/>
              <a:t>E.g. CP-210002</a:t>
            </a:r>
            <a:r>
              <a:rPr lang="en-US" dirty="0" smtClean="0"/>
              <a:t>_</a:t>
            </a:r>
            <a:r>
              <a:rPr lang="en-GB" dirty="0"/>
              <a:t>rev1_kk</a:t>
            </a:r>
            <a:r>
              <a:rPr lang="en-US" dirty="0" smtClean="0"/>
              <a:t>.zip, </a:t>
            </a:r>
            <a:r>
              <a:rPr lang="en-GB" dirty="0" smtClean="0"/>
              <a:t>CP-210002</a:t>
            </a:r>
            <a:r>
              <a:rPr lang="en-US" dirty="0" smtClean="0"/>
              <a:t>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CP-210002_rev1.zip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31996</TotalTime>
  <Words>1139</Words>
  <Application>Microsoft Office PowerPoint</Application>
  <PresentationFormat>Grand écran</PresentationFormat>
  <Paragraphs>186</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CT#92-e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866</cp:revision>
  <dcterms:created xsi:type="dcterms:W3CDTF">2010-02-05T13:52:04Z</dcterms:created>
  <dcterms:modified xsi:type="dcterms:W3CDTF">2021-05-17T13:30:44Z</dcterms:modified>
  <cp:contentStatus>Template 2017</cp:contentStatus>
</cp:coreProperties>
</file>