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6" d="100"/>
          <a:sy n="66" d="100"/>
        </p:scale>
        <p:origin x="568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#89-e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14</a:t>
            </a:r>
            <a:r>
              <a:rPr lang="en-US" altLang="en-US" sz="1200" b="1" baseline="0" dirty="0">
                <a:latin typeface="Arial "/>
              </a:rPr>
              <a:t> – 16 September</a:t>
            </a:r>
            <a:r>
              <a:rPr lang="en-US" altLang="en-US" sz="1200" b="1" dirty="0">
                <a:latin typeface="Arial "/>
              </a:rPr>
              <a:t>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CP-202013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CT#89-e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Request to withdrawn 31.890 v16.0.0</a:t>
            </a:r>
          </a:p>
          <a:p>
            <a:pPr lvl="1"/>
            <a:r>
              <a:rPr lang="en-US" dirty="0"/>
              <a:t>TS 31.890 v16.0.0 was produced </a:t>
            </a:r>
            <a:r>
              <a:rPr lang="en-US"/>
              <a:t>by mistake </a:t>
            </a:r>
            <a:r>
              <a:rPr lang="en-US" dirty="0"/>
              <a:t>a</a:t>
            </a:r>
            <a:r>
              <a:rPr lang="en-US"/>
              <a:t>fter </a:t>
            </a:r>
            <a:r>
              <a:rPr lang="en-US" dirty="0"/>
              <a:t>June Plenary.</a:t>
            </a:r>
          </a:p>
          <a:p>
            <a:pPr lvl="1"/>
            <a:r>
              <a:rPr lang="en-US" dirty="0"/>
              <a:t>3GPP TSG CT WG6 request CT Plenary to withdrawn Rel-16 version.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005095"/>
              </p:ext>
            </p:extLst>
          </p:nvPr>
        </p:nvGraphicFramePr>
        <p:xfrm>
          <a:off x="1956986" y="1800441"/>
          <a:ext cx="8534551" cy="4273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1689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196885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35977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53632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</a:t>
                      </a:r>
                      <a:r>
                        <a:rPr lang="en-US" sz="1800" dirty="0" smtClean="0">
                          <a:effectLst/>
                        </a:rPr>
                        <a:t>Rel-15</a:t>
                      </a:r>
                      <a:r>
                        <a:rPr lang="en-US" sz="1800" dirty="0">
                          <a:effectLst/>
                        </a:rPr>
                        <a:t>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en-US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</a:t>
                      </a:r>
                      <a:r>
                        <a:rPr lang="en-US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31.111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31.124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31.121 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Corrections on TS </a:t>
                      </a:r>
                      <a:r>
                        <a:rPr lang="en-US" sz="1800" dirty="0" smtClean="0">
                          <a:effectLst/>
                        </a:rPr>
                        <a:t>31.213 </a:t>
                      </a:r>
                      <a:r>
                        <a:rPr lang="en-US" sz="1800" dirty="0">
                          <a:effectLst/>
                        </a:rPr>
                        <a:t>Rel-15, </a:t>
                      </a:r>
                      <a:r>
                        <a:rPr lang="en-US" sz="1800" dirty="0" smtClean="0">
                          <a:effectLst/>
                        </a:rPr>
                        <a:t>5GS_Ph1_UEConTest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Rel-16,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3397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CP-202138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Rel-16,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  <a:endParaRPr lang="de-DE" sz="1800" b="0" i="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CT6#101-e 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CT6#102 (Oct) cancelled</a:t>
            </a:r>
          </a:p>
          <a:p>
            <a:pPr lvl="2"/>
            <a:r>
              <a:rPr lang="en-US" altLang="fr-FR" dirty="0"/>
              <a:t>CT6#103-e</a:t>
            </a:r>
          </a:p>
          <a:p>
            <a:pPr lvl="3"/>
            <a:r>
              <a:rPr lang="en-US" altLang="fr-FR" dirty="0"/>
              <a:t>(17 – 20 November)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166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67 (2 via email </a:t>
            </a:r>
            <a:r>
              <a:rPr lang="en-US" dirty="0" err="1"/>
              <a:t>appr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Cat A(29)/B (4)/C (0)/F (34)/D (0) </a:t>
            </a:r>
          </a:p>
          <a:p>
            <a:pPr lvl="1"/>
            <a:r>
              <a:rPr lang="en-US" dirty="0"/>
              <a:t>Rel-15 (35) / Rel-16(32)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CT6#101-e: 19 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dirty="0"/>
              <a:t>1 LS out to GSMA TSG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11210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49466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closed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</a:t>
            </a:r>
          </a:p>
          <a:p>
            <a:r>
              <a:rPr lang="en-US" dirty="0"/>
              <a:t>Main work for Rel-15 on finalizing Test specifications (TS 31.121 and TS 31.124). Work on Rel-15 Tests basically complete (98%). Just few missing pieces.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590</Words>
  <Application>Microsoft Office PowerPoint</Application>
  <PresentationFormat>Breitbild</PresentationFormat>
  <Paragraphs>165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CT#89-e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630</cp:revision>
  <dcterms:created xsi:type="dcterms:W3CDTF">2010-02-05T13:52:04Z</dcterms:created>
  <dcterms:modified xsi:type="dcterms:W3CDTF">2020-09-02T16:47:41Z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