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6"/>
  </p:notesMasterIdLst>
  <p:handoutMasterIdLst>
    <p:handoutMasterId r:id="rId17"/>
  </p:handoutMasterIdLst>
  <p:sldIdLst>
    <p:sldId id="341" r:id="rId2"/>
    <p:sldId id="363" r:id="rId3"/>
    <p:sldId id="384" r:id="rId4"/>
    <p:sldId id="381" r:id="rId5"/>
    <p:sldId id="382" r:id="rId6"/>
    <p:sldId id="383" r:id="rId7"/>
    <p:sldId id="386" r:id="rId8"/>
    <p:sldId id="385" r:id="rId9"/>
    <p:sldId id="387" r:id="rId10"/>
    <p:sldId id="388" r:id="rId11"/>
    <p:sldId id="389" r:id="rId12"/>
    <p:sldId id="390" r:id="rId13"/>
    <p:sldId id="391" r:id="rId14"/>
    <p:sldId id="379" r:id="rId1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107" d="100"/>
          <a:sy n="107" d="100"/>
        </p:scale>
        <p:origin x="-468" y="-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06E1E0C9-A0A4-475E-BAB5-DD5D795334FC}" type="slidenum">
              <a:rPr lang="en-GB" altLang="en-US"/>
              <a:pPr/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278788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10259389-7C62-4526-A559-DDA22A4C3095}" type="slidenum">
              <a:rPr lang="en-GB" altLang="en-US"/>
              <a:pPr/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780938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5166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867730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266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BE250171-F73B-42BB-B036-103592476D7A}" type="slidenum">
              <a:rPr lang="en-GB" altLang="en-US" sz="1400">
                <a:latin typeface="Calibri" pitchFamily="34" charset="0"/>
              </a:rPr>
              <a:pPr/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4197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3GPP CT#85	</a:t>
            </a:r>
          </a:p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Newport Beach, US – September 2019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CP-192239</a:t>
            </a:r>
            <a:r>
              <a:rPr lang="sv-SE" altLang="en-US" sz="1200" b="1" dirty="0" smtClean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mailto:lionel.morand@orange.com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 err="1" smtClean="0"/>
              <a:t>Administrivia</a:t>
            </a:r>
            <a:endParaRPr lang="en-GB" altLang="en-US" dirty="0" smtClean="0"/>
          </a:p>
        </p:txBody>
      </p:sp>
      <p:sp>
        <p:nvSpPr>
          <p:cNvPr id="5123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Lionel Morand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TSG CT Chair, Orange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TC INT</a:t>
            </a:r>
            <a:r>
              <a:rPr lang="en-US" b="1" dirty="0"/>
              <a:t/>
            </a:r>
            <a:br>
              <a:rPr lang="en-US" b="1" dirty="0"/>
            </a:b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745723"/>
            <a:ext cx="10515600" cy="4351338"/>
          </a:xfrm>
        </p:spPr>
        <p:txBody>
          <a:bodyPr/>
          <a:lstStyle/>
          <a:p>
            <a:r>
              <a:rPr lang="en-US" dirty="0"/>
              <a:t>Technical Committee (TC) Core Network and Interoperability Testing (INT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Develop </a:t>
            </a:r>
            <a:r>
              <a:rPr lang="en-US" dirty="0"/>
              <a:t>Core Network test </a:t>
            </a:r>
            <a:r>
              <a:rPr lang="en-US" dirty="0" smtClean="0"/>
              <a:t>specifications </a:t>
            </a:r>
            <a:r>
              <a:rPr lang="en-US" dirty="0"/>
              <a:t>based </a:t>
            </a:r>
            <a:r>
              <a:rPr lang="en-US" dirty="0" smtClean="0"/>
              <a:t>on 3GPP specs</a:t>
            </a:r>
            <a:endParaRPr lang="en-US" dirty="0"/>
          </a:p>
          <a:p>
            <a:pPr lvl="1"/>
            <a:r>
              <a:rPr lang="en-US" dirty="0" smtClean="0"/>
              <a:t>Initiate </a:t>
            </a:r>
            <a:r>
              <a:rPr lang="en-US" dirty="0"/>
              <a:t>and supervise interoperability events (such as </a:t>
            </a:r>
            <a:r>
              <a:rPr lang="en-US" dirty="0" err="1"/>
              <a:t>Plugtests</a:t>
            </a:r>
            <a:r>
              <a:rPr lang="en-US" dirty="0"/>
              <a:t>) related to Core </a:t>
            </a:r>
            <a:r>
              <a:rPr lang="en-US" dirty="0" smtClean="0"/>
              <a:t>Networks</a:t>
            </a:r>
            <a:endParaRPr lang="en-US" dirty="0"/>
          </a:p>
          <a:p>
            <a:pPr lvl="1"/>
            <a:r>
              <a:rPr lang="en-US" dirty="0" smtClean="0"/>
              <a:t>Coordinate </a:t>
            </a:r>
            <a:r>
              <a:rPr lang="en-US" dirty="0"/>
              <a:t>interoperability efforts with other </a:t>
            </a:r>
            <a:r>
              <a:rPr lang="en-US" dirty="0" smtClean="0"/>
              <a:t>organizations (e.g. GSMA</a:t>
            </a:r>
            <a:r>
              <a:rPr lang="en-US" dirty="0"/>
              <a:t>, IETF, </a:t>
            </a:r>
            <a:r>
              <a:rPr lang="en-US" dirty="0" smtClean="0"/>
              <a:t>OMA).</a:t>
            </a:r>
            <a:endParaRPr lang="en-US" dirty="0"/>
          </a:p>
          <a:p>
            <a:pPr lvl="1"/>
            <a:r>
              <a:rPr lang="en-US" dirty="0" smtClean="0"/>
              <a:t>Endorse </a:t>
            </a:r>
            <a:r>
              <a:rPr lang="en-US" dirty="0"/>
              <a:t>test specifications from/to other SDOs e.g. ITU-T</a:t>
            </a:r>
            <a:r>
              <a:rPr lang="en-US" dirty="0" smtClean="0"/>
              <a:t>.</a:t>
            </a:r>
          </a:p>
          <a:p>
            <a:r>
              <a:rPr lang="en-US" dirty="0"/>
              <a:t>Include </a:t>
            </a:r>
            <a:r>
              <a:rPr lang="en-US" dirty="0" smtClean="0"/>
              <a:t>AFI (Autonomic </a:t>
            </a:r>
            <a:r>
              <a:rPr lang="en-US" dirty="0"/>
              <a:t>Management and Control Intelligence for Self-Managed Fixed &amp; Mobile Integrated </a:t>
            </a:r>
            <a:r>
              <a:rPr lang="en-US" dirty="0" smtClean="0"/>
              <a:t>Networks)</a:t>
            </a:r>
          </a:p>
          <a:p>
            <a:pPr lvl="1"/>
            <a:r>
              <a:rPr lang="en-US" dirty="0"/>
              <a:t>test frameworks and test specifications for autonomic network architectures </a:t>
            </a:r>
          </a:p>
          <a:p>
            <a:pPr lvl="1"/>
            <a:r>
              <a:rPr lang="en-US" dirty="0" smtClean="0"/>
              <a:t>instantiation of GANA onto </a:t>
            </a:r>
            <a:r>
              <a:rPr lang="en-US" dirty="0"/>
              <a:t>various types of network architectures</a:t>
            </a:r>
          </a:p>
        </p:txBody>
      </p:sp>
    </p:spTree>
    <p:extLst>
      <p:ext uri="{BB962C8B-B14F-4D97-AF65-F5344CB8AC3E}">
        <p14:creationId xmlns:p14="http://schemas.microsoft.com/office/powerpoint/2010/main" val="3717212432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 at OCG meeting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TC INT </a:t>
            </a:r>
            <a:r>
              <a:rPr lang="en-US" dirty="0" smtClean="0"/>
              <a:t>pushes </a:t>
            </a:r>
            <a:r>
              <a:rPr lang="en-US" dirty="0"/>
              <a:t>for a strong coordination with 3GPP TSGs in order </a:t>
            </a:r>
            <a:r>
              <a:rPr lang="en-US" dirty="0" smtClean="0"/>
              <a:t>to:</a:t>
            </a:r>
            <a:endParaRPr lang="en-US" dirty="0"/>
          </a:p>
          <a:p>
            <a:pPr lvl="1"/>
            <a:r>
              <a:rPr lang="en-US" dirty="0"/>
              <a:t>Provide  feedback from 5G AFI POCs </a:t>
            </a:r>
          </a:p>
          <a:p>
            <a:pPr lvl="1"/>
            <a:r>
              <a:rPr lang="en-US" dirty="0"/>
              <a:t>Provide Feedback from Benchmarking specification </a:t>
            </a:r>
          </a:p>
          <a:p>
            <a:pPr lvl="1"/>
            <a:r>
              <a:rPr lang="en-US" dirty="0" smtClean="0"/>
              <a:t>Take </a:t>
            </a:r>
            <a:r>
              <a:rPr lang="en-US" dirty="0"/>
              <a:t>direct inputs for new 5G testing activities in order to apply methodology and tools developed so far for 4G/</a:t>
            </a:r>
            <a:r>
              <a:rPr lang="en-US" dirty="0" err="1"/>
              <a:t>VoLTE</a:t>
            </a:r>
            <a:endParaRPr lang="en-US" dirty="0"/>
          </a:p>
          <a:p>
            <a:pPr lvl="1"/>
            <a:r>
              <a:rPr lang="en-US" dirty="0"/>
              <a:t>Fill the standardization gap for the network performance, particularly for the new Cloud based solutions and developing performance and testing specifications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7207707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Possible way </a:t>
            </a:r>
            <a:r>
              <a:rPr lang="en-US" dirty="0" smtClean="0"/>
              <a:t>forward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Two alternatives: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Rely on liaison statement</a:t>
            </a:r>
          </a:p>
          <a:p>
            <a:pPr lvl="1"/>
            <a:r>
              <a:rPr lang="en-US" dirty="0" smtClean="0"/>
              <a:t>loose coordination</a:t>
            </a:r>
          </a:p>
          <a:p>
            <a:pPr lvl="1"/>
            <a:r>
              <a:rPr lang="en-US" dirty="0"/>
              <a:t>E</a:t>
            </a:r>
            <a:r>
              <a:rPr lang="en-US" dirty="0" smtClean="0"/>
              <a:t>xchange via LS  for information or ask for comments </a:t>
            </a:r>
          </a:p>
          <a:p>
            <a:pPr lvl="1"/>
            <a:endParaRPr lang="en-US" dirty="0"/>
          </a:p>
          <a:p>
            <a:r>
              <a:rPr lang="en-US" dirty="0" smtClean="0"/>
              <a:t>Create a new WG in 3GPP</a:t>
            </a:r>
          </a:p>
          <a:p>
            <a:pPr lvl="1"/>
            <a:r>
              <a:rPr lang="en-US" dirty="0"/>
              <a:t>T</a:t>
            </a:r>
            <a:r>
              <a:rPr lang="en-US" dirty="0" smtClean="0"/>
              <a:t>ight coupling</a:t>
            </a:r>
          </a:p>
          <a:p>
            <a:pPr lvl="1"/>
            <a:r>
              <a:rPr lang="en-US" dirty="0" smtClean="0"/>
              <a:t>CT could host this group</a:t>
            </a:r>
          </a:p>
          <a:p>
            <a:pPr lvl="1"/>
            <a:r>
              <a:rPr lang="en-US" dirty="0" smtClean="0"/>
              <a:t>Equivalent to RAN WG 5 (Conformance Testing)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521297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issues with merge into 3GPP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Not so straightforward</a:t>
            </a:r>
          </a:p>
          <a:p>
            <a:pPr lvl="1"/>
            <a:r>
              <a:rPr lang="en-US" dirty="0" smtClean="0"/>
              <a:t>Which types of activities?</a:t>
            </a:r>
          </a:p>
          <a:p>
            <a:pPr lvl="2"/>
            <a:r>
              <a:rPr lang="en-US" dirty="0" smtClean="0"/>
              <a:t>Conformance Test specification vs </a:t>
            </a:r>
            <a:r>
              <a:rPr lang="en-US" dirty="0" err="1" smtClean="0"/>
              <a:t>PoC</a:t>
            </a:r>
            <a:r>
              <a:rPr lang="en-US" dirty="0" smtClean="0"/>
              <a:t>/Interop events/Benchmarking</a:t>
            </a:r>
          </a:p>
          <a:p>
            <a:pPr lvl="2"/>
            <a:r>
              <a:rPr lang="en-US" dirty="0" smtClean="0"/>
              <a:t>Only the conformance test part seems to fit into 3GPP</a:t>
            </a:r>
          </a:p>
          <a:p>
            <a:pPr lvl="1"/>
            <a:r>
              <a:rPr lang="en-US" dirty="0" smtClean="0"/>
              <a:t>Integration in the 3GPP Work Plan?</a:t>
            </a:r>
          </a:p>
          <a:p>
            <a:pPr lvl="2"/>
            <a:r>
              <a:rPr lang="en-US" dirty="0" smtClean="0"/>
              <a:t>Link with other 3GPP WGs</a:t>
            </a:r>
          </a:p>
          <a:p>
            <a:pPr lvl="1"/>
            <a:r>
              <a:rPr lang="en-US" dirty="0" smtClean="0"/>
              <a:t>What about AFI?</a:t>
            </a:r>
          </a:p>
          <a:p>
            <a:pPr lvl="2"/>
            <a:r>
              <a:rPr lang="en-US" dirty="0" smtClean="0"/>
              <a:t>More related to SA5 activities</a:t>
            </a:r>
          </a:p>
          <a:p>
            <a:pPr lvl="1"/>
            <a:r>
              <a:rPr lang="en-US" dirty="0" smtClean="0"/>
              <a:t>Maintenance of the existing ITN specifications?</a:t>
            </a:r>
          </a:p>
          <a:p>
            <a:r>
              <a:rPr lang="en-US" dirty="0" smtClean="0"/>
              <a:t>Further discussions needed to decide what should be the preferred way forward.</a:t>
            </a:r>
          </a:p>
          <a:p>
            <a:pPr lvl="1"/>
            <a:endParaRPr lang="en-US" dirty="0" smtClean="0"/>
          </a:p>
          <a:p>
            <a:endParaRPr lang="en-US" dirty="0" smtClean="0"/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495724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Thank You!</a:t>
            </a:r>
          </a:p>
        </p:txBody>
      </p:sp>
      <p:sp>
        <p:nvSpPr>
          <p:cNvPr id="552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600" dirty="0" smtClean="0"/>
              <a:t>Lionel Morand</a:t>
            </a:r>
            <a:endParaRPr lang="fr-FR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600" dirty="0"/>
              <a:t>3GPP </a:t>
            </a:r>
            <a:r>
              <a:rPr lang="fr-FR" altLang="en-US" sz="1600" dirty="0" smtClean="0"/>
              <a:t>CT </a:t>
            </a:r>
            <a:r>
              <a:rPr lang="fr-FR" altLang="en-US" sz="1600" dirty="0"/>
              <a:t>Chairman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600" dirty="0"/>
              <a:t>mail: </a:t>
            </a:r>
            <a:r>
              <a:rPr lang="fr-FR" altLang="en-US" sz="1600" dirty="0" smtClean="0">
                <a:hlinkClick r:id="rId2"/>
              </a:rPr>
              <a:t>lionel.morand@orange.com</a:t>
            </a:r>
            <a:r>
              <a:rPr lang="fr-FR" altLang="en-US" sz="1600" dirty="0" smtClean="0"/>
              <a:t>  </a:t>
            </a:r>
            <a:endParaRPr lang="fr-FR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600" dirty="0"/>
              <a:t>phone: </a:t>
            </a:r>
            <a:r>
              <a:rPr lang="fr-FR" altLang="en-US" sz="1600" dirty="0" smtClean="0"/>
              <a:t>+33 6 0775 8936</a:t>
            </a:r>
            <a:endParaRPr lang="fr-FR" altLang="en-US" sz="1600" dirty="0"/>
          </a:p>
          <a:p>
            <a:pPr marL="0" indent="0">
              <a:buFontTx/>
              <a:buNone/>
            </a:pP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86869259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Outline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err="1" smtClean="0"/>
              <a:t>ToR</a:t>
            </a:r>
            <a:r>
              <a:rPr lang="en-US" altLang="en-US" dirty="0" smtClean="0"/>
              <a:t> update</a:t>
            </a:r>
          </a:p>
          <a:p>
            <a:r>
              <a:rPr lang="en-US" altLang="en-US" dirty="0" smtClean="0"/>
              <a:t>“5G” Tag for reused specifications</a:t>
            </a:r>
          </a:p>
          <a:p>
            <a:r>
              <a:rPr lang="en-US" altLang="en-US" dirty="0" smtClean="0"/>
              <a:t>Discussion on a possible merge of TC INT into 3GPP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ToR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688480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</a:t>
            </a:r>
            <a:r>
              <a:rPr lang="en-US" dirty="0" smtClean="0"/>
              <a:t>ut-of-date TSG description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60388" cy="4351338"/>
          </a:xfrm>
        </p:spPr>
        <p:txBody>
          <a:bodyPr/>
          <a:lstStyle/>
          <a:p>
            <a:r>
              <a:rPr lang="en-US" dirty="0" smtClean="0"/>
              <a:t>Does not really reflect what we are doing</a:t>
            </a:r>
          </a:p>
          <a:p>
            <a:r>
              <a:rPr lang="en-US" dirty="0" smtClean="0"/>
              <a:t>Low visibility</a:t>
            </a:r>
          </a:p>
          <a:p>
            <a:pPr lvl="1"/>
            <a:r>
              <a:rPr lang="en-US" dirty="0" smtClean="0"/>
              <a:t>for external people</a:t>
            </a:r>
          </a:p>
          <a:p>
            <a:pPr lvl="1"/>
            <a:r>
              <a:rPr lang="en-US" dirty="0" smtClean="0"/>
              <a:t>newcomers</a:t>
            </a:r>
          </a:p>
          <a:p>
            <a:pPr lvl="1"/>
            <a:r>
              <a:rPr lang="en-US" dirty="0" smtClean="0"/>
              <a:t>even for other 3GPP delegates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8588" y="1874058"/>
            <a:ext cx="5419317" cy="4239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Ellipse 4"/>
          <p:cNvSpPr/>
          <p:nvPr/>
        </p:nvSpPr>
        <p:spPr>
          <a:xfrm>
            <a:off x="9351237" y="2952205"/>
            <a:ext cx="2009912" cy="263869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572830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Out-of-date </a:t>
            </a:r>
            <a:r>
              <a:rPr lang="en-US" dirty="0" err="1" smtClean="0"/>
              <a:t>ToR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/>
              <a:t>latest terms of reference were approved </a:t>
            </a:r>
            <a:endParaRPr lang="en-US" dirty="0" smtClean="0"/>
          </a:p>
          <a:p>
            <a:pPr lvl="1"/>
            <a:r>
              <a:rPr lang="en-US" dirty="0" smtClean="0"/>
              <a:t>CT#58 (12/2012) for CT1 and CT6</a:t>
            </a:r>
          </a:p>
          <a:p>
            <a:pPr lvl="1"/>
            <a:r>
              <a:rPr lang="en-US" dirty="0" smtClean="0"/>
              <a:t>CT#72 (06/2016) for CT3 and CT4</a:t>
            </a:r>
          </a:p>
          <a:p>
            <a:pPr lvl="1"/>
            <a:r>
              <a:rPr lang="en-US" dirty="0" smtClean="0"/>
              <a:t>… and CT#36 (05/2007) for CT!</a:t>
            </a:r>
          </a:p>
          <a:p>
            <a:r>
              <a:rPr lang="en-US" dirty="0" smtClean="0"/>
              <a:t>Scopes of work are not accurate</a:t>
            </a:r>
          </a:p>
          <a:p>
            <a:pPr lvl="1"/>
            <a:r>
              <a:rPr lang="en-US" dirty="0"/>
              <a:t>N</a:t>
            </a:r>
            <a:r>
              <a:rPr lang="en-US" dirty="0" smtClean="0"/>
              <a:t>o working group working on API, </a:t>
            </a:r>
            <a:r>
              <a:rPr lang="en-US" dirty="0" err="1" smtClean="0"/>
              <a:t>IoT</a:t>
            </a:r>
            <a:r>
              <a:rPr lang="en-US" dirty="0" smtClean="0"/>
              <a:t> or… 5G! </a:t>
            </a:r>
            <a:r>
              <a:rPr lang="en-US" dirty="0" smtClean="0">
                <a:sym typeface="Wingdings" panose="05000000000000000000" pitchFamily="2" charset="2"/>
              </a:rPr>
              <a:t></a:t>
            </a:r>
            <a:endParaRPr lang="en-US" dirty="0" smtClean="0"/>
          </a:p>
          <a:p>
            <a:r>
              <a:rPr lang="en-US" dirty="0" smtClean="0"/>
              <a:t>Descriptions are heterogeneous </a:t>
            </a:r>
          </a:p>
          <a:p>
            <a:pPr lvl="1"/>
            <a:r>
              <a:rPr lang="en-US" dirty="0" smtClean="0"/>
              <a:t>style, content, level of details, etc.</a:t>
            </a:r>
          </a:p>
        </p:txBody>
      </p:sp>
    </p:spTree>
    <p:extLst>
      <p:ext uri="{BB962C8B-B14F-4D97-AF65-F5344CB8AC3E}">
        <p14:creationId xmlns:p14="http://schemas.microsoft.com/office/powerpoint/2010/main" val="3655135032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Updating the </a:t>
            </a:r>
            <a:r>
              <a:rPr lang="en-US" dirty="0" err="1" smtClean="0"/>
              <a:t>ToR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Work on a common description form for all working groups</a:t>
            </a:r>
          </a:p>
          <a:p>
            <a:r>
              <a:rPr lang="en-US" dirty="0" smtClean="0"/>
              <a:t>Work on a common style </a:t>
            </a:r>
            <a:r>
              <a:rPr lang="en-US" dirty="0"/>
              <a:t>for all working </a:t>
            </a:r>
            <a:r>
              <a:rPr lang="en-US" dirty="0" smtClean="0"/>
              <a:t>groups</a:t>
            </a:r>
          </a:p>
          <a:p>
            <a:r>
              <a:rPr lang="en-US" dirty="0" smtClean="0"/>
              <a:t>Present draft version to the WG</a:t>
            </a:r>
          </a:p>
          <a:p>
            <a:r>
              <a:rPr lang="en-US" dirty="0" smtClean="0"/>
              <a:t>Target for completion: CT#87 (?)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3711328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5G Tag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46392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5G Tag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</a:t>
            </a:r>
            <a:r>
              <a:rPr lang="en-US" dirty="0" smtClean="0"/>
              <a:t>sing 3GU, and looking for “5G” specifications per WG:</a:t>
            </a:r>
          </a:p>
          <a:p>
            <a:pPr lvl="1"/>
            <a:r>
              <a:rPr lang="en-US" dirty="0" smtClean="0"/>
              <a:t>“some” of the pre Rel-15 specifications reused in 5GC are missing</a:t>
            </a:r>
          </a:p>
          <a:p>
            <a:pPr lvl="1"/>
            <a:r>
              <a:rPr lang="en-US" dirty="0" smtClean="0"/>
              <a:t>Work done in CT1, not so much (or not at all) in other CT WGs.</a:t>
            </a:r>
          </a:p>
          <a:p>
            <a:r>
              <a:rPr lang="en-US" dirty="0" smtClean="0"/>
              <a:t>Difficult to identify the set of specifications required for 5G</a:t>
            </a:r>
          </a:p>
          <a:p>
            <a:endParaRPr lang="en-US" dirty="0"/>
          </a:p>
          <a:p>
            <a:r>
              <a:rPr lang="en-US" dirty="0" smtClean="0"/>
              <a:t>Per WG:</a:t>
            </a:r>
          </a:p>
          <a:p>
            <a:pPr lvl="1"/>
            <a:r>
              <a:rPr lang="en-US" dirty="0" smtClean="0"/>
              <a:t>Identify the specifications part of the 5G document set</a:t>
            </a:r>
          </a:p>
          <a:p>
            <a:pPr lvl="1"/>
            <a:r>
              <a:rPr lang="en-US" dirty="0" smtClean="0"/>
              <a:t>Add a 5G tag for these specifications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6753323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Relation with TC INT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27180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10890</TotalTime>
  <Words>534</Words>
  <Application>Microsoft Office PowerPoint</Application>
  <PresentationFormat>Personnalisé</PresentationFormat>
  <Paragraphs>91</Paragraphs>
  <Slides>14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15" baseType="lpstr">
      <vt:lpstr>Office Theme</vt:lpstr>
      <vt:lpstr>Administrivia</vt:lpstr>
      <vt:lpstr>Outline</vt:lpstr>
      <vt:lpstr>ToR</vt:lpstr>
      <vt:lpstr>Out-of-date TSG description</vt:lpstr>
      <vt:lpstr>Out-of-date ToR</vt:lpstr>
      <vt:lpstr>Updating the ToR</vt:lpstr>
      <vt:lpstr>5G Tag</vt:lpstr>
      <vt:lpstr>5G Tag</vt:lpstr>
      <vt:lpstr>Relation with TC INT</vt:lpstr>
      <vt:lpstr>TC INT </vt:lpstr>
      <vt:lpstr>Discussion at OCG meeting</vt:lpstr>
      <vt:lpstr>Possible way forward</vt:lpstr>
      <vt:lpstr>Some issues with merge into 3GPP</vt:lpstr>
      <vt:lpstr>Thank You!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CT Chair</cp:lastModifiedBy>
  <cp:revision>622</cp:revision>
  <dcterms:created xsi:type="dcterms:W3CDTF">2010-02-05T13:52:04Z</dcterms:created>
  <dcterms:modified xsi:type="dcterms:W3CDTF">2019-09-12T15:59:45Z</dcterms:modified>
  <cp:contentStatus>Template 2017</cp:contentStatus>
</cp:coreProperties>
</file>