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3"/>
  </p:notesMasterIdLst>
  <p:handoutMasterIdLst>
    <p:handoutMasterId r:id="rId34"/>
  </p:handoutMasterIdLst>
  <p:sldIdLst>
    <p:sldId id="341" r:id="rId2"/>
    <p:sldId id="444" r:id="rId3"/>
    <p:sldId id="366" r:id="rId4"/>
    <p:sldId id="405" r:id="rId5"/>
    <p:sldId id="445" r:id="rId6"/>
    <p:sldId id="480" r:id="rId7"/>
    <p:sldId id="476" r:id="rId8"/>
    <p:sldId id="501" r:id="rId9"/>
    <p:sldId id="492" r:id="rId10"/>
    <p:sldId id="477" r:id="rId11"/>
    <p:sldId id="458" r:id="rId12"/>
    <p:sldId id="441" r:id="rId13"/>
    <p:sldId id="507" r:id="rId14"/>
    <p:sldId id="511" r:id="rId15"/>
    <p:sldId id="478" r:id="rId16"/>
    <p:sldId id="481" r:id="rId17"/>
    <p:sldId id="508" r:id="rId18"/>
    <p:sldId id="509" r:id="rId19"/>
    <p:sldId id="510" r:id="rId20"/>
    <p:sldId id="512" r:id="rId21"/>
    <p:sldId id="401" r:id="rId22"/>
    <p:sldId id="475" r:id="rId23"/>
    <p:sldId id="373" r:id="rId24"/>
    <p:sldId id="374" r:id="rId25"/>
    <p:sldId id="375" r:id="rId26"/>
    <p:sldId id="365" r:id="rId27"/>
    <p:sldId id="376" r:id="rId28"/>
    <p:sldId id="506" r:id="rId29"/>
    <p:sldId id="505" r:id="rId30"/>
    <p:sldId id="503" r:id="rId31"/>
    <p:sldId id="379" r:id="rId3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3E53B"/>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86410" autoAdjust="0"/>
  </p:normalViewPr>
  <p:slideViewPr>
    <p:cSldViewPr snapToGrid="0">
      <p:cViewPr varScale="1">
        <p:scale>
          <a:sx n="88" d="100"/>
          <a:sy n="88" d="100"/>
        </p:scale>
        <p:origin x="451"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2808" y="6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3E0C366B-BBE1-40AB-8B47-721EC708A74F}"/>
    <pc:docChg chg="undo custSel addSld delSld modSld modMainMaster">
      <pc:chgData name="Dongwook Kim" userId="ed3ef308-8542-4721-bc2b-9514933ffa1d" providerId="ADAL" clId="{3E0C366B-BBE1-40AB-8B47-721EC708A74F}" dt="2024-06-04T14:19:29.895" v="5534" actId="207"/>
      <pc:docMkLst>
        <pc:docMk/>
      </pc:docMkLst>
      <pc:sldChg chg="modSp mod">
        <pc:chgData name="Dongwook Kim" userId="ed3ef308-8542-4721-bc2b-9514933ffa1d" providerId="ADAL" clId="{3E0C366B-BBE1-40AB-8B47-721EC708A74F}" dt="2024-05-30T10:02:22.055" v="37" actId="20577"/>
        <pc:sldMkLst>
          <pc:docMk/>
          <pc:sldMk cId="0" sldId="341"/>
        </pc:sldMkLst>
        <pc:spChg chg="mod">
          <ac:chgData name="Dongwook Kim" userId="ed3ef308-8542-4721-bc2b-9514933ffa1d" providerId="ADAL" clId="{3E0C366B-BBE1-40AB-8B47-721EC708A74F}" dt="2024-05-30T10:02:06.802" v="18" actId="20577"/>
          <ac:spMkLst>
            <pc:docMk/>
            <pc:sldMk cId="0" sldId="341"/>
            <ac:spMk id="3074" creationId="{00000000-0000-0000-0000-000000000000}"/>
          </ac:spMkLst>
        </pc:spChg>
        <pc:spChg chg="mod">
          <ac:chgData name="Dongwook Kim" userId="ed3ef308-8542-4721-bc2b-9514933ffa1d" providerId="ADAL" clId="{3E0C366B-BBE1-40AB-8B47-721EC708A74F}" dt="2024-05-30T10:02:22.055" v="37" actId="20577"/>
          <ac:spMkLst>
            <pc:docMk/>
            <pc:sldMk cId="0" sldId="341"/>
            <ac:spMk id="3075" creationId="{00000000-0000-0000-0000-000000000000}"/>
          </ac:spMkLst>
        </pc:spChg>
      </pc:sldChg>
      <pc:sldChg chg="modSp">
        <pc:chgData name="Dongwook Kim" userId="ed3ef308-8542-4721-bc2b-9514933ffa1d" providerId="ADAL" clId="{3E0C366B-BBE1-40AB-8B47-721EC708A74F}" dt="2024-05-30T10:04:38.747" v="103" actId="1076"/>
        <pc:sldMkLst>
          <pc:docMk/>
          <pc:sldMk cId="0" sldId="365"/>
        </pc:sldMkLst>
        <pc:spChg chg="mod">
          <ac:chgData name="Dongwook Kim" userId="ed3ef308-8542-4721-bc2b-9514933ffa1d" providerId="ADAL" clId="{3E0C366B-BBE1-40AB-8B47-721EC708A74F}" dt="2024-05-30T10:04:38.747" v="103" actId="1076"/>
          <ac:spMkLst>
            <pc:docMk/>
            <pc:sldMk cId="0" sldId="365"/>
            <ac:spMk id="8195" creationId="{00000000-0000-0000-0000-000000000000}"/>
          </ac:spMkLst>
        </pc:spChg>
      </pc:sldChg>
      <pc:sldChg chg="modSp mod">
        <pc:chgData name="Dongwook Kim" userId="ed3ef308-8542-4721-bc2b-9514933ffa1d" providerId="ADAL" clId="{3E0C366B-BBE1-40AB-8B47-721EC708A74F}" dt="2024-05-30T10:03:00.663" v="76" actId="20577"/>
        <pc:sldMkLst>
          <pc:docMk/>
          <pc:sldMk cId="0" sldId="366"/>
        </pc:sldMkLst>
        <pc:spChg chg="mod">
          <ac:chgData name="Dongwook Kim" userId="ed3ef308-8542-4721-bc2b-9514933ffa1d" providerId="ADAL" clId="{3E0C366B-BBE1-40AB-8B47-721EC708A74F}" dt="2024-05-30T10:02:28.670" v="38"/>
          <ac:spMkLst>
            <pc:docMk/>
            <pc:sldMk cId="0" sldId="366"/>
            <ac:spMk id="5123" creationId="{00000000-0000-0000-0000-000000000000}"/>
          </ac:spMkLst>
        </pc:spChg>
        <pc:spChg chg="mod">
          <ac:chgData name="Dongwook Kim" userId="ed3ef308-8542-4721-bc2b-9514933ffa1d" providerId="ADAL" clId="{3E0C366B-BBE1-40AB-8B47-721EC708A74F}" dt="2024-05-30T10:03:00.663" v="76" actId="20577"/>
          <ac:spMkLst>
            <pc:docMk/>
            <pc:sldMk cId="0" sldId="366"/>
            <ac:spMk id="5124" creationId="{00000000-0000-0000-0000-000000000000}"/>
          </ac:spMkLst>
        </pc:spChg>
      </pc:sldChg>
      <pc:sldChg chg="modSp mod">
        <pc:chgData name="Dongwook Kim" userId="ed3ef308-8542-4721-bc2b-9514933ffa1d" providerId="ADAL" clId="{3E0C366B-BBE1-40AB-8B47-721EC708A74F}" dt="2024-06-03T13:28:37.349" v="1642" actId="207"/>
        <pc:sldMkLst>
          <pc:docMk/>
          <pc:sldMk cId="2890974178" sldId="374"/>
        </pc:sldMkLst>
        <pc:spChg chg="mod">
          <ac:chgData name="Dongwook Kim" userId="ed3ef308-8542-4721-bc2b-9514933ffa1d" providerId="ADAL" clId="{3E0C366B-BBE1-40AB-8B47-721EC708A74F}" dt="2024-06-03T13:28:37.349" v="1642" actId="207"/>
          <ac:spMkLst>
            <pc:docMk/>
            <pc:sldMk cId="2890974178" sldId="374"/>
            <ac:spMk id="2" creationId="{00000000-0000-0000-0000-000000000000}"/>
          </ac:spMkLst>
        </pc:spChg>
        <pc:spChg chg="mod">
          <ac:chgData name="Dongwook Kim" userId="ed3ef308-8542-4721-bc2b-9514933ffa1d" providerId="ADAL" clId="{3E0C366B-BBE1-40AB-8B47-721EC708A74F}" dt="2024-06-03T11:58:25.120" v="828" actId="20577"/>
          <ac:spMkLst>
            <pc:docMk/>
            <pc:sldMk cId="2890974178" sldId="374"/>
            <ac:spMk id="3" creationId="{00000000-0000-0000-0000-000000000000}"/>
          </ac:spMkLst>
        </pc:spChg>
      </pc:sldChg>
      <pc:sldChg chg="modSp mod">
        <pc:chgData name="Dongwook Kim" userId="ed3ef308-8542-4721-bc2b-9514933ffa1d" providerId="ADAL" clId="{3E0C366B-BBE1-40AB-8B47-721EC708A74F}" dt="2024-06-03T13:28:39.023" v="1643" actId="207"/>
        <pc:sldMkLst>
          <pc:docMk/>
          <pc:sldMk cId="3484087205" sldId="375"/>
        </pc:sldMkLst>
        <pc:spChg chg="mod">
          <ac:chgData name="Dongwook Kim" userId="ed3ef308-8542-4721-bc2b-9514933ffa1d" providerId="ADAL" clId="{3E0C366B-BBE1-40AB-8B47-721EC708A74F}" dt="2024-06-03T13:28:39.023" v="1643" actId="207"/>
          <ac:spMkLst>
            <pc:docMk/>
            <pc:sldMk cId="3484087205" sldId="375"/>
            <ac:spMk id="2" creationId="{00000000-0000-0000-0000-000000000000}"/>
          </ac:spMkLst>
        </pc:spChg>
        <pc:spChg chg="mod">
          <ac:chgData name="Dongwook Kim" userId="ed3ef308-8542-4721-bc2b-9514933ffa1d" providerId="ADAL" clId="{3E0C366B-BBE1-40AB-8B47-721EC708A74F}" dt="2024-06-01T19:38:38.026" v="343" actId="20577"/>
          <ac:spMkLst>
            <pc:docMk/>
            <pc:sldMk cId="3484087205" sldId="375"/>
            <ac:spMk id="3" creationId="{00000000-0000-0000-0000-000000000000}"/>
          </ac:spMkLst>
        </pc:spChg>
      </pc:sldChg>
      <pc:sldChg chg="modSp mod">
        <pc:chgData name="Dongwook Kim" userId="ed3ef308-8542-4721-bc2b-9514933ffa1d" providerId="ADAL" clId="{3E0C366B-BBE1-40AB-8B47-721EC708A74F}" dt="2024-05-30T17:34:54.763" v="153" actId="20577"/>
        <pc:sldMkLst>
          <pc:docMk/>
          <pc:sldMk cId="1061725507" sldId="379"/>
        </pc:sldMkLst>
        <pc:spChg chg="mod">
          <ac:chgData name="Dongwook Kim" userId="ed3ef308-8542-4721-bc2b-9514933ffa1d" providerId="ADAL" clId="{3E0C366B-BBE1-40AB-8B47-721EC708A74F}" dt="2024-05-30T17:34:54.763" v="153" actId="20577"/>
          <ac:spMkLst>
            <pc:docMk/>
            <pc:sldMk cId="1061725507" sldId="379"/>
            <ac:spMk id="6" creationId="{00000000-0000-0000-0000-000000000000}"/>
          </ac:spMkLst>
        </pc:spChg>
      </pc:sldChg>
      <pc:sldChg chg="addSp delSp modSp mod">
        <pc:chgData name="Dongwook Kim" userId="ed3ef308-8542-4721-bc2b-9514933ffa1d" providerId="ADAL" clId="{3E0C366B-BBE1-40AB-8B47-721EC708A74F}" dt="2024-06-04T12:34:12.531" v="2271" actId="207"/>
        <pc:sldMkLst>
          <pc:docMk/>
          <pc:sldMk cId="1955381210" sldId="401"/>
        </pc:sldMkLst>
        <pc:spChg chg="mod">
          <ac:chgData name="Dongwook Kim" userId="ed3ef308-8542-4721-bc2b-9514933ffa1d" providerId="ADAL" clId="{3E0C366B-BBE1-40AB-8B47-721EC708A74F}" dt="2024-06-04T12:34:12.531" v="2271" actId="207"/>
          <ac:spMkLst>
            <pc:docMk/>
            <pc:sldMk cId="1955381210" sldId="401"/>
            <ac:spMk id="2" creationId="{CB3392D1-2C3C-4A36-923D-B59C0EA91869}"/>
          </ac:spMkLst>
        </pc:spChg>
        <pc:spChg chg="mod">
          <ac:chgData name="Dongwook Kim" userId="ed3ef308-8542-4721-bc2b-9514933ffa1d" providerId="ADAL" clId="{3E0C366B-BBE1-40AB-8B47-721EC708A74F}" dt="2024-06-04T12:33:59.154" v="2270"/>
          <ac:spMkLst>
            <pc:docMk/>
            <pc:sldMk cId="1955381210" sldId="401"/>
            <ac:spMk id="3" creationId="{0E155232-FDB5-4FCF-8D65-33C4D8EB6FAF}"/>
          </ac:spMkLst>
        </pc:spChg>
        <pc:graphicFrameChg chg="add del mod">
          <ac:chgData name="Dongwook Kim" userId="ed3ef308-8542-4721-bc2b-9514933ffa1d" providerId="ADAL" clId="{3E0C366B-BBE1-40AB-8B47-721EC708A74F}" dt="2024-06-03T12:28:34.100" v="1078"/>
          <ac:graphicFrameMkLst>
            <pc:docMk/>
            <pc:sldMk cId="1955381210" sldId="401"/>
            <ac:graphicFrameMk id="4" creationId="{6F943688-0904-39B9-551F-7F8865604856}"/>
          </ac:graphicFrameMkLst>
        </pc:graphicFrameChg>
      </pc:sldChg>
      <pc:sldChg chg="modSp mod">
        <pc:chgData name="Dongwook Kim" userId="ed3ef308-8542-4721-bc2b-9514933ffa1d" providerId="ADAL" clId="{3E0C366B-BBE1-40AB-8B47-721EC708A74F}" dt="2024-06-03T10:04:35.638" v="347" actId="207"/>
        <pc:sldMkLst>
          <pc:docMk/>
          <pc:sldMk cId="1573307958" sldId="405"/>
        </pc:sldMkLst>
        <pc:spChg chg="mod">
          <ac:chgData name="Dongwook Kim" userId="ed3ef308-8542-4721-bc2b-9514933ffa1d" providerId="ADAL" clId="{3E0C366B-BBE1-40AB-8B47-721EC708A74F}" dt="2024-05-30T10:06:36.716" v="120" actId="20577"/>
          <ac:spMkLst>
            <pc:docMk/>
            <pc:sldMk cId="1573307958" sldId="405"/>
            <ac:spMk id="3" creationId="{00000000-0000-0000-0000-000000000000}"/>
          </ac:spMkLst>
        </pc:spChg>
        <pc:spChg chg="mod">
          <ac:chgData name="Dongwook Kim" userId="ed3ef308-8542-4721-bc2b-9514933ffa1d" providerId="ADAL" clId="{3E0C366B-BBE1-40AB-8B47-721EC708A74F}" dt="2024-06-03T10:04:35.638" v="347" actId="207"/>
          <ac:spMkLst>
            <pc:docMk/>
            <pc:sldMk cId="1573307958" sldId="405"/>
            <ac:spMk id="4" creationId="{00000000-0000-0000-0000-000000000000}"/>
          </ac:spMkLst>
        </pc:spChg>
      </pc:sldChg>
      <pc:sldChg chg="addSp delSp modSp mod">
        <pc:chgData name="Dongwook Kim" userId="ed3ef308-8542-4721-bc2b-9514933ffa1d" providerId="ADAL" clId="{3E0C366B-BBE1-40AB-8B47-721EC708A74F}" dt="2024-05-30T16:03:42.463" v="126" actId="478"/>
        <pc:sldMkLst>
          <pc:docMk/>
          <pc:sldMk cId="985026804" sldId="441"/>
        </pc:sldMkLst>
        <pc:spChg chg="add del mod">
          <ac:chgData name="Dongwook Kim" userId="ed3ef308-8542-4721-bc2b-9514933ffa1d" providerId="ADAL" clId="{3E0C366B-BBE1-40AB-8B47-721EC708A74F}" dt="2024-05-30T16:03:42.463" v="126" actId="478"/>
          <ac:spMkLst>
            <pc:docMk/>
            <pc:sldMk cId="985026804" sldId="441"/>
            <ac:spMk id="3" creationId="{C28C6CDE-6E25-7209-6F2C-FE1AF0FD9983}"/>
          </ac:spMkLst>
        </pc:spChg>
        <pc:graphicFrameChg chg="add mod">
          <ac:chgData name="Dongwook Kim" userId="ed3ef308-8542-4721-bc2b-9514933ffa1d" providerId="ADAL" clId="{3E0C366B-BBE1-40AB-8B47-721EC708A74F}" dt="2024-05-30T16:03:41.240" v="125"/>
          <ac:graphicFrameMkLst>
            <pc:docMk/>
            <pc:sldMk cId="985026804" sldId="441"/>
            <ac:graphicFrameMk id="4" creationId="{1E5D3343-7E6D-0BCF-8BFB-75A48D682D18}"/>
          </ac:graphicFrameMkLst>
        </pc:graphicFrameChg>
        <pc:graphicFrameChg chg="del">
          <ac:chgData name="Dongwook Kim" userId="ed3ef308-8542-4721-bc2b-9514933ffa1d" providerId="ADAL" clId="{3E0C366B-BBE1-40AB-8B47-721EC708A74F}" dt="2024-05-30T10:03:37.448" v="82" actId="478"/>
          <ac:graphicFrameMkLst>
            <pc:docMk/>
            <pc:sldMk cId="985026804" sldId="441"/>
            <ac:graphicFrameMk id="5" creationId="{CCBFFC8F-EDCB-4E4F-9118-93D416A7C6D3}"/>
          </ac:graphicFrameMkLst>
        </pc:graphicFrameChg>
      </pc:sldChg>
      <pc:sldChg chg="modSp mod">
        <pc:chgData name="Dongwook Kim" userId="ed3ef308-8542-4721-bc2b-9514933ffa1d" providerId="ADAL" clId="{3E0C366B-BBE1-40AB-8B47-721EC708A74F}" dt="2024-06-03T11:51:36.519" v="553"/>
        <pc:sldMkLst>
          <pc:docMk/>
          <pc:sldMk cId="633682240" sldId="445"/>
        </pc:sldMkLst>
        <pc:graphicFrameChg chg="mod modGraphic">
          <ac:chgData name="Dongwook Kim" userId="ed3ef308-8542-4721-bc2b-9514933ffa1d" providerId="ADAL" clId="{3E0C366B-BBE1-40AB-8B47-721EC708A74F}" dt="2024-06-03T11:51:36.519" v="553"/>
          <ac:graphicFrameMkLst>
            <pc:docMk/>
            <pc:sldMk cId="633682240" sldId="445"/>
            <ac:graphicFrameMk id="4" creationId="{89995A97-A301-4353-AC44-D056417F490A}"/>
          </ac:graphicFrameMkLst>
        </pc:graphicFrameChg>
      </pc:sldChg>
      <pc:sldChg chg="addSp delSp modSp mod">
        <pc:chgData name="Dongwook Kim" userId="ed3ef308-8542-4721-bc2b-9514933ffa1d" providerId="ADAL" clId="{3E0C366B-BBE1-40AB-8B47-721EC708A74F}" dt="2024-05-30T16:03:40.029" v="124" actId="478"/>
        <pc:sldMkLst>
          <pc:docMk/>
          <pc:sldMk cId="1122420187" sldId="458"/>
        </pc:sldMkLst>
        <pc:spChg chg="add del mod">
          <ac:chgData name="Dongwook Kim" userId="ed3ef308-8542-4721-bc2b-9514933ffa1d" providerId="ADAL" clId="{3E0C366B-BBE1-40AB-8B47-721EC708A74F}" dt="2024-05-30T16:03:40.029" v="124" actId="478"/>
          <ac:spMkLst>
            <pc:docMk/>
            <pc:sldMk cId="1122420187" sldId="458"/>
            <ac:spMk id="3" creationId="{0CF85C6F-D2E7-AED3-4379-70C8FACECAE9}"/>
          </ac:spMkLst>
        </pc:spChg>
        <pc:graphicFrameChg chg="add mod">
          <ac:chgData name="Dongwook Kim" userId="ed3ef308-8542-4721-bc2b-9514933ffa1d" providerId="ADAL" clId="{3E0C366B-BBE1-40AB-8B47-721EC708A74F}" dt="2024-05-30T16:03:38.596" v="123"/>
          <ac:graphicFrameMkLst>
            <pc:docMk/>
            <pc:sldMk cId="1122420187" sldId="458"/>
            <ac:graphicFrameMk id="4" creationId="{98F4AE3C-8B30-DD39-4215-D7FE3E08C4BA}"/>
          </ac:graphicFrameMkLst>
        </pc:graphicFrameChg>
        <pc:graphicFrameChg chg="del modGraphic">
          <ac:chgData name="Dongwook Kim" userId="ed3ef308-8542-4721-bc2b-9514933ffa1d" providerId="ADAL" clId="{3E0C366B-BBE1-40AB-8B47-721EC708A74F}" dt="2024-05-30T10:03:34.514" v="81" actId="478"/>
          <ac:graphicFrameMkLst>
            <pc:docMk/>
            <pc:sldMk cId="1122420187" sldId="458"/>
            <ac:graphicFrameMk id="5" creationId="{CCBFFC8F-EDCB-4E4F-9118-93D416A7C6D3}"/>
          </ac:graphicFrameMkLst>
        </pc:graphicFrameChg>
      </pc:sldChg>
      <pc:sldChg chg="modSp del mod">
        <pc:chgData name="Dongwook Kim" userId="ed3ef308-8542-4721-bc2b-9514933ffa1d" providerId="ADAL" clId="{3E0C366B-BBE1-40AB-8B47-721EC708A74F}" dt="2024-06-04T14:03:30.359" v="4492" actId="47"/>
        <pc:sldMkLst>
          <pc:docMk/>
          <pc:sldMk cId="1242428994" sldId="474"/>
        </pc:sldMkLst>
        <pc:spChg chg="mod">
          <ac:chgData name="Dongwook Kim" userId="ed3ef308-8542-4721-bc2b-9514933ffa1d" providerId="ADAL" clId="{3E0C366B-BBE1-40AB-8B47-721EC708A74F}" dt="2024-06-04T10:56:42.639" v="1897" actId="207"/>
          <ac:spMkLst>
            <pc:docMk/>
            <pc:sldMk cId="1242428994" sldId="474"/>
            <ac:spMk id="2" creationId="{CB3392D1-2C3C-4A36-923D-B59C0EA91869}"/>
          </ac:spMkLst>
        </pc:spChg>
        <pc:spChg chg="mod">
          <ac:chgData name="Dongwook Kim" userId="ed3ef308-8542-4721-bc2b-9514933ffa1d" providerId="ADAL" clId="{3E0C366B-BBE1-40AB-8B47-721EC708A74F}" dt="2024-06-04T10:55:56.314" v="1896" actId="20577"/>
          <ac:spMkLst>
            <pc:docMk/>
            <pc:sldMk cId="1242428994" sldId="474"/>
            <ac:spMk id="3" creationId="{0E155232-FDB5-4FCF-8D65-33C4D8EB6FAF}"/>
          </ac:spMkLst>
        </pc:spChg>
      </pc:sldChg>
      <pc:sldChg chg="modSp mod">
        <pc:chgData name="Dongwook Kim" userId="ed3ef308-8542-4721-bc2b-9514933ffa1d" providerId="ADAL" clId="{3E0C366B-BBE1-40AB-8B47-721EC708A74F}" dt="2024-06-04T10:52:30.905" v="1795" actId="20577"/>
        <pc:sldMkLst>
          <pc:docMk/>
          <pc:sldMk cId="3379284082" sldId="475"/>
        </pc:sldMkLst>
        <pc:spChg chg="mod">
          <ac:chgData name="Dongwook Kim" userId="ed3ef308-8542-4721-bc2b-9514933ffa1d" providerId="ADAL" clId="{3E0C366B-BBE1-40AB-8B47-721EC708A74F}" dt="2024-06-03T13:20:29.676" v="1453" actId="207"/>
          <ac:spMkLst>
            <pc:docMk/>
            <pc:sldMk cId="3379284082" sldId="475"/>
            <ac:spMk id="2" creationId="{CB3392D1-2C3C-4A36-923D-B59C0EA91869}"/>
          </ac:spMkLst>
        </pc:spChg>
        <pc:spChg chg="mod">
          <ac:chgData name="Dongwook Kim" userId="ed3ef308-8542-4721-bc2b-9514933ffa1d" providerId="ADAL" clId="{3E0C366B-BBE1-40AB-8B47-721EC708A74F}" dt="2024-06-04T10:52:30.905" v="1795" actId="20577"/>
          <ac:spMkLst>
            <pc:docMk/>
            <pc:sldMk cId="3379284082" sldId="475"/>
            <ac:spMk id="3" creationId="{0E155232-FDB5-4FCF-8D65-33C4D8EB6FAF}"/>
          </ac:spMkLst>
        </pc:spChg>
      </pc:sldChg>
      <pc:sldChg chg="modSp mod">
        <pc:chgData name="Dongwook Kim" userId="ed3ef308-8542-4721-bc2b-9514933ffa1d" providerId="ADAL" clId="{3E0C366B-BBE1-40AB-8B47-721EC708A74F}" dt="2024-06-01T19:37:44.737" v="321" actId="207"/>
        <pc:sldMkLst>
          <pc:docMk/>
          <pc:sldMk cId="3580304823" sldId="476"/>
        </pc:sldMkLst>
        <pc:graphicFrameChg chg="mod modGraphic">
          <ac:chgData name="Dongwook Kim" userId="ed3ef308-8542-4721-bc2b-9514933ffa1d" providerId="ADAL" clId="{3E0C366B-BBE1-40AB-8B47-721EC708A74F}" dt="2024-06-01T19:37:44.737" v="321" actId="207"/>
          <ac:graphicFrameMkLst>
            <pc:docMk/>
            <pc:sldMk cId="3580304823" sldId="476"/>
            <ac:graphicFrameMk id="6" creationId="{00000000-0000-0000-0000-000000000000}"/>
          </ac:graphicFrameMkLst>
        </pc:graphicFrameChg>
      </pc:sldChg>
      <pc:sldChg chg="modSp mod">
        <pc:chgData name="Dongwook Kim" userId="ed3ef308-8542-4721-bc2b-9514933ffa1d" providerId="ADAL" clId="{3E0C366B-BBE1-40AB-8B47-721EC708A74F}" dt="2024-06-01T19:36:48.134" v="316" actId="207"/>
        <pc:sldMkLst>
          <pc:docMk/>
          <pc:sldMk cId="2403834092" sldId="477"/>
        </pc:sldMkLst>
        <pc:graphicFrameChg chg="mod modGraphic">
          <ac:chgData name="Dongwook Kim" userId="ed3ef308-8542-4721-bc2b-9514933ffa1d" providerId="ADAL" clId="{3E0C366B-BBE1-40AB-8B47-721EC708A74F}" dt="2024-06-01T19:36:48.134" v="316" actId="207"/>
          <ac:graphicFrameMkLst>
            <pc:docMk/>
            <pc:sldMk cId="2403834092" sldId="477"/>
            <ac:graphicFrameMk id="8" creationId="{8E889731-152D-4C2F-89F3-D05B3B382934}"/>
          </ac:graphicFrameMkLst>
        </pc:graphicFrameChg>
      </pc:sldChg>
      <pc:sldChg chg="modSp mod">
        <pc:chgData name="Dongwook Kim" userId="ed3ef308-8542-4721-bc2b-9514933ffa1d" providerId="ADAL" clId="{3E0C366B-BBE1-40AB-8B47-721EC708A74F}" dt="2024-06-04T14:14:12.560" v="5181" actId="20577"/>
        <pc:sldMkLst>
          <pc:docMk/>
          <pc:sldMk cId="1256952081" sldId="478"/>
        </pc:sldMkLst>
        <pc:spChg chg="mod">
          <ac:chgData name="Dongwook Kim" userId="ed3ef308-8542-4721-bc2b-9514933ffa1d" providerId="ADAL" clId="{3E0C366B-BBE1-40AB-8B47-721EC708A74F}" dt="2024-06-04T14:14:12.560" v="5181" actId="20577"/>
          <ac:spMkLst>
            <pc:docMk/>
            <pc:sldMk cId="1256952081" sldId="478"/>
            <ac:spMk id="2" creationId="{CB3392D1-2C3C-4A36-923D-B59C0EA91869}"/>
          </ac:spMkLst>
        </pc:spChg>
        <pc:spChg chg="mod">
          <ac:chgData name="Dongwook Kim" userId="ed3ef308-8542-4721-bc2b-9514933ffa1d" providerId="ADAL" clId="{3E0C366B-BBE1-40AB-8B47-721EC708A74F}" dt="2024-06-04T13:07:26.335" v="3323" actId="20577"/>
          <ac:spMkLst>
            <pc:docMk/>
            <pc:sldMk cId="1256952081" sldId="478"/>
            <ac:spMk id="3" creationId="{0E155232-FDB5-4FCF-8D65-33C4D8EB6FAF}"/>
          </ac:spMkLst>
        </pc:spChg>
      </pc:sldChg>
      <pc:sldChg chg="modSp mod">
        <pc:chgData name="Dongwook Kim" userId="ed3ef308-8542-4721-bc2b-9514933ffa1d" providerId="ADAL" clId="{3E0C366B-BBE1-40AB-8B47-721EC708A74F}" dt="2024-06-03T11:47:37.120" v="462" actId="14734"/>
        <pc:sldMkLst>
          <pc:docMk/>
          <pc:sldMk cId="738454733" sldId="480"/>
        </pc:sldMkLst>
        <pc:graphicFrameChg chg="mod modGraphic">
          <ac:chgData name="Dongwook Kim" userId="ed3ef308-8542-4721-bc2b-9514933ffa1d" providerId="ADAL" clId="{3E0C366B-BBE1-40AB-8B47-721EC708A74F}" dt="2024-06-03T11:47:37.120" v="462" actId="14734"/>
          <ac:graphicFrameMkLst>
            <pc:docMk/>
            <pc:sldMk cId="738454733" sldId="480"/>
            <ac:graphicFrameMk id="4" creationId="{89995A97-A301-4353-AC44-D056417F490A}"/>
          </ac:graphicFrameMkLst>
        </pc:graphicFrameChg>
      </pc:sldChg>
      <pc:sldChg chg="modSp mod">
        <pc:chgData name="Dongwook Kim" userId="ed3ef308-8542-4721-bc2b-9514933ffa1d" providerId="ADAL" clId="{3E0C366B-BBE1-40AB-8B47-721EC708A74F}" dt="2024-06-04T14:14:13.622" v="5182" actId="20577"/>
        <pc:sldMkLst>
          <pc:docMk/>
          <pc:sldMk cId="1913894131" sldId="481"/>
        </pc:sldMkLst>
        <pc:spChg chg="mod">
          <ac:chgData name="Dongwook Kim" userId="ed3ef308-8542-4721-bc2b-9514933ffa1d" providerId="ADAL" clId="{3E0C366B-BBE1-40AB-8B47-721EC708A74F}" dt="2024-06-04T14:14:13.622" v="5182" actId="20577"/>
          <ac:spMkLst>
            <pc:docMk/>
            <pc:sldMk cId="1913894131" sldId="481"/>
            <ac:spMk id="2" creationId="{CB3392D1-2C3C-4A36-923D-B59C0EA91869}"/>
          </ac:spMkLst>
        </pc:spChg>
        <pc:spChg chg="mod">
          <ac:chgData name="Dongwook Kim" userId="ed3ef308-8542-4721-bc2b-9514933ffa1d" providerId="ADAL" clId="{3E0C366B-BBE1-40AB-8B47-721EC708A74F}" dt="2024-06-04T13:30:06.988" v="4014" actId="20577"/>
          <ac:spMkLst>
            <pc:docMk/>
            <pc:sldMk cId="1913894131" sldId="481"/>
            <ac:spMk id="3" creationId="{0E155232-FDB5-4FCF-8D65-33C4D8EB6FAF}"/>
          </ac:spMkLst>
        </pc:spChg>
      </pc:sldChg>
      <pc:sldChg chg="modSp del mod">
        <pc:chgData name="Dongwook Kim" userId="ed3ef308-8542-4721-bc2b-9514933ffa1d" providerId="ADAL" clId="{3E0C366B-BBE1-40AB-8B47-721EC708A74F}" dt="2024-06-04T14:03:47.150" v="4496" actId="47"/>
        <pc:sldMkLst>
          <pc:docMk/>
          <pc:sldMk cId="311456389" sldId="482"/>
        </pc:sldMkLst>
        <pc:spChg chg="mod">
          <ac:chgData name="Dongwook Kim" userId="ed3ef308-8542-4721-bc2b-9514933ffa1d" providerId="ADAL" clId="{3E0C366B-BBE1-40AB-8B47-721EC708A74F}" dt="2024-06-03T12:28:59.752" v="1084" actId="207"/>
          <ac:spMkLst>
            <pc:docMk/>
            <pc:sldMk cId="311456389" sldId="482"/>
            <ac:spMk id="2" creationId="{CB3392D1-2C3C-4A36-923D-B59C0EA91869}"/>
          </ac:spMkLst>
        </pc:spChg>
        <pc:spChg chg="mod">
          <ac:chgData name="Dongwook Kim" userId="ed3ef308-8542-4721-bc2b-9514933ffa1d" providerId="ADAL" clId="{3E0C366B-BBE1-40AB-8B47-721EC708A74F}" dt="2024-06-04T14:03:08.098" v="4487" actId="20577"/>
          <ac:spMkLst>
            <pc:docMk/>
            <pc:sldMk cId="311456389" sldId="482"/>
            <ac:spMk id="3" creationId="{0E155232-FDB5-4FCF-8D65-33C4D8EB6FAF}"/>
          </ac:spMkLst>
        </pc:spChg>
      </pc:sldChg>
      <pc:sldChg chg="modSp del mod">
        <pc:chgData name="Dongwook Kim" userId="ed3ef308-8542-4721-bc2b-9514933ffa1d" providerId="ADAL" clId="{3E0C366B-BBE1-40AB-8B47-721EC708A74F}" dt="2024-06-04T14:04:25.163" v="4510" actId="47"/>
        <pc:sldMkLst>
          <pc:docMk/>
          <pc:sldMk cId="2672239225" sldId="485"/>
        </pc:sldMkLst>
        <pc:spChg chg="mod">
          <ac:chgData name="Dongwook Kim" userId="ed3ef308-8542-4721-bc2b-9514933ffa1d" providerId="ADAL" clId="{3E0C366B-BBE1-40AB-8B47-721EC708A74F}" dt="2024-06-03T12:29:04.358" v="1086" actId="207"/>
          <ac:spMkLst>
            <pc:docMk/>
            <pc:sldMk cId="2672239225" sldId="485"/>
            <ac:spMk id="2" creationId="{CB3392D1-2C3C-4A36-923D-B59C0EA91869}"/>
          </ac:spMkLst>
        </pc:spChg>
        <pc:spChg chg="mod">
          <ac:chgData name="Dongwook Kim" userId="ed3ef308-8542-4721-bc2b-9514933ffa1d" providerId="ADAL" clId="{3E0C366B-BBE1-40AB-8B47-721EC708A74F}" dt="2024-06-04T14:03:58.644" v="4502" actId="21"/>
          <ac:spMkLst>
            <pc:docMk/>
            <pc:sldMk cId="2672239225" sldId="485"/>
            <ac:spMk id="3" creationId="{0E155232-FDB5-4FCF-8D65-33C4D8EB6FAF}"/>
          </ac:spMkLst>
        </pc:spChg>
      </pc:sldChg>
      <pc:sldChg chg="modSp mod">
        <pc:chgData name="Dongwook Kim" userId="ed3ef308-8542-4721-bc2b-9514933ffa1d" providerId="ADAL" clId="{3E0C366B-BBE1-40AB-8B47-721EC708A74F}" dt="2024-06-01T19:33:59.502" v="278" actId="207"/>
        <pc:sldMkLst>
          <pc:docMk/>
          <pc:sldMk cId="2840326353" sldId="492"/>
        </pc:sldMkLst>
        <pc:graphicFrameChg chg="mod modGraphic">
          <ac:chgData name="Dongwook Kim" userId="ed3ef308-8542-4721-bc2b-9514933ffa1d" providerId="ADAL" clId="{3E0C366B-BBE1-40AB-8B47-721EC708A74F}" dt="2024-06-01T19:33:59.502" v="278" actId="207"/>
          <ac:graphicFrameMkLst>
            <pc:docMk/>
            <pc:sldMk cId="2840326353" sldId="492"/>
            <ac:graphicFrameMk id="8" creationId="{8E889731-152D-4C2F-89F3-D05B3B382934}"/>
          </ac:graphicFrameMkLst>
        </pc:graphicFrameChg>
      </pc:sldChg>
      <pc:sldChg chg="modSp del mod">
        <pc:chgData name="Dongwook Kim" userId="ed3ef308-8542-4721-bc2b-9514933ffa1d" providerId="ADAL" clId="{3E0C366B-BBE1-40AB-8B47-721EC708A74F}" dt="2024-06-04T14:03:56.803" v="4501" actId="47"/>
        <pc:sldMkLst>
          <pc:docMk/>
          <pc:sldMk cId="2242426542" sldId="500"/>
        </pc:sldMkLst>
        <pc:spChg chg="mod">
          <ac:chgData name="Dongwook Kim" userId="ed3ef308-8542-4721-bc2b-9514933ffa1d" providerId="ADAL" clId="{3E0C366B-BBE1-40AB-8B47-721EC708A74F}" dt="2024-06-03T12:29:02.004" v="1085" actId="207"/>
          <ac:spMkLst>
            <pc:docMk/>
            <pc:sldMk cId="2242426542" sldId="500"/>
            <ac:spMk id="2" creationId="{CB3392D1-2C3C-4A36-923D-B59C0EA91869}"/>
          </ac:spMkLst>
        </pc:spChg>
        <pc:spChg chg="mod">
          <ac:chgData name="Dongwook Kim" userId="ed3ef308-8542-4721-bc2b-9514933ffa1d" providerId="ADAL" clId="{3E0C366B-BBE1-40AB-8B47-721EC708A74F}" dt="2024-06-04T14:03:54.307" v="4499" actId="21"/>
          <ac:spMkLst>
            <pc:docMk/>
            <pc:sldMk cId="2242426542" sldId="500"/>
            <ac:spMk id="3" creationId="{0E155232-FDB5-4FCF-8D65-33C4D8EB6FAF}"/>
          </ac:spMkLst>
        </pc:spChg>
      </pc:sldChg>
      <pc:sldChg chg="modSp mod">
        <pc:chgData name="Dongwook Kim" userId="ed3ef308-8542-4721-bc2b-9514933ffa1d" providerId="ADAL" clId="{3E0C366B-BBE1-40AB-8B47-721EC708A74F}" dt="2024-06-01T19:31:06.814" v="253"/>
        <pc:sldMkLst>
          <pc:docMk/>
          <pc:sldMk cId="1518447935" sldId="501"/>
        </pc:sldMkLst>
        <pc:graphicFrameChg chg="mod modGraphic">
          <ac:chgData name="Dongwook Kim" userId="ed3ef308-8542-4721-bc2b-9514933ffa1d" providerId="ADAL" clId="{3E0C366B-BBE1-40AB-8B47-721EC708A74F}" dt="2024-06-01T19:31:06.814" v="253"/>
          <ac:graphicFrameMkLst>
            <pc:docMk/>
            <pc:sldMk cId="1518447935" sldId="501"/>
            <ac:graphicFrameMk id="5" creationId="{00000000-0000-0000-0000-000000000000}"/>
          </ac:graphicFrameMkLst>
        </pc:graphicFrameChg>
      </pc:sldChg>
      <pc:sldChg chg="del">
        <pc:chgData name="Dongwook Kim" userId="ed3ef308-8542-4721-bc2b-9514933ffa1d" providerId="ADAL" clId="{3E0C366B-BBE1-40AB-8B47-721EC708A74F}" dt="2024-06-01T18:27:52.004" v="185" actId="47"/>
        <pc:sldMkLst>
          <pc:docMk/>
          <pc:sldMk cId="2699329396" sldId="502"/>
        </pc:sldMkLst>
      </pc:sldChg>
      <pc:sldChg chg="modSp mod">
        <pc:chgData name="Dongwook Kim" userId="ed3ef308-8542-4721-bc2b-9514933ffa1d" providerId="ADAL" clId="{3E0C366B-BBE1-40AB-8B47-721EC708A74F}" dt="2024-06-01T19:39:03.471" v="345"/>
        <pc:sldMkLst>
          <pc:docMk/>
          <pc:sldMk cId="1903801768" sldId="503"/>
        </pc:sldMkLst>
        <pc:spChg chg="mod">
          <ac:chgData name="Dongwook Kim" userId="ed3ef308-8542-4721-bc2b-9514933ffa1d" providerId="ADAL" clId="{3E0C366B-BBE1-40AB-8B47-721EC708A74F}" dt="2024-06-01T18:27:55.285" v="186" actId="20577"/>
          <ac:spMkLst>
            <pc:docMk/>
            <pc:sldMk cId="1903801768" sldId="503"/>
            <ac:spMk id="2" creationId="{00000000-0000-0000-0000-000000000000}"/>
          </ac:spMkLst>
        </pc:spChg>
        <pc:graphicFrameChg chg="mod modGraphic">
          <ac:chgData name="Dongwook Kim" userId="ed3ef308-8542-4721-bc2b-9514933ffa1d" providerId="ADAL" clId="{3E0C366B-BBE1-40AB-8B47-721EC708A74F}" dt="2024-06-01T19:39:03.471" v="345"/>
          <ac:graphicFrameMkLst>
            <pc:docMk/>
            <pc:sldMk cId="1903801768" sldId="503"/>
            <ac:graphicFrameMk id="7" creationId="{00000000-0000-0000-0000-000000000000}"/>
          </ac:graphicFrameMkLst>
        </pc:graphicFrameChg>
      </pc:sldChg>
      <pc:sldChg chg="modSp del mod">
        <pc:chgData name="Dongwook Kim" userId="ed3ef308-8542-4721-bc2b-9514933ffa1d" providerId="ADAL" clId="{3E0C366B-BBE1-40AB-8B47-721EC708A74F}" dt="2024-06-04T14:04:25.163" v="4510" actId="47"/>
        <pc:sldMkLst>
          <pc:docMk/>
          <pc:sldMk cId="1350952729" sldId="504"/>
        </pc:sldMkLst>
        <pc:spChg chg="mod">
          <ac:chgData name="Dongwook Kim" userId="ed3ef308-8542-4721-bc2b-9514933ffa1d" providerId="ADAL" clId="{3E0C366B-BBE1-40AB-8B47-721EC708A74F}" dt="2024-06-03T12:29:06.161" v="1087" actId="207"/>
          <ac:spMkLst>
            <pc:docMk/>
            <pc:sldMk cId="1350952729" sldId="504"/>
            <ac:spMk id="2" creationId="{CB3392D1-2C3C-4A36-923D-B59C0EA91869}"/>
          </ac:spMkLst>
        </pc:spChg>
        <pc:spChg chg="mod">
          <ac:chgData name="Dongwook Kim" userId="ed3ef308-8542-4721-bc2b-9514933ffa1d" providerId="ADAL" clId="{3E0C366B-BBE1-40AB-8B47-721EC708A74F}" dt="2024-06-04T14:04:20.773" v="4508" actId="21"/>
          <ac:spMkLst>
            <pc:docMk/>
            <pc:sldMk cId="1350952729" sldId="504"/>
            <ac:spMk id="3" creationId="{0E155232-FDB5-4FCF-8D65-33C4D8EB6FAF}"/>
          </ac:spMkLst>
        </pc:spChg>
      </pc:sldChg>
      <pc:sldChg chg="modSp add mod">
        <pc:chgData name="Dongwook Kim" userId="ed3ef308-8542-4721-bc2b-9514933ffa1d" providerId="ADAL" clId="{3E0C366B-BBE1-40AB-8B47-721EC708A74F}" dt="2024-06-01T19:38:58.072" v="344"/>
        <pc:sldMkLst>
          <pc:docMk/>
          <pc:sldMk cId="1027145784" sldId="505"/>
        </pc:sldMkLst>
        <pc:graphicFrameChg chg="mod modGraphic">
          <ac:chgData name="Dongwook Kim" userId="ed3ef308-8542-4721-bc2b-9514933ffa1d" providerId="ADAL" clId="{3E0C366B-BBE1-40AB-8B47-721EC708A74F}" dt="2024-06-01T19:38:58.072" v="344"/>
          <ac:graphicFrameMkLst>
            <pc:docMk/>
            <pc:sldMk cId="1027145784" sldId="505"/>
            <ac:graphicFrameMk id="7" creationId="{00000000-0000-0000-0000-000000000000}"/>
          </ac:graphicFrameMkLst>
        </pc:graphicFrameChg>
      </pc:sldChg>
      <pc:sldChg chg="modSp add mod">
        <pc:chgData name="Dongwook Kim" userId="ed3ef308-8542-4721-bc2b-9514933ffa1d" providerId="ADAL" clId="{3E0C366B-BBE1-40AB-8B47-721EC708A74F}" dt="2024-06-03T10:05:19.461" v="402" actId="14100"/>
        <pc:sldMkLst>
          <pc:docMk/>
          <pc:sldMk cId="2905787146" sldId="506"/>
        </pc:sldMkLst>
        <pc:spChg chg="mod">
          <ac:chgData name="Dongwook Kim" userId="ed3ef308-8542-4721-bc2b-9514933ffa1d" providerId="ADAL" clId="{3E0C366B-BBE1-40AB-8B47-721EC708A74F}" dt="2024-06-03T10:05:02.964" v="399" actId="207"/>
          <ac:spMkLst>
            <pc:docMk/>
            <pc:sldMk cId="2905787146" sldId="506"/>
            <ac:spMk id="2" creationId="{00000000-0000-0000-0000-000000000000}"/>
          </ac:spMkLst>
        </pc:spChg>
        <pc:graphicFrameChg chg="modGraphic">
          <ac:chgData name="Dongwook Kim" userId="ed3ef308-8542-4721-bc2b-9514933ffa1d" providerId="ADAL" clId="{3E0C366B-BBE1-40AB-8B47-721EC708A74F}" dt="2024-06-03T10:05:19.461" v="402" actId="14100"/>
          <ac:graphicFrameMkLst>
            <pc:docMk/>
            <pc:sldMk cId="2905787146" sldId="506"/>
            <ac:graphicFrameMk id="7" creationId="{00000000-0000-0000-0000-000000000000}"/>
          </ac:graphicFrameMkLst>
        </pc:graphicFrameChg>
      </pc:sldChg>
      <pc:sldChg chg="modSp add mod">
        <pc:chgData name="Dongwook Kim" userId="ed3ef308-8542-4721-bc2b-9514933ffa1d" providerId="ADAL" clId="{3E0C366B-BBE1-40AB-8B47-721EC708A74F}" dt="2024-06-04T14:03:28.694" v="4491"/>
        <pc:sldMkLst>
          <pc:docMk/>
          <pc:sldMk cId="1645123436" sldId="507"/>
        </pc:sldMkLst>
        <pc:spChg chg="mod">
          <ac:chgData name="Dongwook Kim" userId="ed3ef308-8542-4721-bc2b-9514933ffa1d" providerId="ADAL" clId="{3E0C366B-BBE1-40AB-8B47-721EC708A74F}" dt="2024-06-04T14:03:26.327" v="4490"/>
          <ac:spMkLst>
            <pc:docMk/>
            <pc:sldMk cId="1645123436" sldId="507"/>
            <ac:spMk id="2" creationId="{CB3392D1-2C3C-4A36-923D-B59C0EA91869}"/>
          </ac:spMkLst>
        </pc:spChg>
        <pc:spChg chg="mod">
          <ac:chgData name="Dongwook Kim" userId="ed3ef308-8542-4721-bc2b-9514933ffa1d" providerId="ADAL" clId="{3E0C366B-BBE1-40AB-8B47-721EC708A74F}" dt="2024-06-04T14:03:28.694" v="4491"/>
          <ac:spMkLst>
            <pc:docMk/>
            <pc:sldMk cId="1645123436" sldId="507"/>
            <ac:spMk id="3" creationId="{0E155232-FDB5-4FCF-8D65-33C4D8EB6FAF}"/>
          </ac:spMkLst>
        </pc:spChg>
      </pc:sldChg>
      <pc:sldChg chg="modSp add mod">
        <pc:chgData name="Dongwook Kim" userId="ed3ef308-8542-4721-bc2b-9514933ffa1d" providerId="ADAL" clId="{3E0C366B-BBE1-40AB-8B47-721EC708A74F}" dt="2024-06-04T14:14:14.576" v="5183" actId="20577"/>
        <pc:sldMkLst>
          <pc:docMk/>
          <pc:sldMk cId="389639668" sldId="508"/>
        </pc:sldMkLst>
        <pc:spChg chg="mod">
          <ac:chgData name="Dongwook Kim" userId="ed3ef308-8542-4721-bc2b-9514933ffa1d" providerId="ADAL" clId="{3E0C366B-BBE1-40AB-8B47-721EC708A74F}" dt="2024-06-04T14:14:14.576" v="5183" actId="20577"/>
          <ac:spMkLst>
            <pc:docMk/>
            <pc:sldMk cId="389639668" sldId="508"/>
            <ac:spMk id="2" creationId="{CB3392D1-2C3C-4A36-923D-B59C0EA91869}"/>
          </ac:spMkLst>
        </pc:spChg>
        <pc:spChg chg="mod">
          <ac:chgData name="Dongwook Kim" userId="ed3ef308-8542-4721-bc2b-9514933ffa1d" providerId="ADAL" clId="{3E0C366B-BBE1-40AB-8B47-721EC708A74F}" dt="2024-06-04T14:05:38.357" v="4772" actId="20577"/>
          <ac:spMkLst>
            <pc:docMk/>
            <pc:sldMk cId="389639668" sldId="508"/>
            <ac:spMk id="3" creationId="{0E155232-FDB5-4FCF-8D65-33C4D8EB6FAF}"/>
          </ac:spMkLst>
        </pc:spChg>
      </pc:sldChg>
      <pc:sldChg chg="modSp add mod">
        <pc:chgData name="Dongwook Kim" userId="ed3ef308-8542-4721-bc2b-9514933ffa1d" providerId="ADAL" clId="{3E0C366B-BBE1-40AB-8B47-721EC708A74F}" dt="2024-06-04T14:14:15.621" v="5184" actId="20577"/>
        <pc:sldMkLst>
          <pc:docMk/>
          <pc:sldMk cId="427096494" sldId="509"/>
        </pc:sldMkLst>
        <pc:spChg chg="mod">
          <ac:chgData name="Dongwook Kim" userId="ed3ef308-8542-4721-bc2b-9514933ffa1d" providerId="ADAL" clId="{3E0C366B-BBE1-40AB-8B47-721EC708A74F}" dt="2024-06-04T14:14:15.621" v="5184" actId="20577"/>
          <ac:spMkLst>
            <pc:docMk/>
            <pc:sldMk cId="427096494" sldId="509"/>
            <ac:spMk id="2" creationId="{CB3392D1-2C3C-4A36-923D-B59C0EA91869}"/>
          </ac:spMkLst>
        </pc:spChg>
        <pc:spChg chg="mod">
          <ac:chgData name="Dongwook Kim" userId="ed3ef308-8542-4721-bc2b-9514933ffa1d" providerId="ADAL" clId="{3E0C366B-BBE1-40AB-8B47-721EC708A74F}" dt="2024-06-04T14:12:28.431" v="5174" actId="20577"/>
          <ac:spMkLst>
            <pc:docMk/>
            <pc:sldMk cId="427096494" sldId="509"/>
            <ac:spMk id="3" creationId="{0E155232-FDB5-4FCF-8D65-33C4D8EB6FAF}"/>
          </ac:spMkLst>
        </pc:spChg>
      </pc:sldChg>
      <pc:sldChg chg="modSp add mod">
        <pc:chgData name="Dongwook Kim" userId="ed3ef308-8542-4721-bc2b-9514933ffa1d" providerId="ADAL" clId="{3E0C366B-BBE1-40AB-8B47-721EC708A74F}" dt="2024-06-04T14:19:29.895" v="5534" actId="207"/>
        <pc:sldMkLst>
          <pc:docMk/>
          <pc:sldMk cId="1708662798" sldId="510"/>
        </pc:sldMkLst>
        <pc:spChg chg="mod">
          <ac:chgData name="Dongwook Kim" userId="ed3ef308-8542-4721-bc2b-9514933ffa1d" providerId="ADAL" clId="{3E0C366B-BBE1-40AB-8B47-721EC708A74F}" dt="2024-06-04T14:19:29.895" v="5534" actId="207"/>
          <ac:spMkLst>
            <pc:docMk/>
            <pc:sldMk cId="1708662798" sldId="510"/>
            <ac:spMk id="2" creationId="{CB3392D1-2C3C-4A36-923D-B59C0EA91869}"/>
          </ac:spMkLst>
        </pc:spChg>
        <pc:spChg chg="mod">
          <ac:chgData name="Dongwook Kim" userId="ed3ef308-8542-4721-bc2b-9514933ffa1d" providerId="ADAL" clId="{3E0C366B-BBE1-40AB-8B47-721EC708A74F}" dt="2024-06-04T14:19:20.694" v="5533" actId="20577"/>
          <ac:spMkLst>
            <pc:docMk/>
            <pc:sldMk cId="1708662798" sldId="510"/>
            <ac:spMk id="3" creationId="{0E155232-FDB5-4FCF-8D65-33C4D8EB6FAF}"/>
          </ac:spMkLst>
        </pc:spChg>
      </pc:sldChg>
      <pc:sldMasterChg chg="modSp mod">
        <pc:chgData name="Dongwook Kim" userId="ed3ef308-8542-4721-bc2b-9514933ffa1d" providerId="ADAL" clId="{3E0C366B-BBE1-40AB-8B47-721EC708A74F}" dt="2024-05-30T10:02:02.520" v="17" actId="20577"/>
        <pc:sldMasterMkLst>
          <pc:docMk/>
          <pc:sldMasterMk cId="0" sldId="2147485146"/>
        </pc:sldMasterMkLst>
        <pc:spChg chg="mod">
          <ac:chgData name="Dongwook Kim" userId="ed3ef308-8542-4721-bc2b-9514933ffa1d" providerId="ADAL" clId="{3E0C366B-BBE1-40AB-8B47-721EC708A74F}" dt="2024-05-30T10:01:58.185" v="16" actId="20577"/>
          <ac:spMkLst>
            <pc:docMk/>
            <pc:sldMasterMk cId="0" sldId="2147485146"/>
            <ac:spMk id="11" creationId="{00000000-0000-0000-0000-000000000000}"/>
          </ac:spMkLst>
        </pc:spChg>
        <pc:spChg chg="mod">
          <ac:chgData name="Dongwook Kim" userId="ed3ef308-8542-4721-bc2b-9514933ffa1d" providerId="ADAL" clId="{3E0C366B-BBE1-40AB-8B47-721EC708A74F}" dt="2024-05-30T10:02:02.520" v="17" actId="20577"/>
          <ac:spMkLst>
            <pc:docMk/>
            <pc:sldMasterMk cId="0" sldId="2147485146"/>
            <ac:spMk id="13" creationId="{00000000-0000-0000-0000-000000000000}"/>
          </ac:spMkLst>
        </pc:spChg>
      </pc:sldMasterChg>
    </pc:docChg>
  </pc:docChgLst>
  <pc:docChgLst>
    <pc:chgData name="Dongwook Kim" userId="ed3ef308-8542-4721-bc2b-9514933ffa1d" providerId="ADAL" clId="{7DEECC4C-6D82-48FA-93D3-1B71D0522758}"/>
    <pc:docChg chg="modSld">
      <pc:chgData name="Dongwook Kim" userId="ed3ef308-8542-4721-bc2b-9514933ffa1d" providerId="ADAL" clId="{7DEECC4C-6D82-48FA-93D3-1B71D0522758}" dt="2024-06-07T16:36:11.848" v="17" actId="207"/>
      <pc:docMkLst>
        <pc:docMk/>
      </pc:docMkLst>
      <pc:sldChg chg="modSp mod">
        <pc:chgData name="Dongwook Kim" userId="ed3ef308-8542-4721-bc2b-9514933ffa1d" providerId="ADAL" clId="{7DEECC4C-6D82-48FA-93D3-1B71D0522758}" dt="2024-06-07T16:36:11.848" v="17" actId="207"/>
        <pc:sldMkLst>
          <pc:docMk/>
          <pc:sldMk cId="1573307958" sldId="405"/>
        </pc:sldMkLst>
        <pc:spChg chg="mod">
          <ac:chgData name="Dongwook Kim" userId="ed3ef308-8542-4721-bc2b-9514933ffa1d" providerId="ADAL" clId="{7DEECC4C-6D82-48FA-93D3-1B71D0522758}" dt="2024-06-07T16:36:11.848" v="17" actId="207"/>
          <ac:spMkLst>
            <pc:docMk/>
            <pc:sldMk cId="1573307958" sldId="405"/>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33536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28090" y="72380"/>
            <a:ext cx="3916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#104</a:t>
            </a:r>
          </a:p>
          <a:p>
            <a:r>
              <a:rPr lang="en-GB" altLang="zh-CN" sz="1200" b="1" kern="1200" dirty="0">
                <a:solidFill>
                  <a:schemeClr val="tx1"/>
                </a:solidFill>
                <a:effectLst/>
                <a:latin typeface="Arial" pitchFamily="34" charset="0"/>
                <a:ea typeface="+mn-ea"/>
                <a:cs typeface="Arial" pitchFamily="34" charset="0"/>
              </a:rPr>
              <a:t>Shanghai, CN, 17th - 18th June</a:t>
            </a:r>
            <a:r>
              <a:rPr lang="en-GB" altLang="zh-CN" sz="1200" b="1" kern="1200" baseline="0" dirty="0">
                <a:solidFill>
                  <a:schemeClr val="tx1"/>
                </a:solidFill>
                <a:effectLst/>
                <a:latin typeface="Arial" pitchFamily="34" charset="0"/>
                <a:ea typeface="+mn-ea"/>
                <a:cs typeface="Arial" pitchFamily="34" charset="0"/>
              </a:rPr>
              <a:t> 2024</a:t>
            </a:r>
            <a:endParaRPr lang="zh-CN" altLang="zh-CN" sz="1200" kern="1200" dirty="0">
              <a:solidFill>
                <a:schemeClr val="tx1"/>
              </a:solidFill>
              <a:effectLst/>
              <a:latin typeface="Arial" pitchFamily="34" charset="0"/>
              <a:ea typeface="+mn-ea"/>
              <a:cs typeface="Arial"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panose="020B0604020202020204" pitchFamily="34" charset="0"/>
                <a:cs typeface="Arial" panose="020B0604020202020204" pitchFamily="34" charset="0"/>
              </a:rPr>
              <a:t>CP-241293</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susana.fernandez@ericsson.com" TargetMode="External"/><Relationship Id="rId11" Type="http://schemas.openxmlformats.org/officeDocument/2006/relationships/image" Target="../media/image6.jpeg"/><Relationship Id="rId5" Type="http://schemas.openxmlformats.org/officeDocument/2006/relationships/hyperlink" Target="mailto:n.tangudu@samsung.com" TargetMode="External"/><Relationship Id="rId10" Type="http://schemas.openxmlformats.org/officeDocument/2006/relationships/hyperlink" Target="mailto:Dongwook.Kim@etsi.org" TargetMode="External"/><Relationship Id="rId4" Type="http://schemas.openxmlformats.org/officeDocument/2006/relationships/hyperlink" Target="mailto:yanyali@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CT#104</a:t>
            </a:r>
            <a:endParaRPr lang="en-GB" altLang="en-US" dirty="0"/>
          </a:p>
        </p:txBody>
      </p:sp>
      <p:sp>
        <p:nvSpPr>
          <p:cNvPr id="3075" name="Text Placeholder 2"/>
          <p:cNvSpPr>
            <a:spLocks noGrp="1"/>
          </p:cNvSpPr>
          <p:nvPr>
            <p:ph type="body" idx="4294967295"/>
          </p:nvPr>
        </p:nvSpPr>
        <p:spPr>
          <a:xfrm>
            <a:off x="2166247" y="4301138"/>
            <a:ext cx="7886700" cy="1500187"/>
          </a:xfrm>
        </p:spPr>
        <p:txBody>
          <a:bodyPr/>
          <a:lstStyle/>
          <a:p>
            <a:pPr marL="0" indent="0" eaLnBrk="1" hangingPunct="1">
              <a:buFontTx/>
              <a:buNone/>
            </a:pPr>
            <a:r>
              <a:rPr lang="en-GB" altLang="en-US" dirty="0"/>
              <a:t>Naren Tangudu</a:t>
            </a:r>
          </a:p>
          <a:p>
            <a:pPr marL="0" indent="0" eaLnBrk="1" hangingPunct="1">
              <a:buNone/>
            </a:pPr>
            <a:r>
              <a:rPr lang="en-GB" altLang="de-DE" dirty="0"/>
              <a:t>TSG CT WG3 Vice Chair</a:t>
            </a:r>
          </a:p>
          <a:p>
            <a:pPr marL="0" indent="0" eaLnBrk="1" hangingPunct="1">
              <a:buFontTx/>
              <a:buNone/>
            </a:pPr>
            <a:r>
              <a:rPr lang="en-GB" altLang="en-US" dirty="0"/>
              <a:t>Samsung</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(2/2)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2087128836"/>
              </p:ext>
            </p:extLst>
          </p:nvPr>
        </p:nvGraphicFramePr>
        <p:xfrm>
          <a:off x="361425" y="1791374"/>
          <a:ext cx="11013394" cy="3587969"/>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84475">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73264">
                  <a:extLst>
                    <a:ext uri="{9D8B030D-6E8A-4147-A177-3AD203B41FA5}">
                      <a16:colId xmlns:a16="http://schemas.microsoft.com/office/drawing/2014/main" val="979862970"/>
                    </a:ext>
                  </a:extLst>
                </a:gridCol>
                <a:gridCol w="640224">
                  <a:extLst>
                    <a:ext uri="{9D8B030D-6E8A-4147-A177-3AD203B41FA5}">
                      <a16:colId xmlns:a16="http://schemas.microsoft.com/office/drawing/2014/main" val="3618433566"/>
                    </a:ext>
                  </a:extLst>
                </a:gridCol>
              </a:tblGrid>
              <a:tr h="400985">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00985">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990076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the architectural enhancements for 5G Multicast-Broadcast services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5MBS_Ph2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CP-232031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000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Application layer support for Personal </a:t>
                      </a:r>
                      <a:r>
                        <a:rPr lang="en-GB" sz="1000" kern="1200" dirty="0" err="1">
                          <a:solidFill>
                            <a:srgbClr val="000000"/>
                          </a:solidFill>
                          <a:effectLst/>
                          <a:latin typeface="Arial" panose="020B0604020202020204" pitchFamily="34" charset="0"/>
                          <a:ea typeface="宋体" panose="02010600030101010101" pitchFamily="2" charset="-122"/>
                          <a:cs typeface="+mn-cs"/>
                        </a:rPr>
                        <a:t>IoT</a:t>
                      </a:r>
                      <a:r>
                        <a:rPr lang="en-GB" sz="1000" kern="1200" dirty="0">
                          <a:solidFill>
                            <a:srgbClr val="000000"/>
                          </a:solidFill>
                          <a:effectLst/>
                          <a:latin typeface="Arial" panose="020B0604020202020204" pitchFamily="34" charset="0"/>
                          <a:ea typeface="宋体" panose="02010600030101010101" pitchFamily="2" charset="-122"/>
                          <a:cs typeface="+mn-cs"/>
                        </a:rPr>
                        <a:t> Network</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PINAPP</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0003"/>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990097</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Application Data Analytics Enablement Service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ADAES</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CP-240268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1395364329"/>
                  </a:ext>
                </a:extLst>
              </a:tr>
              <a:tr h="400985">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Access Traffic Steering, Switching and Splitting support in 5G system – Phase 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ATSSS_Ph3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43664365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990058</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Personal </a:t>
                      </a:r>
                      <a:r>
                        <a:rPr lang="en-GB" sz="1000" kern="1200" dirty="0" err="1">
                          <a:solidFill>
                            <a:srgbClr val="000000"/>
                          </a:solidFill>
                          <a:effectLst/>
                          <a:latin typeface="Arial" panose="020B0604020202020204" pitchFamily="34" charset="0"/>
                          <a:ea typeface="宋体" panose="02010600030101010101" pitchFamily="2" charset="-122"/>
                          <a:cs typeface="+mn-cs"/>
                        </a:rPr>
                        <a:t>IoT</a:t>
                      </a:r>
                      <a:r>
                        <a:rPr lang="en-GB" sz="1000" kern="1200" dirty="0">
                          <a:solidFill>
                            <a:srgbClr val="000000"/>
                          </a:solidFill>
                          <a:effectLst/>
                          <a:latin typeface="Arial" panose="020B0604020202020204" pitchFamily="34" charset="0"/>
                          <a:ea typeface="宋体" panose="02010600030101010101" pitchFamily="2" charset="-122"/>
                          <a:cs typeface="+mn-cs"/>
                        </a:rPr>
                        <a:t> Network</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PIN</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139629726"/>
                  </a:ext>
                </a:extLst>
              </a:tr>
              <a:tr h="213239">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990092</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UPF enhancement for exposure and SBA</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UPEAS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CP-240022</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53153360"/>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Next Generation Real time Communication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NG_RTC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CP-240271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800114282"/>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990063</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 of Further Architecture Enhancement for UAV and UAM</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UAS_Ph2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36768404"/>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enabling MSGin5G Service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5GMARCH_Ph2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424933338"/>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of Ranging based services and sidelink positioning</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indent="18415" algn="just" defTabSz="914400" rtl="0" eaLnBrk="1" latinLnBrk="0" hangingPunct="1">
                        <a:lnSpc>
                          <a:spcPct val="107000"/>
                        </a:lnSpc>
                        <a:spcAft>
                          <a:spcPts val="0"/>
                        </a:spcAft>
                      </a:pPr>
                      <a:r>
                        <a:rPr lang="en-GB" sz="1000" kern="1200" dirty="0" err="1">
                          <a:solidFill>
                            <a:srgbClr val="000000"/>
                          </a:solidFill>
                          <a:effectLst/>
                          <a:latin typeface="Arial" panose="020B0604020202020204" pitchFamily="34" charset="0"/>
                          <a:ea typeface="宋体" panose="02010600030101010101" pitchFamily="2" charset="-122"/>
                          <a:cs typeface="+mn-cs"/>
                        </a:rPr>
                        <a:t>Ranging_SL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CP-240298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642859765"/>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Stage 3 of Network Slicing Phase 3</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eNS_Ph3</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4052214144"/>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5G-enabled fused location service capability exposure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5GFLS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08495772"/>
                  </a:ext>
                </a:extLst>
              </a:tr>
              <a:tr h="205071">
                <a:tc>
                  <a:txBody>
                    <a:bodyPr/>
                    <a:lstStyle/>
                    <a:p>
                      <a:pPr algn="just">
                        <a:spcAft>
                          <a:spcPts val="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1030025</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CT impacts of EVS Codec Extension for Immersive Voice and Audio Services</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fr-FR" altLang="zh-CN" sz="1000" kern="1200" dirty="0">
                          <a:solidFill>
                            <a:srgbClr val="000000"/>
                          </a:solidFill>
                          <a:effectLst/>
                          <a:latin typeface="Arial" panose="020B0604020202020204" pitchFamily="34" charset="0"/>
                          <a:ea typeface="宋体" panose="02010600030101010101" pitchFamily="2" charset="-122"/>
                          <a:cs typeface="+mn-cs"/>
                        </a:rPr>
                        <a:t>IVAS_Codec</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06/24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Arial" panose="020B0604020202020204" pitchFamily="34" charset="0"/>
                        </a:rPr>
                        <a:t>0%</a:t>
                      </a:r>
                      <a:endParaRPr lang="zh-CN" altLang="en-US"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Arial" panose="020B0604020202020204" pitchFamily="34" charset="0"/>
                        </a:rPr>
                        <a:t>100%</a:t>
                      </a:r>
                      <a:endParaRPr lang="zh-CN" altLang="en-US"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70C0"/>
                          </a:solidFill>
                          <a:effectLst/>
                          <a:latin typeface="Arial" panose="020B0604020202020204" pitchFamily="34" charset="0"/>
                          <a:ea typeface="+mn-ea"/>
                          <a:cs typeface="Arial" panose="020B0604020202020204" pitchFamily="34" charset="0"/>
                        </a:rPr>
                        <a:t>CP-241026</a:t>
                      </a:r>
                      <a:endParaRPr lang="fr-FR" altLang="zh-CN" sz="100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40383409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4" name="Tableau 3">
            <a:extLst>
              <a:ext uri="{FF2B5EF4-FFF2-40B4-BE49-F238E27FC236}">
                <a16:creationId xmlns:a16="http://schemas.microsoft.com/office/drawing/2014/main" id="{98F4AE3C-8B30-DD39-4215-D7FE3E08C4BA}"/>
              </a:ext>
            </a:extLst>
          </p:cNvPr>
          <p:cNvGraphicFramePr>
            <a:graphicFrameLocks noGrp="1"/>
          </p:cNvGraphicFramePr>
          <p:nvPr>
            <p:extLst>
              <p:ext uri="{D42A27DB-BD31-4B8C-83A1-F6EECF244321}">
                <p14:modId xmlns:p14="http://schemas.microsoft.com/office/powerpoint/2010/main" val="2019204237"/>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4" name="Tableau 3">
            <a:extLst>
              <a:ext uri="{FF2B5EF4-FFF2-40B4-BE49-F238E27FC236}">
                <a16:creationId xmlns:a16="http://schemas.microsoft.com/office/drawing/2014/main" id="{1E5D3343-7E6D-0BCF-8BFB-75A48D682D18}"/>
              </a:ext>
            </a:extLst>
          </p:cNvPr>
          <p:cNvGraphicFramePr>
            <a:graphicFrameLocks noGrp="1"/>
          </p:cNvGraphicFramePr>
          <p:nvPr>
            <p:extLst>
              <p:ext uri="{D42A27DB-BD31-4B8C-83A1-F6EECF244321}">
                <p14:modId xmlns:p14="http://schemas.microsoft.com/office/powerpoint/2010/main" val="2019204237"/>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19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1800" dirty="0" err="1"/>
              <a:t>Work</a:t>
            </a:r>
            <a:r>
              <a:rPr lang="es-ES" altLang="zh-CN" sz="1800" dirty="0"/>
              <a:t> </a:t>
            </a:r>
            <a:r>
              <a:rPr lang="es-ES" altLang="zh-CN" sz="1800" dirty="0" err="1"/>
              <a:t>kicked</a:t>
            </a:r>
            <a:r>
              <a:rPr lang="es-ES" altLang="zh-CN" sz="1800" dirty="0"/>
              <a:t>-off </a:t>
            </a:r>
            <a:r>
              <a:rPr lang="es-ES" altLang="zh-CN" sz="1800" dirty="0" err="1"/>
              <a:t>from</a:t>
            </a:r>
            <a:r>
              <a:rPr lang="es-ES" altLang="zh-CN" sz="1800" dirty="0"/>
              <a:t> CT3#135 meeting !</a:t>
            </a:r>
          </a:p>
          <a:p>
            <a:r>
              <a:rPr lang="es-ES" altLang="zh-CN" sz="1800" dirty="0" err="1"/>
              <a:t>Only</a:t>
            </a:r>
            <a:r>
              <a:rPr lang="es-ES" altLang="zh-CN" sz="1800" dirty="0"/>
              <a:t> </a:t>
            </a:r>
            <a:r>
              <a:rPr lang="es-ES" altLang="zh-CN" sz="1800" dirty="0" err="1"/>
              <a:t>workitem</a:t>
            </a:r>
            <a:r>
              <a:rPr lang="es-ES" altLang="zh-CN" sz="1800" dirty="0"/>
              <a:t> </a:t>
            </a:r>
            <a:r>
              <a:rPr lang="es-ES" altLang="zh-CN" sz="1800" dirty="0" err="1"/>
              <a:t>proposals</a:t>
            </a:r>
            <a:r>
              <a:rPr lang="es-ES" altLang="zh-CN" sz="1800" dirty="0"/>
              <a:t> (</a:t>
            </a:r>
            <a:r>
              <a:rPr lang="es-ES" altLang="zh-CN" sz="1800" dirty="0" err="1"/>
              <a:t>WIDs</a:t>
            </a:r>
            <a:r>
              <a:rPr lang="es-ES" altLang="zh-CN" sz="1800" dirty="0"/>
              <a:t>, Discussion </a:t>
            </a:r>
            <a:r>
              <a:rPr lang="es-ES" altLang="zh-CN" sz="1800" dirty="0" err="1"/>
              <a:t>papers</a:t>
            </a:r>
            <a:r>
              <a:rPr lang="es-ES" altLang="zh-CN" sz="1800" dirty="0"/>
              <a:t>) </a:t>
            </a:r>
            <a:r>
              <a:rPr lang="es-ES" altLang="zh-CN" sz="1800" dirty="0" err="1"/>
              <a:t>were</a:t>
            </a:r>
            <a:r>
              <a:rPr lang="es-ES" altLang="zh-CN" sz="1800" dirty="0"/>
              <a:t> </a:t>
            </a:r>
            <a:r>
              <a:rPr lang="es-ES" altLang="zh-CN" sz="1800" dirty="0" err="1"/>
              <a:t>treated</a:t>
            </a:r>
            <a:r>
              <a:rPr lang="es-ES" altLang="zh-CN" sz="1800" dirty="0"/>
              <a:t> in </a:t>
            </a:r>
            <a:r>
              <a:rPr lang="es-ES" altLang="zh-CN" sz="1800" dirty="0" err="1"/>
              <a:t>this</a:t>
            </a:r>
            <a:r>
              <a:rPr lang="es-ES" altLang="zh-CN" sz="1800" dirty="0"/>
              <a:t> </a:t>
            </a:r>
            <a:r>
              <a:rPr lang="es-ES" altLang="zh-CN" sz="1800" dirty="0" err="1"/>
              <a:t>plenary</a:t>
            </a:r>
            <a:r>
              <a:rPr lang="es-ES" altLang="zh-CN" sz="1800" dirty="0"/>
              <a:t> </a:t>
            </a:r>
            <a:r>
              <a:rPr lang="es-ES" altLang="zh-CN" sz="1800" dirty="0" err="1"/>
              <a:t>cycle</a:t>
            </a:r>
            <a:r>
              <a:rPr lang="es-ES" altLang="zh-CN" sz="1800" dirty="0"/>
              <a:t> (CT3#135, </a:t>
            </a:r>
            <a:r>
              <a:rPr lang="es-ES" altLang="zh-CN" sz="1800" dirty="0" err="1"/>
              <a:t>Hyderabad</a:t>
            </a:r>
            <a:r>
              <a:rPr lang="es-ES" altLang="zh-CN" sz="1800" dirty="0"/>
              <a:t> India).</a:t>
            </a:r>
          </a:p>
          <a:p>
            <a:r>
              <a:rPr lang="es-ES" altLang="zh-CN" sz="1800" dirty="0" err="1"/>
              <a:t>Agreement</a:t>
            </a:r>
            <a:r>
              <a:rPr lang="es-ES" altLang="zh-CN" sz="1800" dirty="0"/>
              <a:t> </a:t>
            </a:r>
            <a:r>
              <a:rPr lang="es-ES" altLang="zh-CN" sz="1800" dirty="0" err="1"/>
              <a:t>or</a:t>
            </a:r>
            <a:r>
              <a:rPr lang="es-ES" altLang="zh-CN" sz="1800" dirty="0"/>
              <a:t> </a:t>
            </a:r>
            <a:r>
              <a:rPr lang="es-ES" altLang="zh-CN" sz="1800" dirty="0" err="1"/>
              <a:t>endorsement</a:t>
            </a:r>
            <a:r>
              <a:rPr lang="es-ES" altLang="zh-CN" sz="1800" dirty="0"/>
              <a:t> of new Rel-19 </a:t>
            </a:r>
            <a:r>
              <a:rPr lang="es-ES" altLang="zh-CN" sz="1800" dirty="0" err="1"/>
              <a:t>WIDs</a:t>
            </a:r>
            <a:r>
              <a:rPr lang="es-ES" altLang="zh-CN" sz="1800" dirty="0"/>
              <a:t>: </a:t>
            </a:r>
          </a:p>
          <a:p>
            <a:pPr lvl="1"/>
            <a:r>
              <a:rPr lang="es-ES" altLang="zh-CN" sz="1800" dirty="0"/>
              <a:t>4 new </a:t>
            </a:r>
            <a:r>
              <a:rPr lang="es-ES" altLang="zh-CN" sz="1800" dirty="0" err="1"/>
              <a:t>WIDs</a:t>
            </a:r>
            <a:r>
              <a:rPr lang="es-ES" altLang="zh-CN" sz="1800" dirty="0"/>
              <a:t> (i.e. TEI19_VLANSUB, TEI19_IP_SP_EXP, EDGEAPP_Ph3, NBI19) are </a:t>
            </a:r>
            <a:r>
              <a:rPr lang="es-ES" altLang="zh-CN" sz="1800" dirty="0" err="1"/>
              <a:t>agreed</a:t>
            </a:r>
            <a:r>
              <a:rPr lang="es-ES" altLang="zh-CN" sz="1800" dirty="0"/>
              <a:t>;</a:t>
            </a:r>
          </a:p>
          <a:p>
            <a:pPr lvl="1"/>
            <a:r>
              <a:rPr lang="es-ES" altLang="zh-CN" sz="1800" dirty="0"/>
              <a:t>5 new </a:t>
            </a:r>
            <a:r>
              <a:rPr lang="es-ES" altLang="zh-CN" sz="1800" dirty="0" err="1"/>
              <a:t>WIDs</a:t>
            </a:r>
            <a:r>
              <a:rPr lang="es-ES" altLang="zh-CN" sz="1800" dirty="0"/>
              <a:t> (i.e. SBIProtoc19, IMSProtoc19, MCProtoc19, UAS_Ph3, TEI19_MINPA) are </a:t>
            </a:r>
            <a:r>
              <a:rPr lang="es-ES" altLang="zh-CN" sz="1800" dirty="0" err="1"/>
              <a:t>endorsed</a:t>
            </a:r>
            <a:r>
              <a:rPr lang="es-ES" altLang="zh-CN" sz="1800" dirty="0"/>
              <a:t>;</a:t>
            </a:r>
          </a:p>
          <a:p>
            <a:r>
              <a:rPr lang="es-ES" altLang="zh-CN" sz="1800" dirty="0"/>
              <a:t>Discussion </a:t>
            </a:r>
            <a:r>
              <a:rPr lang="es-ES" altLang="zh-CN" sz="1800" dirty="0" err="1"/>
              <a:t>papers</a:t>
            </a:r>
            <a:r>
              <a:rPr lang="es-ES" altLang="zh-CN" sz="1800" dirty="0"/>
              <a:t> </a:t>
            </a:r>
            <a:r>
              <a:rPr lang="es-ES" altLang="zh-CN" sz="1800" dirty="0" err="1"/>
              <a:t>were</a:t>
            </a:r>
            <a:r>
              <a:rPr lang="es-ES" altLang="zh-CN" sz="1800" dirty="0"/>
              <a:t> submitted </a:t>
            </a:r>
            <a:r>
              <a:rPr lang="es-ES" altLang="zh-CN" sz="1800" dirty="0" err="1"/>
              <a:t>on</a:t>
            </a:r>
            <a:r>
              <a:rPr lang="es-ES" altLang="zh-CN" sz="1800" dirty="0"/>
              <a:t> </a:t>
            </a:r>
            <a:r>
              <a:rPr lang="es-ES" altLang="zh-CN" sz="1800" dirty="0" err="1"/>
              <a:t>the</a:t>
            </a:r>
            <a:r>
              <a:rPr lang="es-ES" altLang="zh-CN" sz="1800" dirty="0"/>
              <a:t> </a:t>
            </a:r>
            <a:r>
              <a:rPr lang="es-ES" altLang="zh-CN" sz="1800" dirty="0" err="1"/>
              <a:t>future</a:t>
            </a:r>
            <a:r>
              <a:rPr lang="es-ES" altLang="zh-CN" sz="1800" dirty="0"/>
              <a:t> </a:t>
            </a:r>
            <a:r>
              <a:rPr lang="es-ES" altLang="zh-CN" sz="1800" dirty="0" err="1"/>
              <a:t>work</a:t>
            </a:r>
            <a:r>
              <a:rPr lang="es-ES" altLang="zh-CN" sz="1800" dirty="0"/>
              <a:t>.</a:t>
            </a:r>
          </a:p>
          <a:p>
            <a:r>
              <a:rPr lang="es-ES" altLang="zh-CN" sz="1800" dirty="0"/>
              <a:t>Rel-19 </a:t>
            </a:r>
            <a:r>
              <a:rPr lang="es-ES" altLang="zh-CN" sz="1800" dirty="0" err="1"/>
              <a:t>normative</a:t>
            </a:r>
            <a:r>
              <a:rPr lang="es-ES" altLang="zh-CN" sz="1800" dirty="0"/>
              <a:t> </a:t>
            </a:r>
            <a:r>
              <a:rPr lang="es-ES" altLang="zh-CN" sz="1800" dirty="0" err="1"/>
              <a:t>work</a:t>
            </a:r>
            <a:r>
              <a:rPr lang="es-ES" altLang="zh-CN" sz="1800" dirty="0"/>
              <a:t> </a:t>
            </a:r>
            <a:r>
              <a:rPr lang="es-ES" altLang="zh-CN" sz="1800" dirty="0" err="1"/>
              <a:t>is</a:t>
            </a:r>
            <a:r>
              <a:rPr lang="es-ES" altLang="zh-CN" sz="1800" dirty="0"/>
              <a:t> </a:t>
            </a:r>
            <a:r>
              <a:rPr lang="es-ES" altLang="zh-CN" sz="1800" dirty="0" err="1"/>
              <a:t>expected</a:t>
            </a:r>
            <a:r>
              <a:rPr lang="es-ES" altLang="zh-CN" sz="1800" dirty="0"/>
              <a:t> to </a:t>
            </a:r>
            <a:r>
              <a:rPr lang="es-ES" altLang="zh-CN" sz="1800" dirty="0" err="1"/>
              <a:t>start</a:t>
            </a:r>
            <a:r>
              <a:rPr lang="es-ES" altLang="zh-CN" sz="1800" dirty="0"/>
              <a:t> </a:t>
            </a:r>
            <a:r>
              <a:rPr lang="es-ES" altLang="zh-CN" sz="1800" dirty="0" err="1"/>
              <a:t>from</a:t>
            </a:r>
            <a:r>
              <a:rPr lang="es-ES" altLang="zh-CN" sz="1800" dirty="0"/>
              <a:t> CT3#136 (Maastricht, </a:t>
            </a:r>
            <a:r>
              <a:rPr lang="es-ES" altLang="zh-CN" sz="1800" dirty="0" err="1"/>
              <a:t>Netherlands</a:t>
            </a:r>
            <a:r>
              <a:rPr lang="es-ES" altLang="zh-CN" sz="1800" dirty="0"/>
              <a:t>) meeting.</a:t>
            </a:r>
            <a:endParaRPr lang="es-ES" sz="1800" dirty="0"/>
          </a:p>
        </p:txBody>
      </p:sp>
    </p:spTree>
    <p:extLst>
      <p:ext uri="{BB962C8B-B14F-4D97-AF65-F5344CB8AC3E}">
        <p14:creationId xmlns:p14="http://schemas.microsoft.com/office/powerpoint/2010/main" val="164512343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 General</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1800" dirty="0" err="1"/>
              <a:t>Agreement</a:t>
            </a:r>
            <a:r>
              <a:rPr lang="es-ES" altLang="zh-CN" sz="1800" dirty="0"/>
              <a:t> </a:t>
            </a:r>
            <a:r>
              <a:rPr lang="es-ES" altLang="zh-CN" sz="1800" dirty="0" err="1"/>
              <a:t>or</a:t>
            </a:r>
            <a:r>
              <a:rPr lang="es-ES" altLang="zh-CN" sz="1800" dirty="0"/>
              <a:t> </a:t>
            </a:r>
            <a:r>
              <a:rPr lang="es-ES" altLang="zh-CN" sz="1800" dirty="0" err="1"/>
              <a:t>endorsement</a:t>
            </a:r>
            <a:r>
              <a:rPr lang="es-ES" altLang="zh-CN" sz="1800" dirty="0"/>
              <a:t> of </a:t>
            </a:r>
            <a:r>
              <a:rPr lang="es-ES" altLang="zh-CN" sz="1800" dirty="0" err="1"/>
              <a:t>revised</a:t>
            </a:r>
            <a:r>
              <a:rPr lang="es-ES" altLang="zh-CN" sz="1800" dirty="0"/>
              <a:t> Rel-18 </a:t>
            </a:r>
            <a:r>
              <a:rPr lang="es-ES" altLang="zh-CN" sz="1800" dirty="0" err="1"/>
              <a:t>WIDs</a:t>
            </a:r>
            <a:r>
              <a:rPr lang="es-ES" altLang="zh-CN" sz="1800" dirty="0"/>
              <a:t>: </a:t>
            </a:r>
          </a:p>
          <a:p>
            <a:pPr lvl="1"/>
            <a:r>
              <a:rPr lang="es-ES" altLang="zh-CN" sz="1800" dirty="0"/>
              <a:t>1 </a:t>
            </a:r>
            <a:r>
              <a:rPr lang="es-ES" altLang="zh-CN" sz="1800" dirty="0" err="1"/>
              <a:t>revised</a:t>
            </a:r>
            <a:r>
              <a:rPr lang="es-ES" altLang="zh-CN" sz="1800" dirty="0"/>
              <a:t> WID (i.e. </a:t>
            </a:r>
            <a:r>
              <a:rPr lang="en-GB" altLang="zh-CN" sz="1800" dirty="0" err="1"/>
              <a:t>eUEPO</a:t>
            </a:r>
            <a:r>
              <a:rPr lang="es-ES" altLang="zh-CN" sz="1800" dirty="0"/>
              <a:t>) </a:t>
            </a:r>
            <a:r>
              <a:rPr lang="es-ES" altLang="zh-CN" sz="1800" dirty="0" err="1"/>
              <a:t>is</a:t>
            </a:r>
            <a:r>
              <a:rPr lang="es-ES" altLang="zh-CN" sz="1800" dirty="0"/>
              <a:t> </a:t>
            </a:r>
            <a:r>
              <a:rPr lang="es-ES" altLang="zh-CN" sz="1800" dirty="0" err="1"/>
              <a:t>agreed</a:t>
            </a:r>
            <a:r>
              <a:rPr lang="es-ES" altLang="zh-CN" sz="1800" dirty="0"/>
              <a:t>;</a:t>
            </a:r>
          </a:p>
          <a:p>
            <a:pPr lvl="1"/>
            <a:r>
              <a:rPr lang="es-ES" altLang="zh-CN" sz="1800" dirty="0"/>
              <a:t>2 </a:t>
            </a:r>
            <a:r>
              <a:rPr lang="es-ES" altLang="zh-CN" sz="1800" dirty="0" err="1"/>
              <a:t>revised</a:t>
            </a:r>
            <a:r>
              <a:rPr lang="es-ES" altLang="zh-CN" sz="1800" dirty="0"/>
              <a:t> </a:t>
            </a:r>
            <a:r>
              <a:rPr lang="es-ES" altLang="zh-CN" sz="1800" dirty="0" err="1"/>
              <a:t>WIDs</a:t>
            </a:r>
            <a:r>
              <a:rPr lang="es-ES" altLang="zh-CN" sz="1800" dirty="0"/>
              <a:t> (i.e. </a:t>
            </a:r>
            <a:r>
              <a:rPr lang="en-GB" altLang="zh-CN" sz="1800" dirty="0" err="1"/>
              <a:t>IVAS_Codec</a:t>
            </a:r>
            <a:r>
              <a:rPr lang="en-GB" altLang="zh-CN" sz="1800" dirty="0"/>
              <a:t>, EDGE_Ph2</a:t>
            </a:r>
            <a:r>
              <a:rPr lang="es-ES" altLang="zh-CN" sz="1800" dirty="0"/>
              <a:t>) are </a:t>
            </a:r>
            <a:r>
              <a:rPr lang="es-ES" altLang="zh-CN" sz="1800" dirty="0" err="1"/>
              <a:t>endorsed</a:t>
            </a:r>
            <a:r>
              <a:rPr lang="es-ES" altLang="zh-CN" sz="1800" dirty="0"/>
              <a:t>.</a:t>
            </a:r>
          </a:p>
          <a:p>
            <a:r>
              <a:rPr lang="es-ES" altLang="zh-CN" sz="1800" dirty="0"/>
              <a:t>In total, </a:t>
            </a:r>
            <a:r>
              <a:rPr lang="es-ES" altLang="zh-CN" sz="1800" dirty="0" err="1"/>
              <a:t>all</a:t>
            </a:r>
            <a:r>
              <a:rPr lang="es-ES" altLang="zh-CN" sz="1800" dirty="0"/>
              <a:t> </a:t>
            </a:r>
            <a:r>
              <a:rPr lang="es-ES" altLang="zh-CN" sz="1800" dirty="0" err="1"/>
              <a:t>the</a:t>
            </a:r>
            <a:r>
              <a:rPr lang="es-ES" altLang="zh-CN" sz="1800" dirty="0"/>
              <a:t> 49 </a:t>
            </a:r>
            <a:r>
              <a:rPr lang="es-ES" altLang="zh-CN" sz="1800" dirty="0" err="1"/>
              <a:t>work</a:t>
            </a:r>
            <a:r>
              <a:rPr lang="es-ES" altLang="zh-CN" sz="1800" dirty="0"/>
              <a:t> </a:t>
            </a:r>
            <a:r>
              <a:rPr lang="es-ES" altLang="zh-CN" sz="1800" dirty="0" err="1"/>
              <a:t>items</a:t>
            </a:r>
            <a:r>
              <a:rPr lang="es-ES" altLang="zh-CN" sz="1800" dirty="0"/>
              <a:t> </a:t>
            </a:r>
            <a:r>
              <a:rPr lang="es-ES" altLang="zh-CN" sz="1800" dirty="0" err="1"/>
              <a:t>progress</a:t>
            </a:r>
            <a:r>
              <a:rPr lang="es-ES" altLang="zh-CN" sz="1800" dirty="0"/>
              <a:t> quite </a:t>
            </a:r>
            <a:r>
              <a:rPr lang="es-ES" altLang="zh-CN" sz="1800" dirty="0" err="1"/>
              <a:t>well</a:t>
            </a:r>
            <a:r>
              <a:rPr lang="es-ES" altLang="zh-CN" sz="1800" dirty="0"/>
              <a:t> in CT3 and 2 </a:t>
            </a:r>
            <a:r>
              <a:rPr lang="es-ES" altLang="zh-CN" sz="1800" dirty="0" err="1"/>
              <a:t>of</a:t>
            </a:r>
            <a:r>
              <a:rPr lang="es-ES" altLang="zh-CN" sz="1800" dirty="0"/>
              <a:t> </a:t>
            </a:r>
            <a:r>
              <a:rPr lang="es-ES" altLang="zh-CN" sz="1800" dirty="0" err="1"/>
              <a:t>them</a:t>
            </a:r>
            <a:r>
              <a:rPr lang="es-ES" altLang="zh-CN" sz="1800" dirty="0"/>
              <a:t> are </a:t>
            </a:r>
            <a:r>
              <a:rPr lang="es-ES" altLang="zh-CN" sz="1800" dirty="0" err="1"/>
              <a:t>outstanding</a:t>
            </a:r>
            <a:r>
              <a:rPr lang="es-ES" altLang="zh-CN" sz="1800" dirty="0"/>
              <a:t>:</a:t>
            </a:r>
          </a:p>
          <a:p>
            <a:pPr lvl="1"/>
            <a:r>
              <a:rPr lang="en-US" altLang="zh-CN" sz="1800" dirty="0" err="1"/>
              <a:t>Ranging_SL</a:t>
            </a:r>
            <a:r>
              <a:rPr lang="en-US" altLang="zh-CN" sz="1800" dirty="0"/>
              <a:t>, ADAES work items</a:t>
            </a:r>
            <a:r>
              <a:rPr lang="es-ES" altLang="zh-CN" sz="1800" dirty="0"/>
              <a:t>.</a:t>
            </a:r>
            <a:br>
              <a:rPr lang="es-ES" altLang="zh-CN" sz="1800" dirty="0"/>
            </a:br>
            <a:r>
              <a:rPr lang="es-ES" altLang="zh-CN" sz="1800" dirty="0"/>
              <a:t>NOTE: </a:t>
            </a:r>
            <a:r>
              <a:rPr lang="es-ES" altLang="zh-CN" sz="1800" dirty="0" err="1"/>
              <a:t>Ranging_SL</a:t>
            </a:r>
            <a:r>
              <a:rPr lang="es-ES" altLang="zh-CN" sz="1800" dirty="0"/>
              <a:t> </a:t>
            </a:r>
            <a:r>
              <a:rPr lang="es-ES" altLang="zh-CN" sz="1800" dirty="0" err="1"/>
              <a:t>expected</a:t>
            </a:r>
            <a:r>
              <a:rPr lang="es-ES" altLang="zh-CN" sz="1800" dirty="0"/>
              <a:t> </a:t>
            </a:r>
            <a:r>
              <a:rPr lang="es-ES" altLang="zh-CN" sz="1800" dirty="0" err="1"/>
              <a:t>to</a:t>
            </a:r>
            <a:r>
              <a:rPr lang="es-ES" altLang="zh-CN" sz="1800" dirty="0"/>
              <a:t> be </a:t>
            </a:r>
            <a:r>
              <a:rPr lang="es-ES" altLang="zh-CN" sz="1800" dirty="0" err="1"/>
              <a:t>completed</a:t>
            </a:r>
            <a:r>
              <a:rPr lang="es-ES" altLang="zh-CN" sz="1800" dirty="0"/>
              <a:t> </a:t>
            </a:r>
            <a:r>
              <a:rPr lang="es-ES" altLang="zh-CN" sz="1800" dirty="0" err="1"/>
              <a:t>with</a:t>
            </a:r>
            <a:r>
              <a:rPr lang="es-ES" altLang="zh-CN" sz="1800" dirty="0"/>
              <a:t> a </a:t>
            </a:r>
            <a:r>
              <a:rPr lang="es-ES" altLang="zh-CN" sz="1800" dirty="0" err="1"/>
              <a:t>company</a:t>
            </a:r>
            <a:r>
              <a:rPr lang="es-ES" altLang="zh-CN" sz="1800" dirty="0"/>
              <a:t> CR</a:t>
            </a:r>
          </a:p>
          <a:p>
            <a:r>
              <a:rPr lang="es-ES" altLang="zh-CN" sz="1800" dirty="0" err="1"/>
              <a:t>Slides</a:t>
            </a:r>
            <a:r>
              <a:rPr lang="es-ES" altLang="zh-CN" sz="1800" dirty="0"/>
              <a:t> 14- 19 </a:t>
            </a:r>
            <a:r>
              <a:rPr lang="es-ES" altLang="zh-CN" sz="1800" dirty="0" err="1"/>
              <a:t>indicate</a:t>
            </a:r>
            <a:r>
              <a:rPr lang="es-ES" altLang="zh-CN" sz="1800" dirty="0"/>
              <a:t> </a:t>
            </a:r>
            <a:r>
              <a:rPr lang="es-ES" altLang="zh-CN" sz="1800" dirty="0" err="1"/>
              <a:t>the</a:t>
            </a:r>
            <a:r>
              <a:rPr lang="es-ES" altLang="zh-CN" sz="1800" dirty="0"/>
              <a:t> </a:t>
            </a:r>
            <a:r>
              <a:rPr lang="es-ES" altLang="zh-CN" sz="1800" dirty="0" err="1"/>
              <a:t>major</a:t>
            </a:r>
            <a:r>
              <a:rPr lang="es-ES" altLang="zh-CN" sz="1800" dirty="0"/>
              <a:t> CT3 </a:t>
            </a:r>
            <a:r>
              <a:rPr lang="es-ES" altLang="zh-CN" sz="1800" dirty="0" err="1"/>
              <a:t>progress</a:t>
            </a:r>
            <a:r>
              <a:rPr lang="es-ES" altLang="zh-CN" sz="1800" dirty="0"/>
              <a:t> in 2024 Q2.</a:t>
            </a:r>
            <a:endParaRPr lang="es-ES" sz="1800" dirty="0"/>
          </a:p>
          <a:p>
            <a:pPr marL="0" indent="0">
              <a:buNone/>
            </a:pPr>
            <a:endParaRPr lang="es-ES" dirty="0"/>
          </a:p>
        </p:txBody>
      </p:sp>
    </p:spTree>
    <p:extLst>
      <p:ext uri="{BB962C8B-B14F-4D97-AF65-F5344CB8AC3E}">
        <p14:creationId xmlns:p14="http://schemas.microsoft.com/office/powerpoint/2010/main" val="69924862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(1/6)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t>TRS_URLLC [</a:t>
            </a:r>
            <a:r>
              <a:rPr lang="en-GB" altLang="zh-CN" sz="2000" i="1" dirty="0"/>
              <a:t>NR Timing Resiliency and URLLC enhancements</a:t>
            </a:r>
            <a:r>
              <a:rPr lang="es-ES" altLang="zh-CN" sz="2000" dirty="0"/>
              <a:t>] </a:t>
            </a:r>
            <a:r>
              <a:rPr lang="es-ES" altLang="zh-CN" sz="2000" dirty="0">
                <a:solidFill>
                  <a:srgbClr val="2A6EA8"/>
                </a:solidFill>
              </a:rPr>
              <a:t>with 100% completion</a:t>
            </a:r>
            <a:endParaRPr lang="es-ES" altLang="zh-CN" sz="2000" dirty="0">
              <a:highlight>
                <a:srgbClr val="FFFF00"/>
              </a:highlight>
            </a:endParaRPr>
          </a:p>
          <a:p>
            <a:pPr lvl="1">
              <a:spcBef>
                <a:spcPts val="600"/>
              </a:spcBef>
              <a:spcAft>
                <a:spcPts val="0"/>
              </a:spcAft>
            </a:pPr>
            <a:r>
              <a:rPr lang="en-GB" altLang="zh-CN" sz="1800" dirty="0"/>
              <a:t>EN resolution on BAT offset.</a:t>
            </a:r>
            <a:endParaRPr lang="en-US" altLang="zh-CN" sz="1800" dirty="0"/>
          </a:p>
          <a:p>
            <a:pPr lvl="1">
              <a:spcBef>
                <a:spcPts val="600"/>
              </a:spcBef>
              <a:spcAft>
                <a:spcPts val="0"/>
              </a:spcAft>
            </a:pPr>
            <a:r>
              <a:rPr lang="en-GB" altLang="zh-CN" sz="1800" dirty="0"/>
              <a:t>Corrections on various aspects of TRS-URLLC including time synchronization, ASTI service, clock quality control.</a:t>
            </a:r>
          </a:p>
          <a:p>
            <a:pPr lvl="1">
              <a:spcBef>
                <a:spcPts val="600"/>
              </a:spcBef>
              <a:spcAft>
                <a:spcPts val="0"/>
              </a:spcAft>
            </a:pPr>
            <a:r>
              <a:rPr lang="es-ES" altLang="zh-CN" sz="1800" dirty="0" err="1"/>
              <a:t>Alignment</a:t>
            </a:r>
            <a:r>
              <a:rPr lang="es-ES" altLang="zh-CN" sz="1800" dirty="0"/>
              <a:t> </a:t>
            </a:r>
            <a:r>
              <a:rPr lang="es-ES" altLang="zh-CN" sz="1800" dirty="0" err="1"/>
              <a:t>with</a:t>
            </a:r>
            <a:r>
              <a:rPr lang="es-ES" altLang="zh-CN" sz="1800" dirty="0"/>
              <a:t> </a:t>
            </a:r>
            <a:r>
              <a:rPr lang="es-ES" altLang="zh-CN" sz="1800" dirty="0" err="1"/>
              <a:t>stage</a:t>
            </a:r>
            <a:r>
              <a:rPr lang="es-ES" altLang="zh-CN" sz="1800" dirty="0"/>
              <a:t> 2 </a:t>
            </a:r>
            <a:r>
              <a:rPr lang="es-ES" altLang="zh-CN" sz="1800" dirty="0" err="1"/>
              <a:t>on</a:t>
            </a:r>
            <a:r>
              <a:rPr lang="es-ES" altLang="zh-CN" sz="1800" dirty="0"/>
              <a:t> </a:t>
            </a:r>
            <a:r>
              <a:rPr lang="es-ES" altLang="zh-CN" sz="1800" dirty="0" err="1"/>
              <a:t>pre-configured</a:t>
            </a:r>
            <a:r>
              <a:rPr lang="es-ES" altLang="zh-CN" sz="1800" dirty="0"/>
              <a:t> </a:t>
            </a:r>
            <a:r>
              <a:rPr lang="es-ES" altLang="zh-CN" sz="1800" dirty="0" err="1"/>
              <a:t>thresholds</a:t>
            </a:r>
            <a:r>
              <a:rPr lang="es-ES" altLang="zh-CN" sz="1800" dirty="0"/>
              <a:t> and CQRCI.</a:t>
            </a:r>
          </a:p>
          <a:p>
            <a:r>
              <a:rPr lang="en-US" altLang="zh-CN" sz="2000" dirty="0"/>
              <a:t>SEAL_Ph3 </a:t>
            </a:r>
            <a:r>
              <a:rPr lang="es-ES" altLang="zh-CN" sz="2000" dirty="0"/>
              <a:t>[</a:t>
            </a:r>
            <a:r>
              <a:rPr lang="en-US" altLang="zh-CN" sz="2000" i="1" dirty="0"/>
              <a:t>Service Enabler Architecture Layer for Vertical Phase 3</a:t>
            </a:r>
            <a:r>
              <a:rPr lang="es-ES" altLang="zh-CN" sz="2000" dirty="0"/>
              <a:t>]</a:t>
            </a:r>
            <a:r>
              <a:rPr lang="es-ES" altLang="zh-CN" sz="2000" dirty="0">
                <a:solidFill>
                  <a:srgbClr val="2A6EA8"/>
                </a:solidFill>
              </a:rPr>
              <a:t> </a:t>
            </a:r>
            <a:r>
              <a:rPr lang="es-ES" altLang="zh-CN" sz="2000" dirty="0" err="1">
                <a:solidFill>
                  <a:srgbClr val="2A6EA8"/>
                </a:solidFill>
              </a:rPr>
              <a:t>with</a:t>
            </a:r>
            <a:r>
              <a:rPr lang="es-ES" altLang="zh-CN" sz="2000" dirty="0">
                <a:solidFill>
                  <a:srgbClr val="2A6EA8"/>
                </a:solidFill>
              </a:rPr>
              <a:t> 100% completion</a:t>
            </a:r>
            <a:endParaRPr lang="es-ES" altLang="zh-CN" sz="2000" dirty="0"/>
          </a:p>
          <a:p>
            <a:pPr lvl="1">
              <a:spcBef>
                <a:spcPts val="600"/>
              </a:spcBef>
              <a:spcAft>
                <a:spcPts val="0"/>
              </a:spcAft>
            </a:pPr>
            <a:r>
              <a:rPr lang="en-GB" altLang="zh-CN" sz="1800" dirty="0"/>
              <a:t>EN resolution on application errors and combination of VAL UE/user identifiers (</a:t>
            </a:r>
            <a:r>
              <a:rPr lang="en-GB" altLang="zh-CN" sz="1800" dirty="0" err="1"/>
              <a:t>SS_VALServiceData</a:t>
            </a:r>
            <a:r>
              <a:rPr lang="en-GB" altLang="zh-CN" sz="1800" dirty="0"/>
              <a:t> API).</a:t>
            </a:r>
          </a:p>
          <a:p>
            <a:pPr lvl="1">
              <a:spcBef>
                <a:spcPts val="600"/>
              </a:spcBef>
              <a:spcAft>
                <a:spcPts val="0"/>
              </a:spcAft>
            </a:pPr>
            <a:r>
              <a:rPr lang="en-GB" altLang="zh-CN" sz="1800" dirty="0"/>
              <a:t>Corrections on </a:t>
            </a:r>
            <a:r>
              <a:rPr lang="en-GB" altLang="zh-CN" sz="1800" dirty="0" err="1"/>
              <a:t>OpenAPI</a:t>
            </a:r>
            <a:r>
              <a:rPr lang="en-GB" altLang="zh-CN" sz="1800" dirty="0"/>
              <a:t> syntax errors and resource definitions.</a:t>
            </a:r>
          </a:p>
          <a:p>
            <a:r>
              <a:rPr lang="en-US" altLang="zh-CN" sz="2000" dirty="0" err="1"/>
              <a:t>eUEPO</a:t>
            </a:r>
            <a:r>
              <a:rPr lang="en-US" altLang="zh-CN" sz="2000" dirty="0"/>
              <a:t> </a:t>
            </a:r>
            <a:r>
              <a:rPr lang="es-ES" altLang="zh-CN" sz="2000" dirty="0"/>
              <a:t>[</a:t>
            </a:r>
            <a:r>
              <a:rPr lang="en-US" altLang="zh-CN" sz="2000" i="1" dirty="0"/>
              <a:t>Enhancement of 5G UE Policy</a:t>
            </a:r>
            <a:r>
              <a:rPr lang="es-ES" altLang="zh-CN" sz="2000" dirty="0"/>
              <a:t>] </a:t>
            </a:r>
            <a:r>
              <a:rPr lang="es-ES" altLang="zh-CN" sz="2000" dirty="0" err="1">
                <a:solidFill>
                  <a:srgbClr val="2A6EA8"/>
                </a:solidFill>
              </a:rPr>
              <a:t>with</a:t>
            </a:r>
            <a:r>
              <a:rPr lang="es-ES" altLang="zh-CN" sz="2000" dirty="0">
                <a:solidFill>
                  <a:srgbClr val="2A6EA8"/>
                </a:solidFill>
              </a:rPr>
              <a:t> 100% completion</a:t>
            </a:r>
            <a:endParaRPr lang="es-ES" altLang="zh-CN" sz="2000" dirty="0">
              <a:highlight>
                <a:srgbClr val="FFFF00"/>
              </a:highlight>
            </a:endParaRPr>
          </a:p>
          <a:p>
            <a:pPr lvl="1">
              <a:spcBef>
                <a:spcPts val="600"/>
              </a:spcBef>
              <a:spcAft>
                <a:spcPts val="0"/>
              </a:spcAft>
            </a:pPr>
            <a:r>
              <a:rPr lang="en-US" altLang="zh-CN" sz="1800" dirty="0"/>
              <a:t>EN resolution on </a:t>
            </a:r>
            <a:r>
              <a:rPr lang="en-GB" altLang="zh-CN" sz="1800" dirty="0"/>
              <a:t>URSP rule enforcement when the UE moves from EPS to 5GS.</a:t>
            </a:r>
          </a:p>
          <a:p>
            <a:pPr lvl="1">
              <a:spcBef>
                <a:spcPts val="600"/>
              </a:spcBef>
              <a:spcAft>
                <a:spcPts val="0"/>
              </a:spcAft>
            </a:pPr>
            <a:r>
              <a:rPr lang="en-GB" altLang="zh-CN" sz="1800" dirty="0"/>
              <a:t>Corrections on various aspects of </a:t>
            </a:r>
            <a:r>
              <a:rPr lang="en-GB" altLang="zh-CN" sz="1800" dirty="0" err="1"/>
              <a:t>eUEPO</a:t>
            </a:r>
            <a:r>
              <a:rPr lang="en-GB" altLang="zh-CN" sz="1800" dirty="0"/>
              <a:t> including missing PDU Session Type in URSP rule enforcement information and connection capabilities</a:t>
            </a:r>
          </a:p>
          <a:p>
            <a:pPr lvl="1">
              <a:spcBef>
                <a:spcPts val="600"/>
              </a:spcBef>
              <a:spcAft>
                <a:spcPts val="0"/>
              </a:spcAft>
            </a:pPr>
            <a:r>
              <a:rPr lang="en-GB" altLang="zh-CN" sz="1800" dirty="0"/>
              <a:t>Definition of URSP provisioning over EPS support and support of PCF binding information</a:t>
            </a:r>
            <a:endParaRPr lang="es-ES" altLang="zh-CN" sz="1800" dirty="0"/>
          </a:p>
        </p:txBody>
      </p:sp>
    </p:spTree>
    <p:extLst>
      <p:ext uri="{BB962C8B-B14F-4D97-AF65-F5344CB8AC3E}">
        <p14:creationId xmlns:p14="http://schemas.microsoft.com/office/powerpoint/2010/main" val="125695208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(2/6)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684466"/>
            <a:ext cx="11183176" cy="5003712"/>
          </a:xfrm>
        </p:spPr>
        <p:txBody>
          <a:bodyPr/>
          <a:lstStyle/>
          <a:p>
            <a:r>
              <a:rPr lang="en-US" altLang="zh-CN" sz="2000" dirty="0"/>
              <a:t>EDGEAPP_Ph2 </a:t>
            </a:r>
            <a:r>
              <a:rPr lang="es-ES" altLang="zh-CN" sz="2000" dirty="0"/>
              <a:t>[</a:t>
            </a:r>
            <a:r>
              <a:rPr lang="en-US" altLang="zh-CN" sz="2000" i="1" dirty="0"/>
              <a:t>Enabling Edge Applications Phase 2</a:t>
            </a:r>
            <a:r>
              <a:rPr lang="es-ES" altLang="zh-CN" sz="2000" dirty="0"/>
              <a:t>] </a:t>
            </a:r>
            <a:r>
              <a:rPr lang="es-ES" altLang="zh-CN" sz="2000" dirty="0" err="1">
                <a:solidFill>
                  <a:srgbClr val="2A6EA8"/>
                </a:solidFill>
              </a:rPr>
              <a:t>with</a:t>
            </a:r>
            <a:r>
              <a:rPr lang="es-ES" altLang="zh-CN" sz="2000" dirty="0">
                <a:solidFill>
                  <a:srgbClr val="2A6EA8"/>
                </a:solidFill>
              </a:rPr>
              <a:t> 100% completion</a:t>
            </a:r>
            <a:endParaRPr lang="es-ES" altLang="zh-CN" sz="2000" dirty="0">
              <a:highlight>
                <a:srgbClr val="FFFF00"/>
              </a:highlight>
            </a:endParaRPr>
          </a:p>
          <a:p>
            <a:pPr lvl="1">
              <a:spcBef>
                <a:spcPts val="600"/>
              </a:spcBef>
              <a:spcAft>
                <a:spcPts val="0"/>
              </a:spcAft>
            </a:pPr>
            <a:r>
              <a:rPr lang="fr-FR" altLang="zh-CN" sz="1800" dirty="0"/>
              <a:t>Definition of ECS </a:t>
            </a:r>
            <a:r>
              <a:rPr lang="fr-FR" altLang="zh-CN" sz="1800" dirty="0" err="1"/>
              <a:t>Discovery</a:t>
            </a:r>
            <a:r>
              <a:rPr lang="fr-FR" altLang="zh-CN" sz="1800" dirty="0"/>
              <a:t> service </a:t>
            </a:r>
            <a:r>
              <a:rPr lang="fr-FR" altLang="zh-CN" sz="1800" dirty="0" err="1"/>
              <a:t>between</a:t>
            </a:r>
            <a:r>
              <a:rPr lang="fr-FR" altLang="zh-CN" sz="1800" dirty="0"/>
              <a:t> </a:t>
            </a:r>
            <a:r>
              <a:rPr lang="fr-FR" altLang="zh-CN" sz="1800" dirty="0" err="1"/>
              <a:t>partner</a:t>
            </a:r>
            <a:r>
              <a:rPr lang="fr-FR" altLang="zh-CN" sz="1800" dirty="0"/>
              <a:t> </a:t>
            </a:r>
            <a:r>
              <a:rPr lang="fr-FR" altLang="zh-CN" sz="1800" dirty="0" err="1"/>
              <a:t>ECSPs</a:t>
            </a:r>
            <a:r>
              <a:rPr lang="fr-FR" altLang="zh-CN" sz="1800" dirty="0"/>
              <a:t> and no ECS (De-)Registration service </a:t>
            </a:r>
            <a:r>
              <a:rPr lang="fr-FR" altLang="zh-CN" sz="1800" dirty="0" err="1"/>
              <a:t>assuming</a:t>
            </a:r>
            <a:r>
              <a:rPr lang="fr-FR" altLang="zh-CN" sz="1800" dirty="0"/>
              <a:t> ECS profiles are </a:t>
            </a:r>
            <a:r>
              <a:rPr lang="fr-FR" altLang="zh-CN" sz="1800" dirty="0" err="1"/>
              <a:t>available</a:t>
            </a:r>
            <a:r>
              <a:rPr lang="fr-FR" altLang="zh-CN" sz="1800" dirty="0"/>
              <a:t> at </a:t>
            </a:r>
            <a:r>
              <a:rPr lang="fr-FR" altLang="zh-CN" sz="1800" dirty="0" err="1"/>
              <a:t>partner</a:t>
            </a:r>
            <a:r>
              <a:rPr lang="fr-FR" altLang="zh-CN" sz="1800" dirty="0"/>
              <a:t> ECSP.</a:t>
            </a:r>
          </a:p>
          <a:p>
            <a:pPr lvl="1">
              <a:spcBef>
                <a:spcPts val="600"/>
              </a:spcBef>
              <a:spcAft>
                <a:spcPts val="0"/>
              </a:spcAft>
            </a:pPr>
            <a:r>
              <a:rPr lang="en-GB" altLang="zh-CN" sz="1800" dirty="0"/>
              <a:t>Reached consensus on ECS Service provisioning API to support roaming &amp; federation scenarios</a:t>
            </a:r>
            <a:r>
              <a:rPr lang="en-US" altLang="zh-CN" sz="1800" dirty="0"/>
              <a:t>.</a:t>
            </a:r>
          </a:p>
          <a:p>
            <a:pPr lvl="1">
              <a:spcBef>
                <a:spcPts val="600"/>
              </a:spcBef>
              <a:spcAft>
                <a:spcPts val="0"/>
              </a:spcAft>
            </a:pPr>
            <a:r>
              <a:rPr lang="en-US" altLang="zh-CN" sz="1800" dirty="0"/>
              <a:t>Miscellaneous corrections like updates to </a:t>
            </a:r>
            <a:r>
              <a:rPr lang="en-US" altLang="zh-CN" sz="1800" dirty="0" err="1"/>
              <a:t>Eees_TrafficInfluenceEAS</a:t>
            </a:r>
            <a:r>
              <a:rPr lang="en-US" altLang="zh-CN" sz="1800" dirty="0"/>
              <a:t>, EAS profile, CES APIs.</a:t>
            </a:r>
          </a:p>
          <a:p>
            <a:r>
              <a:rPr lang="en-US" altLang="zh-CN" sz="2000" dirty="0"/>
              <a:t>5MBS_Ph2 </a:t>
            </a:r>
            <a:r>
              <a:rPr lang="es-ES" altLang="zh-CN" sz="2000" dirty="0"/>
              <a:t>[</a:t>
            </a:r>
            <a:r>
              <a:rPr lang="en-GB" altLang="zh-CN" sz="2000" i="1" dirty="0"/>
              <a:t>5G multicast-broadcast services Phase 2</a:t>
            </a:r>
            <a:r>
              <a:rPr lang="es-ES" altLang="zh-CN" sz="2000" dirty="0"/>
              <a:t>] </a:t>
            </a:r>
            <a:r>
              <a:rPr lang="es-ES" altLang="zh-CN" sz="2000" dirty="0">
                <a:solidFill>
                  <a:srgbClr val="2A6EA8"/>
                </a:solidFill>
              </a:rPr>
              <a:t>with 100% completion</a:t>
            </a:r>
            <a:endParaRPr lang="es-ES" altLang="zh-CN" sz="2000" dirty="0">
              <a:highlight>
                <a:srgbClr val="FFFF00"/>
              </a:highlight>
            </a:endParaRPr>
          </a:p>
          <a:p>
            <a:pPr lvl="1">
              <a:spcBef>
                <a:spcPts val="600"/>
              </a:spcBef>
              <a:spcAft>
                <a:spcPts val="0"/>
              </a:spcAft>
            </a:pPr>
            <a:r>
              <a:rPr lang="en-GB" altLang="zh-CN" sz="1800" dirty="0"/>
              <a:t>Alignment with stage 2 to support </a:t>
            </a:r>
            <a:r>
              <a:rPr lang="en-GB" altLang="zh-CN" sz="1800" dirty="0" err="1"/>
              <a:t>RedCap</a:t>
            </a:r>
            <a:r>
              <a:rPr lang="en-GB" altLang="zh-CN" sz="1800" dirty="0"/>
              <a:t> UEs indication in the MBS session. </a:t>
            </a:r>
          </a:p>
          <a:p>
            <a:pPr lvl="1">
              <a:spcBef>
                <a:spcPts val="600"/>
              </a:spcBef>
              <a:spcAft>
                <a:spcPts val="0"/>
              </a:spcAft>
            </a:pPr>
            <a:r>
              <a:rPr lang="en-GB" altLang="zh-CN" sz="1800" dirty="0"/>
              <a:t>Corrections on 5MBS_Ph2 to align internally with CT3 specifications</a:t>
            </a:r>
            <a:endParaRPr lang="en-US" altLang="zh-CN" sz="1800" dirty="0"/>
          </a:p>
          <a:p>
            <a:r>
              <a:rPr lang="en-US" altLang="zh-CN" sz="2000" dirty="0"/>
              <a:t>EDGE_Ph2 </a:t>
            </a:r>
            <a:r>
              <a:rPr lang="es-ES" altLang="zh-CN" sz="2000" dirty="0"/>
              <a:t>[</a:t>
            </a:r>
            <a:r>
              <a:rPr lang="en-US" altLang="zh-CN" sz="2000" i="1" dirty="0"/>
              <a:t>Edge Computing Phase 2</a:t>
            </a:r>
            <a:r>
              <a:rPr lang="es-ES" altLang="zh-CN" sz="2000" dirty="0"/>
              <a:t>]</a:t>
            </a:r>
            <a:r>
              <a:rPr lang="es-ES" altLang="zh-CN" sz="2000" dirty="0">
                <a:solidFill>
                  <a:srgbClr val="2A6EA8"/>
                </a:solidFill>
              </a:rPr>
              <a:t> </a:t>
            </a:r>
            <a:r>
              <a:rPr lang="es-ES" altLang="zh-CN" sz="2000" dirty="0" err="1">
                <a:solidFill>
                  <a:srgbClr val="2A6EA8"/>
                </a:solidFill>
              </a:rPr>
              <a:t>with</a:t>
            </a:r>
            <a:r>
              <a:rPr lang="es-ES" altLang="zh-CN" sz="2000" dirty="0">
                <a:solidFill>
                  <a:srgbClr val="2A6EA8"/>
                </a:solidFill>
              </a:rPr>
              <a:t> 100% completion</a:t>
            </a:r>
            <a:endParaRPr lang="es-ES" altLang="zh-CN" sz="2000" dirty="0"/>
          </a:p>
          <a:p>
            <a:pPr lvl="1"/>
            <a:r>
              <a:rPr lang="en-GB" altLang="zh-CN" sz="1800" dirty="0"/>
              <a:t>EN resolution on plurality of various identifier attributes.</a:t>
            </a:r>
          </a:p>
          <a:p>
            <a:pPr lvl="1"/>
            <a:r>
              <a:rPr lang="en-GB" altLang="zh-CN" sz="1800" dirty="0"/>
              <a:t>Alignment with stage 2 to complete HR-SBO functionality and procedures.</a:t>
            </a:r>
          </a:p>
          <a:p>
            <a:pPr lvl="1"/>
            <a:r>
              <a:rPr lang="en-GB" altLang="zh-CN" sz="1800" dirty="0"/>
              <a:t>Corrections on various EDGE_Ph2 APIs (e.g., </a:t>
            </a:r>
            <a:r>
              <a:rPr lang="en-GB" altLang="zh-CN" sz="1800" dirty="0" err="1"/>
              <a:t>DNAIMapping</a:t>
            </a:r>
            <a:r>
              <a:rPr lang="en-GB" altLang="zh-CN" sz="1800" dirty="0"/>
              <a:t> API and </a:t>
            </a:r>
            <a:r>
              <a:rPr lang="en-GB" altLang="zh-CN" sz="1800" dirty="0" err="1"/>
              <a:t>ECSAddress</a:t>
            </a:r>
            <a:r>
              <a:rPr lang="en-GB" altLang="zh-CN" sz="1800" dirty="0"/>
              <a:t> API)</a:t>
            </a:r>
          </a:p>
          <a:p>
            <a:pPr lvl="1"/>
            <a:r>
              <a:rPr lang="en-GB" altLang="zh-CN" sz="1800" dirty="0"/>
              <a:t>Support of ECS security parameters provisioning (5GLANParmeterProvision and </a:t>
            </a:r>
            <a:r>
              <a:rPr lang="en-GB" altLang="zh-CN" sz="1800" dirty="0" err="1"/>
              <a:t>EcsAddressProvision</a:t>
            </a:r>
            <a:r>
              <a:rPr lang="en-GB" altLang="zh-CN" sz="1800" dirty="0"/>
              <a:t> APIs).</a:t>
            </a:r>
          </a:p>
        </p:txBody>
      </p:sp>
    </p:spTree>
    <p:extLst>
      <p:ext uri="{BB962C8B-B14F-4D97-AF65-F5344CB8AC3E}">
        <p14:creationId xmlns:p14="http://schemas.microsoft.com/office/powerpoint/2010/main" val="191389413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(3/6)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err="1"/>
              <a:t>AIMLsys</a:t>
            </a:r>
            <a:r>
              <a:rPr lang="en-US" altLang="zh-CN" sz="2000" dirty="0"/>
              <a:t> </a:t>
            </a:r>
            <a:r>
              <a:rPr lang="es-ES" altLang="zh-CN" sz="2000" dirty="0"/>
              <a:t>[</a:t>
            </a:r>
            <a:r>
              <a:rPr lang="en-US" altLang="zh-CN" sz="2000" i="1" dirty="0"/>
              <a:t>System Support for AI/ML-based Services</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highlight>
                <a:srgbClr val="FFFF00"/>
              </a:highlight>
            </a:endParaRPr>
          </a:p>
          <a:p>
            <a:pPr lvl="1"/>
            <a:r>
              <a:rPr lang="en-GB" altLang="zh-CN" sz="1800" dirty="0"/>
              <a:t>Support of data rate monitoring for the list of UEs and provisioning of the QoS timing information.</a:t>
            </a:r>
          </a:p>
          <a:p>
            <a:pPr lvl="1"/>
            <a:r>
              <a:rPr lang="es-ES" altLang="zh-CN" sz="1800" dirty="0" err="1"/>
              <a:t>Enhancement</a:t>
            </a:r>
            <a:r>
              <a:rPr lang="es-ES" altLang="zh-CN" sz="1800" dirty="0"/>
              <a:t> of NEF </a:t>
            </a:r>
            <a:r>
              <a:rPr lang="es-ES" altLang="zh-CN" sz="1800" dirty="0" err="1"/>
              <a:t>functionalities</a:t>
            </a:r>
            <a:r>
              <a:rPr lang="es-ES" altLang="zh-CN" sz="1800" dirty="0"/>
              <a:t> to support </a:t>
            </a:r>
            <a:r>
              <a:rPr lang="es-ES" altLang="zh-CN" sz="1800" dirty="0" err="1"/>
              <a:t>AIMLsys</a:t>
            </a:r>
            <a:r>
              <a:rPr lang="es-ES" altLang="zh-CN" sz="1800" dirty="0"/>
              <a:t> (</a:t>
            </a:r>
            <a:r>
              <a:rPr lang="es-ES" altLang="zh-CN" sz="1800" dirty="0" err="1"/>
              <a:t>e.g</a:t>
            </a:r>
            <a:r>
              <a:rPr lang="es-ES" altLang="zh-CN" sz="1800" dirty="0"/>
              <a:t>., </a:t>
            </a:r>
            <a:r>
              <a:rPr lang="es-ES" altLang="zh-CN" sz="1800" dirty="0" err="1"/>
              <a:t>monitoring</a:t>
            </a:r>
            <a:r>
              <a:rPr lang="es-ES" altLang="zh-CN" sz="1800" dirty="0"/>
              <a:t> </a:t>
            </a:r>
            <a:r>
              <a:rPr lang="es-ES" altLang="zh-CN" sz="1800" dirty="0" err="1"/>
              <a:t>events</a:t>
            </a:r>
            <a:r>
              <a:rPr lang="es-ES" altLang="zh-CN" sz="1800" dirty="0"/>
              <a:t>, local </a:t>
            </a:r>
            <a:r>
              <a:rPr lang="es-ES" altLang="zh-CN" sz="1800" dirty="0" err="1"/>
              <a:t>timer</a:t>
            </a:r>
            <a:r>
              <a:rPr lang="es-ES" altLang="zh-CN" sz="1800" dirty="0"/>
              <a:t> </a:t>
            </a:r>
            <a:r>
              <a:rPr lang="es-ES" altLang="zh-CN" sz="1800" dirty="0" err="1"/>
              <a:t>management</a:t>
            </a:r>
            <a:r>
              <a:rPr lang="es-ES" altLang="zh-CN" sz="1800" dirty="0"/>
              <a:t>).</a:t>
            </a:r>
          </a:p>
          <a:p>
            <a:pPr lvl="1"/>
            <a:r>
              <a:rPr lang="es-ES" altLang="zh-CN" sz="1800" dirty="0" err="1"/>
              <a:t>Updates</a:t>
            </a:r>
            <a:r>
              <a:rPr lang="es-ES" altLang="zh-CN" sz="1800" dirty="0"/>
              <a:t> to </a:t>
            </a:r>
            <a:r>
              <a:rPr lang="es-ES" altLang="zh-CN" sz="1800" dirty="0" err="1"/>
              <a:t>End</a:t>
            </a:r>
            <a:r>
              <a:rPr lang="es-ES" altLang="zh-CN" sz="1800" dirty="0"/>
              <a:t> to </a:t>
            </a:r>
            <a:r>
              <a:rPr lang="es-ES" altLang="zh-CN" sz="1800" dirty="0" err="1"/>
              <a:t>End</a:t>
            </a:r>
            <a:r>
              <a:rPr lang="es-ES" altLang="zh-CN" sz="1800" dirty="0"/>
              <a:t> data </a:t>
            </a:r>
            <a:r>
              <a:rPr lang="es-ES" altLang="zh-CN" sz="1800" dirty="0" err="1"/>
              <a:t>volume</a:t>
            </a:r>
            <a:r>
              <a:rPr lang="es-ES" altLang="zh-CN" sz="1800" dirty="0"/>
              <a:t> </a:t>
            </a:r>
            <a:r>
              <a:rPr lang="es-ES" altLang="zh-CN" sz="1800" dirty="0" err="1"/>
              <a:t>analytics</a:t>
            </a:r>
            <a:r>
              <a:rPr lang="es-ES" altLang="zh-CN" sz="1800" dirty="0"/>
              <a:t> </a:t>
            </a:r>
            <a:r>
              <a:rPr lang="es-ES" altLang="zh-CN" sz="1800" dirty="0" err="1"/>
              <a:t>service</a:t>
            </a:r>
            <a:r>
              <a:rPr lang="es-ES" altLang="zh-CN" sz="1800" dirty="0"/>
              <a:t>, </a:t>
            </a:r>
            <a:r>
              <a:rPr lang="es-ES" altLang="zh-CN" sz="1800" dirty="0" err="1"/>
              <a:t>Member</a:t>
            </a:r>
            <a:r>
              <a:rPr lang="es-ES" altLang="zh-CN" sz="1800" dirty="0"/>
              <a:t> UE </a:t>
            </a:r>
            <a:r>
              <a:rPr lang="es-ES" altLang="zh-CN" sz="1800" dirty="0" err="1"/>
              <a:t>selection</a:t>
            </a:r>
            <a:r>
              <a:rPr lang="es-ES" altLang="zh-CN" sz="1800" dirty="0"/>
              <a:t> </a:t>
            </a:r>
            <a:r>
              <a:rPr lang="es-ES" altLang="zh-CN" sz="1800" dirty="0" err="1"/>
              <a:t>assistance</a:t>
            </a:r>
            <a:r>
              <a:rPr lang="es-ES" altLang="zh-CN" sz="1800" dirty="0"/>
              <a:t> </a:t>
            </a:r>
            <a:r>
              <a:rPr lang="es-ES" altLang="zh-CN" sz="1800" dirty="0" err="1"/>
              <a:t>service</a:t>
            </a:r>
            <a:r>
              <a:rPr lang="es-ES" altLang="zh-CN" sz="1800" dirty="0"/>
              <a:t>, PDTQ </a:t>
            </a:r>
            <a:r>
              <a:rPr lang="es-ES" altLang="zh-CN" sz="1800" dirty="0" err="1"/>
              <a:t>services</a:t>
            </a:r>
            <a:r>
              <a:rPr lang="es-ES" altLang="zh-CN" sz="1800" dirty="0"/>
              <a:t> (</a:t>
            </a:r>
            <a:r>
              <a:rPr lang="es-ES" altLang="zh-CN" sz="1800" dirty="0" err="1"/>
              <a:t>roaming</a:t>
            </a:r>
            <a:r>
              <a:rPr lang="es-ES" altLang="zh-CN" sz="1800" dirty="0"/>
              <a:t>, </a:t>
            </a:r>
            <a:r>
              <a:rPr lang="es-ES" altLang="zh-CN" sz="1800" dirty="0" err="1"/>
              <a:t>delete</a:t>
            </a:r>
            <a:r>
              <a:rPr lang="es-ES" altLang="zh-CN" sz="1800" dirty="0"/>
              <a:t> </a:t>
            </a:r>
            <a:r>
              <a:rPr lang="es-ES" altLang="zh-CN" sz="1800" dirty="0" err="1"/>
              <a:t>service</a:t>
            </a:r>
            <a:r>
              <a:rPr lang="es-ES" altLang="zh-CN" sz="1800" dirty="0"/>
              <a:t>).</a:t>
            </a:r>
          </a:p>
          <a:p>
            <a:r>
              <a:rPr lang="en-US" altLang="zh-CN" sz="2000" dirty="0"/>
              <a:t>XRM </a:t>
            </a:r>
            <a:r>
              <a:rPr lang="es-ES" altLang="zh-CN" sz="2000" dirty="0"/>
              <a:t>[</a:t>
            </a:r>
            <a:r>
              <a:rPr lang="en-US" altLang="zh-CN" sz="2000" i="1" dirty="0"/>
              <a:t>Architecture Enhancements for XR and media services</a:t>
            </a:r>
            <a:r>
              <a:rPr lang="es-ES" altLang="zh-CN" sz="2000" dirty="0"/>
              <a:t>]</a:t>
            </a:r>
            <a:r>
              <a:rPr lang="es-ES" altLang="zh-CN" sz="2000" dirty="0">
                <a:solidFill>
                  <a:srgbClr val="2A6EA8"/>
                </a:solidFill>
              </a:rPr>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p>
          <a:p>
            <a:pPr lvl="1"/>
            <a:r>
              <a:rPr lang="en-GB" altLang="zh-CN" sz="1800" dirty="0"/>
              <a:t>ENs resolution related to reporting frequency, RTT measurements, Data rate measurement, Data power saving, multi-model service.</a:t>
            </a:r>
          </a:p>
          <a:p>
            <a:pPr lvl="1"/>
            <a:r>
              <a:rPr lang="en-US" altLang="zh-CN" sz="1800" dirty="0"/>
              <a:t>Support of UL/DL policy control based on round-trip latency requirements and correlation of two service data flows for round trip time monitoring.</a:t>
            </a:r>
          </a:p>
          <a:p>
            <a:r>
              <a:rPr lang="en-US" altLang="zh-CN" sz="2000" dirty="0"/>
              <a:t>eNA_Ph3</a:t>
            </a:r>
            <a:r>
              <a:rPr lang="es-ES" altLang="zh-CN" sz="2000" dirty="0"/>
              <a:t> [</a:t>
            </a:r>
            <a:r>
              <a:rPr lang="en-US" altLang="zh-CN" sz="2000" i="1" dirty="0"/>
              <a:t>Enablers for Network Automation for 5G - phase 3</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highlight>
                <a:srgbClr val="FFFF00"/>
              </a:highlight>
            </a:endParaRPr>
          </a:p>
          <a:p>
            <a:pPr lvl="1"/>
            <a:r>
              <a:rPr lang="en-US" altLang="zh-CN" sz="1800" dirty="0"/>
              <a:t>Support of providing relative proximity data collected by AF, subscriber spending limit information in AM policy data, modal level use context.</a:t>
            </a:r>
          </a:p>
          <a:p>
            <a:pPr lvl="1"/>
            <a:r>
              <a:rPr lang="en-US" altLang="zh-CN" sz="1800" dirty="0"/>
              <a:t>Corrections on accuracy information notification and DCCF Data Management subscription transfer</a:t>
            </a:r>
          </a:p>
          <a:p>
            <a:pPr lvl="1"/>
            <a:endParaRPr lang="en-US" altLang="zh-CN" sz="1800" dirty="0"/>
          </a:p>
        </p:txBody>
      </p:sp>
    </p:spTree>
    <p:extLst>
      <p:ext uri="{BB962C8B-B14F-4D97-AF65-F5344CB8AC3E}">
        <p14:creationId xmlns:p14="http://schemas.microsoft.com/office/powerpoint/2010/main" val="38963966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(4/6)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693176"/>
            <a:ext cx="11183176" cy="4539712"/>
          </a:xfrm>
        </p:spPr>
        <p:txBody>
          <a:bodyPr/>
          <a:lstStyle/>
          <a:p>
            <a:r>
              <a:rPr lang="en-US" altLang="zh-CN" sz="2000" dirty="0"/>
              <a:t>PINAPP </a:t>
            </a:r>
            <a:r>
              <a:rPr lang="es-ES" altLang="zh-CN" sz="2000" dirty="0"/>
              <a:t>[</a:t>
            </a:r>
            <a:r>
              <a:rPr lang="en-US" altLang="zh-CN" sz="2000" i="1" dirty="0"/>
              <a:t>Application layer support for Personal IoT Network</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highlight>
                <a:srgbClr val="FFFF00"/>
              </a:highlight>
            </a:endParaRPr>
          </a:p>
          <a:p>
            <a:pPr lvl="1"/>
            <a:r>
              <a:rPr lang="en-US" altLang="zh-CN" sz="1800" dirty="0"/>
              <a:t>Corrections on APIs and procedures</a:t>
            </a:r>
          </a:p>
          <a:p>
            <a:r>
              <a:rPr lang="en-US" altLang="zh-CN" sz="2000" dirty="0"/>
              <a:t>ADAES </a:t>
            </a:r>
            <a:r>
              <a:rPr lang="es-ES" altLang="zh-CN" sz="2000" dirty="0"/>
              <a:t>[</a:t>
            </a:r>
            <a:r>
              <a:rPr lang="en-GB" altLang="zh-CN" sz="2000" i="1" dirty="0"/>
              <a:t>Application Data Analytics Enablement Service</a:t>
            </a:r>
            <a:r>
              <a:rPr lang="es-ES" altLang="zh-CN" sz="2000" dirty="0"/>
              <a:t>] </a:t>
            </a:r>
            <a:r>
              <a:rPr lang="es-ES" altLang="zh-CN" sz="2000" dirty="0" err="1">
                <a:solidFill>
                  <a:srgbClr val="2A6EA8"/>
                </a:solidFill>
              </a:rPr>
              <a:t>with</a:t>
            </a:r>
            <a:r>
              <a:rPr lang="es-ES" altLang="zh-CN" sz="2000" dirty="0">
                <a:solidFill>
                  <a:srgbClr val="2A6EA8"/>
                </a:solidFill>
              </a:rPr>
              <a:t> 96% </a:t>
            </a:r>
            <a:r>
              <a:rPr lang="es-ES" altLang="zh-CN" sz="2000" dirty="0" err="1">
                <a:solidFill>
                  <a:srgbClr val="2A6EA8"/>
                </a:solidFill>
              </a:rPr>
              <a:t>completion</a:t>
            </a:r>
            <a:endParaRPr lang="es-ES" altLang="zh-CN" sz="2000" dirty="0">
              <a:highlight>
                <a:srgbClr val="FFFF00"/>
              </a:highlight>
            </a:endParaRPr>
          </a:p>
          <a:p>
            <a:pPr lvl="1">
              <a:spcAft>
                <a:spcPts val="600"/>
              </a:spcAft>
            </a:pPr>
            <a:r>
              <a:rPr lang="en-US" altLang="zh-CN" sz="1800" dirty="0"/>
              <a:t>EN resolution of analytics type and analytics &amp; data output.</a:t>
            </a:r>
          </a:p>
          <a:p>
            <a:pPr lvl="1">
              <a:spcAft>
                <a:spcPts val="600"/>
              </a:spcAft>
            </a:pPr>
            <a:r>
              <a:rPr lang="en-US" altLang="zh-CN" sz="1800" dirty="0"/>
              <a:t>Corrections on ADAES APIs (e.g., </a:t>
            </a:r>
            <a:r>
              <a:rPr lang="en-US" altLang="zh-CN" sz="1800" dirty="0" err="1"/>
              <a:t>SS_ADAE_SlicePerformanceAnalytics</a:t>
            </a:r>
            <a:r>
              <a:rPr lang="en-US" altLang="zh-CN" sz="1800" dirty="0"/>
              <a:t> and SS_ADAE_Ue2UePerformanceAnalytics)</a:t>
            </a:r>
          </a:p>
          <a:p>
            <a:pPr lvl="1">
              <a:spcAft>
                <a:spcPts val="600"/>
              </a:spcAft>
            </a:pPr>
            <a:r>
              <a:rPr lang="en-US" altLang="zh-CN" sz="1800" dirty="0"/>
              <a:t>Work pending (resolve the ENs) related to: ADRF support of events, data types alignment to stage-2. Plan is to address the outstanding ENs in next meeting.</a:t>
            </a:r>
          </a:p>
          <a:p>
            <a:r>
              <a:rPr lang="en-US" altLang="zh-CN" sz="2000" dirty="0"/>
              <a:t>eNS_Ph3 </a:t>
            </a:r>
            <a:r>
              <a:rPr lang="es-ES" altLang="zh-CN" sz="2000" dirty="0"/>
              <a:t>[</a:t>
            </a:r>
            <a:r>
              <a:rPr lang="en-US" altLang="zh-CN" sz="2000" i="1" dirty="0"/>
              <a:t>Stage 3 of Network Slicing Phase 3</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highlight>
                <a:srgbClr val="FFFF00"/>
              </a:highlight>
            </a:endParaRPr>
          </a:p>
          <a:p>
            <a:pPr lvl="1">
              <a:spcBef>
                <a:spcPts val="600"/>
              </a:spcBef>
              <a:spcAft>
                <a:spcPts val="0"/>
              </a:spcAft>
            </a:pPr>
            <a:r>
              <a:rPr lang="en-GB" altLang="zh-CN" sz="1800" dirty="0"/>
              <a:t>Alignment with stage 2 to support handling of usage monitoring in S-NSSAI replacement scenarios and to support AM policy control in Network Slice Replacement scenarios.</a:t>
            </a:r>
          </a:p>
          <a:p>
            <a:pPr lvl="1">
              <a:spcBef>
                <a:spcPts val="600"/>
              </a:spcBef>
              <a:spcAft>
                <a:spcPts val="0"/>
              </a:spcAft>
            </a:pPr>
            <a:r>
              <a:rPr lang="en-GB" altLang="zh-CN" sz="1800" dirty="0"/>
              <a:t>Corrections on eNS_Ph3 works including network slice parameters provisioning.</a:t>
            </a:r>
            <a:endParaRPr lang="en-US" altLang="zh-CN" sz="1800" dirty="0"/>
          </a:p>
          <a:p>
            <a:r>
              <a:rPr lang="en-US" altLang="zh-CN" sz="2000" dirty="0" err="1"/>
              <a:t>IVAS_Codec</a:t>
            </a:r>
            <a:r>
              <a:rPr lang="en-US" altLang="zh-CN" sz="2000" dirty="0"/>
              <a:t> </a:t>
            </a:r>
            <a:r>
              <a:rPr lang="es-ES" altLang="zh-CN" sz="2000"/>
              <a:t>[</a:t>
            </a:r>
            <a:r>
              <a:rPr lang="en-US" altLang="zh-CN" sz="2000" i="1"/>
              <a:t>EVS Codec Extension for Immersive Voice and Audio Services</a:t>
            </a:r>
            <a:r>
              <a:rPr lang="es-ES" altLang="zh-CN" sz="2000"/>
              <a:t>] </a:t>
            </a:r>
            <a:r>
              <a:rPr lang="es-ES" altLang="zh-CN" sz="2000">
                <a:solidFill>
                  <a:srgbClr val="2A6EA8"/>
                </a:solidFill>
              </a:rPr>
              <a:t>with 100% completion</a:t>
            </a:r>
            <a:endParaRPr lang="es-ES" altLang="zh-CN" sz="2000">
              <a:highlight>
                <a:srgbClr val="FFFF00"/>
              </a:highlight>
            </a:endParaRPr>
          </a:p>
          <a:p>
            <a:pPr lvl="1">
              <a:spcBef>
                <a:spcPts val="600"/>
              </a:spcBef>
              <a:spcAft>
                <a:spcPts val="0"/>
              </a:spcAft>
            </a:pPr>
            <a:r>
              <a:rPr lang="en-US" altLang="zh-CN" sz="1800"/>
              <a:t>Support for IVAS codec parameters in relevant IMS/CS nodes (e.g., IBCF/TrGW, MGCF)</a:t>
            </a:r>
            <a:endParaRPr lang="en-GB" altLang="zh-CN" sz="1800" dirty="0"/>
          </a:p>
          <a:p>
            <a:pPr lvl="1"/>
            <a:endParaRPr lang="en-US" altLang="zh-CN" sz="1800" dirty="0"/>
          </a:p>
        </p:txBody>
      </p:sp>
    </p:spTree>
    <p:extLst>
      <p:ext uri="{BB962C8B-B14F-4D97-AF65-F5344CB8AC3E}">
        <p14:creationId xmlns:p14="http://schemas.microsoft.com/office/powerpoint/2010/main" val="42709649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(5/6)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err="1"/>
              <a:t>Ranging_SL</a:t>
            </a:r>
            <a:r>
              <a:rPr lang="en-US" altLang="zh-CN" sz="2000" dirty="0"/>
              <a:t> </a:t>
            </a:r>
            <a:r>
              <a:rPr lang="es-ES" altLang="zh-CN" sz="2000" dirty="0"/>
              <a:t>[</a:t>
            </a:r>
            <a:r>
              <a:rPr lang="en-US" altLang="zh-CN" sz="2000" i="1" dirty="0"/>
              <a:t>Ranging based services and </a:t>
            </a:r>
            <a:r>
              <a:rPr lang="en-US" altLang="zh-CN" sz="2000" i="1" dirty="0" err="1"/>
              <a:t>sidelink</a:t>
            </a:r>
            <a:r>
              <a:rPr lang="en-US" altLang="zh-CN" sz="2000" i="1" dirty="0"/>
              <a:t> positioning</a:t>
            </a:r>
            <a:r>
              <a:rPr lang="es-ES" altLang="zh-CN" sz="2000" dirty="0"/>
              <a:t>] </a:t>
            </a:r>
            <a:r>
              <a:rPr lang="es-ES" altLang="zh-CN" sz="2000" dirty="0" err="1">
                <a:solidFill>
                  <a:srgbClr val="2A6EA8"/>
                </a:solidFill>
              </a:rPr>
              <a:t>with</a:t>
            </a:r>
            <a:r>
              <a:rPr lang="es-ES" altLang="zh-CN" sz="2000" dirty="0">
                <a:solidFill>
                  <a:srgbClr val="2A6EA8"/>
                </a:solidFill>
              </a:rPr>
              <a:t> 99% </a:t>
            </a:r>
            <a:r>
              <a:rPr lang="es-ES" altLang="zh-CN" sz="2000" dirty="0" err="1">
                <a:solidFill>
                  <a:srgbClr val="2A6EA8"/>
                </a:solidFill>
              </a:rPr>
              <a:t>completion</a:t>
            </a:r>
            <a:endParaRPr lang="es-ES" altLang="zh-CN" sz="2000" dirty="0">
              <a:highlight>
                <a:srgbClr val="FFFF00"/>
              </a:highlight>
            </a:endParaRPr>
          </a:p>
          <a:p>
            <a:pPr lvl="1">
              <a:spcBef>
                <a:spcPts val="600"/>
              </a:spcBef>
              <a:spcAft>
                <a:spcPts val="0"/>
              </a:spcAft>
            </a:pPr>
            <a:r>
              <a:rPr lang="fr-FR" altLang="zh-CN" sz="1800" dirty="0" err="1"/>
              <a:t>Various</a:t>
            </a:r>
            <a:r>
              <a:rPr lang="fr-FR" altLang="zh-CN" sz="1800" dirty="0"/>
              <a:t> corrections/updates to </a:t>
            </a:r>
            <a:r>
              <a:rPr lang="fr-FR" altLang="zh-CN" sz="1800" dirty="0" err="1"/>
              <a:t>complete</a:t>
            </a:r>
            <a:r>
              <a:rPr lang="fr-FR" altLang="zh-CN" sz="1800" dirty="0"/>
              <a:t> the </a:t>
            </a:r>
            <a:r>
              <a:rPr lang="fr-FR" altLang="zh-CN" sz="1800" dirty="0" err="1"/>
              <a:t>definition</a:t>
            </a:r>
            <a:r>
              <a:rPr lang="fr-FR" altLang="zh-CN" sz="1800" dirty="0"/>
              <a:t> of the </a:t>
            </a:r>
            <a:r>
              <a:rPr lang="fr-FR" altLang="zh-CN" sz="1800" dirty="0" err="1"/>
              <a:t>Ranging_SL</a:t>
            </a:r>
            <a:r>
              <a:rPr lang="fr-FR" altLang="zh-CN" sz="1800" dirty="0"/>
              <a:t> </a:t>
            </a:r>
            <a:r>
              <a:rPr lang="fr-FR" altLang="zh-CN" sz="1800" dirty="0" err="1"/>
              <a:t>related</a:t>
            </a:r>
            <a:r>
              <a:rPr lang="fr-FR" altLang="zh-CN" sz="1800" dirty="0"/>
              <a:t> </a:t>
            </a:r>
            <a:r>
              <a:rPr lang="fr-FR" altLang="zh-CN" sz="1800" dirty="0" err="1"/>
              <a:t>enhancements</a:t>
            </a:r>
            <a:r>
              <a:rPr lang="fr-FR" altLang="zh-CN" sz="1800" dirty="0"/>
              <a:t> </a:t>
            </a:r>
            <a:r>
              <a:rPr lang="fr-FR" altLang="zh-CN" sz="1800" dirty="0" err="1"/>
              <a:t>including</a:t>
            </a:r>
            <a:r>
              <a:rPr lang="fr-FR" altLang="zh-CN" sz="1800" dirty="0"/>
              <a:t> </a:t>
            </a:r>
            <a:r>
              <a:rPr lang="en-GB" altLang="zh-CN" sz="1800" dirty="0"/>
              <a:t>GPSI and Application Layer ID mapping information, Update on UE </a:t>
            </a:r>
            <a:r>
              <a:rPr lang="en-GB" altLang="zh-CN" sz="1800" dirty="0" err="1"/>
              <a:t>RangingSL</a:t>
            </a:r>
            <a:r>
              <a:rPr lang="en-GB" altLang="zh-CN" sz="1800" dirty="0"/>
              <a:t> Positioning privacy profile.</a:t>
            </a:r>
          </a:p>
          <a:p>
            <a:pPr lvl="1">
              <a:spcBef>
                <a:spcPts val="600"/>
              </a:spcBef>
              <a:spcAft>
                <a:spcPts val="0"/>
              </a:spcAft>
            </a:pPr>
            <a:r>
              <a:rPr lang="en-GB" altLang="zh-CN" sz="1800" dirty="0">
                <a:solidFill>
                  <a:prstClr val="black"/>
                </a:solidFill>
              </a:rPr>
              <a:t>Some work outstanding for updates on GPSI and Application Layer ID mapping information. Company CRs </a:t>
            </a:r>
            <a:r>
              <a:rPr lang="en-GB" altLang="zh-CN" sz="1800">
                <a:solidFill>
                  <a:prstClr val="black"/>
                </a:solidFill>
              </a:rPr>
              <a:t>submitted (CP-241271 and CP-241272) to </a:t>
            </a:r>
            <a:r>
              <a:rPr lang="en-GB" altLang="zh-CN" sz="1800" dirty="0">
                <a:solidFill>
                  <a:prstClr val="black"/>
                </a:solidFill>
              </a:rPr>
              <a:t>this TSG meeting, and is expected to complete the work to 100% based on agreement of these CRs. </a:t>
            </a:r>
            <a:endParaRPr lang="en-US" altLang="zh-CN" sz="1800" dirty="0">
              <a:solidFill>
                <a:prstClr val="black"/>
              </a:solidFill>
            </a:endParaRPr>
          </a:p>
          <a:p>
            <a:r>
              <a:rPr lang="en-US" altLang="zh-CN" sz="2000" dirty="0"/>
              <a:t>NSCALE </a:t>
            </a:r>
            <a:r>
              <a:rPr lang="es-ES" altLang="zh-CN" sz="2000" dirty="0"/>
              <a:t>[</a:t>
            </a:r>
            <a:r>
              <a:rPr lang="en-US" altLang="zh-CN" sz="2000" i="1" dirty="0"/>
              <a:t>Network Slice Capability Exposure for Application Layer Enablement</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highlight>
                <a:srgbClr val="FFFF00"/>
              </a:highlight>
            </a:endParaRPr>
          </a:p>
          <a:p>
            <a:pPr lvl="1">
              <a:spcBef>
                <a:spcPts val="600"/>
              </a:spcBef>
              <a:spcAft>
                <a:spcPts val="0"/>
              </a:spcAft>
            </a:pPr>
            <a:r>
              <a:rPr lang="en-US" altLang="zh-CN" sz="1800" dirty="0"/>
              <a:t>Completed the definition of  </a:t>
            </a:r>
            <a:r>
              <a:rPr lang="en-US" altLang="zh-CN" sz="1800" dirty="0" err="1"/>
              <a:t>NSCE_SliceApiManagement</a:t>
            </a:r>
            <a:r>
              <a:rPr lang="en-US" altLang="zh-CN" sz="1800" dirty="0"/>
              <a:t> API and </a:t>
            </a:r>
            <a:r>
              <a:rPr lang="en-US" altLang="zh-CN" sz="1800" dirty="0" err="1"/>
              <a:t>NSCE_ServiceContinuity</a:t>
            </a:r>
            <a:r>
              <a:rPr lang="en-US" altLang="zh-CN" sz="1800" dirty="0"/>
              <a:t> API.</a:t>
            </a:r>
          </a:p>
          <a:p>
            <a:pPr lvl="1">
              <a:spcBef>
                <a:spcPts val="600"/>
              </a:spcBef>
              <a:spcAft>
                <a:spcPts val="0"/>
              </a:spcAft>
            </a:pPr>
            <a:r>
              <a:rPr lang="en-US" altLang="zh-CN" sz="1800" dirty="0"/>
              <a:t>Various corrections to already defined APIs. </a:t>
            </a:r>
          </a:p>
          <a:p>
            <a:r>
              <a:rPr lang="es-ES" altLang="zh-CN" sz="2000" dirty="0"/>
              <a:t>NBI18 [</a:t>
            </a:r>
            <a:r>
              <a:rPr lang="en-US" sz="2000" i="1" dirty="0"/>
              <a:t>Enhancements of 3GPP Northbound and Application Layer interfaces and APIs</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solidFill>
                <a:srgbClr val="2A6EA8"/>
              </a:solidFill>
            </a:endParaRPr>
          </a:p>
          <a:p>
            <a:pPr lvl="1"/>
            <a:r>
              <a:rPr lang="es-ES" altLang="zh-CN" sz="1800" dirty="0" err="1"/>
              <a:t>Agreed</a:t>
            </a:r>
            <a:r>
              <a:rPr lang="es-ES" altLang="zh-CN" sz="1800" dirty="0"/>
              <a:t> to </a:t>
            </a:r>
            <a:r>
              <a:rPr lang="es-ES" altLang="zh-CN" sz="1800" dirty="0" err="1"/>
              <a:t>remove</a:t>
            </a:r>
            <a:r>
              <a:rPr lang="es-ES" altLang="zh-CN" sz="1800" dirty="0"/>
              <a:t> </a:t>
            </a:r>
            <a:r>
              <a:rPr lang="es-ES" altLang="zh-CN" sz="1800" dirty="0" err="1"/>
              <a:t>the</a:t>
            </a:r>
            <a:r>
              <a:rPr lang="es-ES" altLang="zh-CN" sz="1800" dirty="0"/>
              <a:t> </a:t>
            </a:r>
            <a:r>
              <a:rPr lang="es-ES" altLang="zh-CN" sz="1800" dirty="0" err="1"/>
              <a:t>support</a:t>
            </a:r>
            <a:r>
              <a:rPr lang="es-ES" altLang="zh-CN" sz="1800" dirty="0"/>
              <a:t> of </a:t>
            </a:r>
            <a:r>
              <a:rPr lang="es-ES" altLang="zh-CN" sz="1800" dirty="0" err="1"/>
              <a:t>webSocket</a:t>
            </a:r>
            <a:r>
              <a:rPr lang="es-ES" altLang="zh-CN" sz="1800" dirty="0"/>
              <a:t> </a:t>
            </a:r>
            <a:r>
              <a:rPr lang="es-ES" altLang="zh-CN" sz="1800" dirty="0" err="1"/>
              <a:t>notification</a:t>
            </a:r>
            <a:r>
              <a:rPr lang="es-ES" altLang="zh-CN" sz="1800" dirty="0"/>
              <a:t> </a:t>
            </a:r>
            <a:r>
              <a:rPr lang="es-ES" altLang="zh-CN" sz="1800" dirty="0" err="1"/>
              <a:t>mechanism</a:t>
            </a:r>
            <a:r>
              <a:rPr lang="es-ES" altLang="zh-CN" sz="1800" dirty="0"/>
              <a:t>. </a:t>
            </a:r>
            <a:r>
              <a:rPr lang="es-ES" altLang="zh-CN" sz="1800" dirty="0" err="1"/>
              <a:t>Some</a:t>
            </a:r>
            <a:r>
              <a:rPr lang="es-ES" altLang="zh-CN" sz="1800" dirty="0"/>
              <a:t> </a:t>
            </a:r>
            <a:r>
              <a:rPr lang="es-ES" altLang="zh-CN" sz="1800" dirty="0" err="1"/>
              <a:t>CRs</a:t>
            </a:r>
            <a:r>
              <a:rPr lang="es-ES" altLang="zh-CN" sz="1800" dirty="0"/>
              <a:t> </a:t>
            </a:r>
            <a:r>
              <a:rPr lang="es-ES" altLang="zh-CN" sz="1800" dirty="0" err="1"/>
              <a:t>where</a:t>
            </a:r>
            <a:r>
              <a:rPr lang="es-ES" altLang="zh-CN" sz="1800" dirty="0"/>
              <a:t> </a:t>
            </a:r>
            <a:r>
              <a:rPr lang="es-ES" altLang="zh-CN" sz="1800" dirty="0" err="1"/>
              <a:t>agreed</a:t>
            </a:r>
            <a:r>
              <a:rPr lang="es-ES" altLang="zh-CN" sz="1800" dirty="0"/>
              <a:t> </a:t>
            </a:r>
            <a:r>
              <a:rPr lang="es-ES" altLang="zh-CN" sz="1800" dirty="0" err="1"/>
              <a:t>aligning</a:t>
            </a:r>
            <a:r>
              <a:rPr lang="es-ES" altLang="zh-CN" sz="1800" dirty="0"/>
              <a:t> to </a:t>
            </a:r>
            <a:r>
              <a:rPr lang="es-ES" altLang="zh-CN" sz="1800" dirty="0" err="1"/>
              <a:t>this</a:t>
            </a:r>
            <a:r>
              <a:rPr lang="es-ES" altLang="zh-CN" sz="1800" dirty="0"/>
              <a:t>.</a:t>
            </a:r>
          </a:p>
          <a:p>
            <a:pPr lvl="1"/>
            <a:r>
              <a:rPr lang="es-ES" altLang="zh-CN" sz="1800" dirty="0"/>
              <a:t>CT3 </a:t>
            </a:r>
            <a:r>
              <a:rPr lang="es-ES" altLang="zh-CN" sz="1800" dirty="0" err="1"/>
              <a:t>discussed</a:t>
            </a:r>
            <a:r>
              <a:rPr lang="es-ES" altLang="zh-CN" sz="1800" dirty="0"/>
              <a:t> </a:t>
            </a:r>
            <a:r>
              <a:rPr lang="es-ES" altLang="zh-CN" sz="1800" dirty="0" err="1"/>
              <a:t>on</a:t>
            </a:r>
            <a:r>
              <a:rPr lang="es-ES" altLang="zh-CN" sz="1800" dirty="0"/>
              <a:t> </a:t>
            </a:r>
            <a:r>
              <a:rPr lang="es-ES" altLang="zh-CN" sz="1800" dirty="0" err="1"/>
              <a:t>the</a:t>
            </a:r>
            <a:r>
              <a:rPr lang="es-ES" altLang="zh-CN" sz="1800" dirty="0"/>
              <a:t> </a:t>
            </a:r>
            <a:r>
              <a:rPr lang="es-ES" altLang="zh-CN" sz="1800" dirty="0" err="1"/>
              <a:t>support</a:t>
            </a:r>
            <a:r>
              <a:rPr lang="es-ES" altLang="zh-CN" sz="1800" dirty="0"/>
              <a:t> of TARGET_NOT_FOUND </a:t>
            </a:r>
            <a:r>
              <a:rPr lang="es-ES" altLang="zh-CN" sz="1800" dirty="0" err="1"/>
              <a:t>application</a:t>
            </a:r>
            <a:r>
              <a:rPr lang="es-ES" altLang="zh-CN" sz="1800" dirty="0"/>
              <a:t> error and </a:t>
            </a:r>
            <a:r>
              <a:rPr lang="es-ES" altLang="zh-CN" sz="1800" dirty="0" err="1"/>
              <a:t>redirection</a:t>
            </a:r>
            <a:r>
              <a:rPr lang="es-ES" altLang="zh-CN" sz="1800" dirty="0"/>
              <a:t> </a:t>
            </a:r>
            <a:r>
              <a:rPr lang="es-ES" altLang="zh-CN" sz="1800" dirty="0" err="1"/>
              <a:t>for</a:t>
            </a:r>
            <a:r>
              <a:rPr lang="es-ES" altLang="zh-CN" sz="1800" dirty="0"/>
              <a:t> </a:t>
            </a:r>
            <a:r>
              <a:rPr lang="es-ES" altLang="zh-CN" sz="1800" dirty="0" err="1"/>
              <a:t>inner</a:t>
            </a:r>
            <a:r>
              <a:rPr lang="es-ES" altLang="zh-CN" sz="1800" dirty="0"/>
              <a:t> </a:t>
            </a:r>
            <a:r>
              <a:rPr lang="es-ES" altLang="zh-CN" sz="1800" dirty="0" err="1"/>
              <a:t>resources</a:t>
            </a:r>
            <a:r>
              <a:rPr lang="es-ES" altLang="zh-CN" sz="1800" dirty="0"/>
              <a:t>, </a:t>
            </a:r>
            <a:r>
              <a:rPr lang="es-ES" altLang="zh-CN" sz="1800" dirty="0" err="1"/>
              <a:t>for</a:t>
            </a:r>
            <a:r>
              <a:rPr lang="es-ES" altLang="zh-CN" sz="1800" dirty="0"/>
              <a:t> </a:t>
            </a:r>
            <a:r>
              <a:rPr lang="es-ES" altLang="zh-CN" sz="1800" dirty="0" err="1"/>
              <a:t>northbound</a:t>
            </a:r>
            <a:r>
              <a:rPr lang="es-ES" altLang="zh-CN" sz="1800" dirty="0"/>
              <a:t> </a:t>
            </a:r>
            <a:r>
              <a:rPr lang="es-ES" altLang="zh-CN" sz="1800" dirty="0" err="1"/>
              <a:t>APIs</a:t>
            </a:r>
            <a:r>
              <a:rPr lang="es-ES" altLang="zh-CN" sz="1800" dirty="0"/>
              <a:t>. </a:t>
            </a:r>
            <a:r>
              <a:rPr lang="es-ES" altLang="zh-CN" sz="1800" dirty="0" err="1"/>
              <a:t>Companies</a:t>
            </a:r>
            <a:r>
              <a:rPr lang="es-ES" altLang="zh-CN" sz="1800" dirty="0"/>
              <a:t> </a:t>
            </a:r>
            <a:r>
              <a:rPr lang="es-ES" altLang="zh-CN" sz="1800" dirty="0" err="1"/>
              <a:t>opinioned</a:t>
            </a:r>
            <a:r>
              <a:rPr lang="es-ES" altLang="zh-CN" sz="1800" dirty="0"/>
              <a:t> to </a:t>
            </a:r>
            <a:r>
              <a:rPr lang="es-ES" altLang="zh-CN" sz="1800" dirty="0" err="1"/>
              <a:t>study</a:t>
            </a:r>
            <a:r>
              <a:rPr lang="es-ES" altLang="zh-CN" sz="1800" dirty="0"/>
              <a:t> </a:t>
            </a:r>
            <a:r>
              <a:rPr lang="es-ES" altLang="zh-CN" sz="1800" dirty="0" err="1"/>
              <a:t>these</a:t>
            </a:r>
            <a:r>
              <a:rPr lang="es-ES" altLang="zh-CN" sz="1800" dirty="0"/>
              <a:t> </a:t>
            </a:r>
            <a:r>
              <a:rPr lang="es-ES" altLang="zh-CN" sz="1800" dirty="0" err="1"/>
              <a:t>aspects</a:t>
            </a:r>
            <a:r>
              <a:rPr lang="es-ES" altLang="zh-CN" sz="1800" dirty="0"/>
              <a:t> in Rel-19.</a:t>
            </a:r>
          </a:p>
          <a:p>
            <a:pPr lvl="1"/>
            <a:r>
              <a:rPr lang="es-ES" altLang="zh-CN" sz="1800" dirty="0" err="1"/>
              <a:t>Miscellaneous</a:t>
            </a:r>
            <a:r>
              <a:rPr lang="es-ES" altLang="zh-CN" sz="1800" dirty="0"/>
              <a:t> open API </a:t>
            </a:r>
            <a:r>
              <a:rPr lang="es-ES" altLang="zh-CN" sz="1800" dirty="0" err="1"/>
              <a:t>corrections</a:t>
            </a:r>
            <a:r>
              <a:rPr lang="es-ES" altLang="zh-CN" sz="1800" dirty="0"/>
              <a:t> to CAPIF, SEAL, UAE, VAE, EDGEAPP </a:t>
            </a:r>
            <a:r>
              <a:rPr lang="es-ES" altLang="zh-CN" sz="1800" dirty="0" err="1"/>
              <a:t>APIs</a:t>
            </a:r>
            <a:r>
              <a:rPr lang="es-ES" altLang="zh-CN" sz="1800" dirty="0"/>
              <a:t>.</a:t>
            </a:r>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170866279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099" name="Content Placeholder 2"/>
          <p:cNvSpPr txBox="1">
            <a:spLocks/>
          </p:cNvSpPr>
          <p:nvPr/>
        </p:nvSpPr>
        <p:spPr bwMode="auto">
          <a:xfrm>
            <a:off x="1993467" y="1979496"/>
            <a:ext cx="343526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Yan</a:t>
            </a:r>
            <a:endParaRPr lang="fr-FR" altLang="en-US" sz="1800" b="1" dirty="0"/>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hlinkClick r:id="rId4"/>
              </a:rPr>
              <a:t>yanyali@huawei.com</a:t>
            </a:r>
            <a:r>
              <a:rPr lang="en-US" altLang="en-US" sz="1800" dirty="0"/>
              <a:t> </a:t>
            </a:r>
          </a:p>
          <a:p>
            <a:pPr>
              <a:buFontTx/>
              <a:buNone/>
            </a:pPr>
            <a:endParaRPr lang="en-US" altLang="en-US" sz="1800" dirty="0"/>
          </a:p>
        </p:txBody>
      </p:sp>
      <p:sp>
        <p:nvSpPr>
          <p:cNvPr id="4100" name="Content Placeholder 2"/>
          <p:cNvSpPr txBox="1">
            <a:spLocks/>
          </p:cNvSpPr>
          <p:nvPr/>
        </p:nvSpPr>
        <p:spPr bwMode="auto">
          <a:xfrm>
            <a:off x="7248223" y="1979496"/>
            <a:ext cx="410351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Narendranath Durga Tangudu</a:t>
            </a:r>
            <a:endParaRPr lang="fr-FR" altLang="en-US" sz="1800" b="1" dirty="0"/>
          </a:p>
          <a:p>
            <a:pPr>
              <a:lnSpc>
                <a:spcPct val="100000"/>
              </a:lnSpc>
              <a:spcBef>
                <a:spcPct val="0"/>
              </a:spcBef>
              <a:buFontTx/>
              <a:buNone/>
            </a:pPr>
            <a:r>
              <a:rPr lang="fr-FR" altLang="en-US" sz="1800" dirty="0"/>
              <a:t>CT3 Vice Chair</a:t>
            </a:r>
            <a:br>
              <a:rPr lang="fr-FR" altLang="en-US" sz="1800" dirty="0"/>
            </a:br>
            <a:r>
              <a:rPr lang="en-US" altLang="en-US" sz="1800" dirty="0">
                <a:hlinkClick r:id="rId5"/>
              </a:rPr>
              <a:t>n.tangudu@samsung.com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endParaRPr lang="fr-FR" altLang="en-US" sz="1800" b="1" dirty="0"/>
          </a:p>
          <a:p>
            <a:pPr>
              <a:lnSpc>
                <a:spcPct val="100000"/>
              </a:lnSpc>
              <a:spcBef>
                <a:spcPct val="0"/>
              </a:spcBef>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6"/>
              </a:rPr>
              <a:t>susana.fernandez@ericsson.com</a:t>
            </a:r>
            <a:r>
              <a:rPr lang="fr-FR" altLang="en-US" sz="1800" dirty="0"/>
              <a:t> </a:t>
            </a:r>
          </a:p>
          <a:p>
            <a:pPr>
              <a:buFontTx/>
              <a:buNone/>
            </a:pPr>
            <a:endParaRPr lang="en-US" altLang="en-US" sz="1800" dirty="0"/>
          </a:p>
        </p:txBody>
      </p:sp>
      <p:pic>
        <p:nvPicPr>
          <p:cNvPr id="4" name="Picture 3">
            <a:extLst>
              <a:ext uri="{FF2B5EF4-FFF2-40B4-BE49-F238E27FC236}">
                <a16:creationId xmlns:a16="http://schemas.microsoft.com/office/drawing/2014/main" id="{842EC52A-6723-4BDA-8917-B92EE27099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7" name="Picture 6" descr="A person wearing a suit&#10;&#10;Description automatically generated with low confidence">
            <a:extLst>
              <a:ext uri="{FF2B5EF4-FFF2-40B4-BE49-F238E27FC236}">
                <a16:creationId xmlns:a16="http://schemas.microsoft.com/office/drawing/2014/main" id="{4FA32BC2-197B-4D2A-A846-611ABAE34B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512" y="1885679"/>
            <a:ext cx="1198573" cy="1635079"/>
          </a:xfrm>
          <a:prstGeom prst="rect">
            <a:avLst/>
          </a:prstGeom>
        </p:spPr>
      </p:pic>
      <p:pic>
        <p:nvPicPr>
          <p:cNvPr id="11" name="Picture 2" descr="A person in a suit&#10;&#10;Description automatically generated with medium confidence">
            <a:extLst>
              <a:ext uri="{FF2B5EF4-FFF2-40B4-BE49-F238E27FC236}">
                <a16:creationId xmlns:a16="http://schemas.microsoft.com/office/drawing/2014/main" id="{8B07BF5F-4AFA-4A8B-9A03-4B35B048A8C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6082"/>
          <a:stretch/>
        </p:blipFill>
        <p:spPr>
          <a:xfrm>
            <a:off x="5520588" y="2062247"/>
            <a:ext cx="1161535" cy="1325563"/>
          </a:xfrm>
          <a:prstGeom prst="rect">
            <a:avLst/>
          </a:prstGeom>
        </p:spPr>
      </p:pic>
      <p:sp>
        <p:nvSpPr>
          <p:cNvPr id="12"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10"/>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11654" t="10090" r="15327" b="26748"/>
          <a:stretch/>
        </p:blipFill>
        <p:spPr>
          <a:xfrm>
            <a:off x="616495" y="3955551"/>
            <a:ext cx="1193126" cy="1511088"/>
          </a:xfrm>
          <a:prstGeom prst="rect">
            <a:avLst/>
          </a:prstGeom>
        </p:spPr>
      </p:pic>
    </p:spTree>
    <p:extLst>
      <p:ext uri="{BB962C8B-B14F-4D97-AF65-F5344CB8AC3E}">
        <p14:creationId xmlns:p14="http://schemas.microsoft.com/office/powerpoint/2010/main" val="1222006436"/>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err="1"/>
              <a:t>Release</a:t>
            </a:r>
            <a:r>
              <a:rPr lang="es-ES" altLang="zh-CN" dirty="0"/>
              <a:t> 18 Status                              (6/6)</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t>SBIProtoc18 [</a:t>
            </a:r>
            <a:r>
              <a:rPr lang="en-US" sz="2000" i="1" dirty="0"/>
              <a:t>Service Based Interface Protocol Improvements</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solidFill>
                <a:srgbClr val="2A6EA8"/>
              </a:solidFill>
            </a:endParaRPr>
          </a:p>
          <a:p>
            <a:pPr lvl="1"/>
            <a:r>
              <a:rPr lang="es-ES" altLang="zh-CN" sz="1800" dirty="0" err="1"/>
              <a:t>On</a:t>
            </a:r>
            <a:r>
              <a:rPr lang="es-ES" altLang="zh-CN" sz="1800" dirty="0"/>
              <a:t> </a:t>
            </a:r>
            <a:r>
              <a:rPr lang="es-ES" altLang="zh-CN" sz="1800" dirty="0" err="1"/>
              <a:t>the</a:t>
            </a:r>
            <a:r>
              <a:rPr lang="es-ES" altLang="zh-CN" sz="1800" dirty="0"/>
              <a:t> </a:t>
            </a:r>
            <a:r>
              <a:rPr lang="es-ES" altLang="zh-CN" sz="1800" dirty="0" err="1"/>
              <a:t>need</a:t>
            </a:r>
            <a:r>
              <a:rPr lang="es-ES" altLang="zh-CN" sz="1800" dirty="0"/>
              <a:t> </a:t>
            </a:r>
            <a:r>
              <a:rPr lang="es-ES" altLang="zh-CN" sz="1800" dirty="0" err="1"/>
              <a:t>for</a:t>
            </a:r>
            <a:r>
              <a:rPr lang="es-ES" altLang="zh-CN" sz="1800" dirty="0"/>
              <a:t> IANA </a:t>
            </a:r>
            <a:r>
              <a:rPr lang="es-ES" altLang="zh-CN" sz="1800" dirty="0" err="1"/>
              <a:t>registration</a:t>
            </a:r>
            <a:r>
              <a:rPr lang="es-ES" altLang="zh-CN" sz="1800" dirty="0"/>
              <a:t> </a:t>
            </a:r>
            <a:r>
              <a:rPr lang="es-ES" altLang="zh-CN" sz="1800" dirty="0" err="1"/>
              <a:t>for</a:t>
            </a:r>
            <a:r>
              <a:rPr lang="es-ES" altLang="zh-CN" sz="1800" dirty="0"/>
              <a:t> 3GPP </a:t>
            </a:r>
            <a:r>
              <a:rPr lang="es-ES" altLang="zh-CN" sz="1800" dirty="0" err="1"/>
              <a:t>defined</a:t>
            </a:r>
            <a:r>
              <a:rPr lang="es-ES" altLang="zh-CN" sz="1800" dirty="0"/>
              <a:t> JWT </a:t>
            </a:r>
            <a:r>
              <a:rPr lang="es-ES" altLang="zh-CN" sz="1800" dirty="0" err="1"/>
              <a:t>claims</a:t>
            </a:r>
            <a:r>
              <a:rPr lang="es-ES" altLang="zh-CN" sz="1800" dirty="0"/>
              <a:t> </a:t>
            </a:r>
            <a:r>
              <a:rPr lang="es-ES" altLang="zh-CN" sz="1800" dirty="0" err="1"/>
              <a:t>for</a:t>
            </a:r>
            <a:r>
              <a:rPr lang="es-ES" altLang="zh-CN" sz="1800" dirty="0"/>
              <a:t> NBI and 5GC, in general, CT3 </a:t>
            </a:r>
            <a:r>
              <a:rPr lang="es-ES" altLang="zh-CN" sz="1800" dirty="0" err="1"/>
              <a:t>thinks</a:t>
            </a:r>
            <a:r>
              <a:rPr lang="es-ES" altLang="zh-CN" sz="1800" dirty="0"/>
              <a:t> </a:t>
            </a:r>
            <a:r>
              <a:rPr lang="es-ES" altLang="zh-CN" sz="1800" dirty="0" err="1"/>
              <a:t>cu</a:t>
            </a:r>
            <a:r>
              <a:rPr lang="en-US" sz="1800" dirty="0" err="1"/>
              <a:t>rrently</a:t>
            </a:r>
            <a:r>
              <a:rPr lang="en-US" sz="1800" dirty="0"/>
              <a:t> there is no naming clashes of 3GPP defined JWT claims. It is beneficial to register 3GPP defined JWT claims to IANA for 3GPP internal organizational considerations.</a:t>
            </a:r>
          </a:p>
          <a:p>
            <a:pPr lvl="1"/>
            <a:r>
              <a:rPr lang="en-US" altLang="zh-CN" sz="1800" dirty="0"/>
              <a:t>Miscellaneous Open API corrections agreed for various SBI APIs.</a:t>
            </a:r>
            <a:endParaRPr lang="es-ES" altLang="zh-CN" sz="1800" dirty="0"/>
          </a:p>
          <a:p>
            <a:r>
              <a:rPr lang="es-ES" altLang="zh-CN" sz="2000" dirty="0"/>
              <a:t>UEP18 [</a:t>
            </a:r>
            <a:r>
              <a:rPr lang="en-US" sz="2000" i="1" dirty="0"/>
              <a:t>Enhancements of UE Policy</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solidFill>
                <a:srgbClr val="2A6EA8"/>
              </a:solidFill>
            </a:endParaRPr>
          </a:p>
          <a:p>
            <a:pPr lvl="1"/>
            <a:r>
              <a:rPr lang="en-GB" sz="1800" dirty="0"/>
              <a:t>CT3 discussed on solving the misalignments between the UE stored UPSI(s) and the PCF UPSI list stored in UDR, during AMF relocation with PCF reselection. CT3 agreed to solve this by adding clarification through informative note without impacting the interfaces. The related CRs were agreed.</a:t>
            </a:r>
            <a:endParaRPr lang="es-ES" altLang="zh-CN" sz="1800" dirty="0"/>
          </a:p>
          <a:p>
            <a:r>
              <a:rPr lang="es-ES" altLang="zh-CN" sz="2000" dirty="0"/>
              <a:t>SEALDD [SEAL data </a:t>
            </a:r>
            <a:r>
              <a:rPr lang="es-ES" altLang="zh-CN" sz="2000" dirty="0" err="1"/>
              <a:t>delivery</a:t>
            </a:r>
            <a:r>
              <a:rPr lang="es-ES" altLang="zh-CN" sz="2000" dirty="0"/>
              <a:t> </a:t>
            </a:r>
            <a:r>
              <a:rPr lang="es-ES" altLang="zh-CN" sz="2000" dirty="0" err="1"/>
              <a:t>enabler</a:t>
            </a:r>
            <a:r>
              <a:rPr lang="es-ES" altLang="zh-CN" sz="2000" dirty="0"/>
              <a:t> </a:t>
            </a:r>
            <a:r>
              <a:rPr lang="es-ES" altLang="zh-CN" sz="2000" dirty="0" err="1"/>
              <a:t>for</a:t>
            </a:r>
            <a:r>
              <a:rPr lang="es-ES" altLang="zh-CN" sz="2000" dirty="0"/>
              <a:t> vertical </a:t>
            </a:r>
            <a:r>
              <a:rPr lang="es-ES" altLang="zh-CN" sz="2000" dirty="0" err="1"/>
              <a:t>applications</a:t>
            </a:r>
            <a:r>
              <a:rPr lang="es-ES" altLang="zh-CN" sz="2000" dirty="0"/>
              <a:t>] </a:t>
            </a:r>
            <a:r>
              <a:rPr lang="es-ES" altLang="zh-CN" sz="2000" dirty="0" err="1">
                <a:solidFill>
                  <a:srgbClr val="2A6EA8"/>
                </a:solidFill>
              </a:rPr>
              <a:t>with</a:t>
            </a:r>
            <a:r>
              <a:rPr lang="es-ES" altLang="zh-CN" sz="2000" dirty="0">
                <a:solidFill>
                  <a:srgbClr val="2A6EA8"/>
                </a:solidFill>
              </a:rPr>
              <a:t> 100% </a:t>
            </a:r>
            <a:r>
              <a:rPr lang="es-ES" altLang="zh-CN" sz="2000" dirty="0" err="1">
                <a:solidFill>
                  <a:srgbClr val="2A6EA8"/>
                </a:solidFill>
              </a:rPr>
              <a:t>completion</a:t>
            </a:r>
            <a:endParaRPr lang="es-ES" altLang="zh-CN" sz="2000" dirty="0">
              <a:solidFill>
                <a:srgbClr val="2A6EA8"/>
              </a:solidFill>
            </a:endParaRPr>
          </a:p>
          <a:p>
            <a:pPr lvl="1"/>
            <a:r>
              <a:rPr lang="es-ES" altLang="zh-CN" sz="1800" dirty="0" err="1"/>
              <a:t>Various</a:t>
            </a:r>
            <a:r>
              <a:rPr lang="es-ES" altLang="zh-CN" sz="1800" dirty="0"/>
              <a:t> </a:t>
            </a:r>
            <a:r>
              <a:rPr lang="es-ES" altLang="zh-CN" sz="1800" dirty="0" err="1"/>
              <a:t>corrections</a:t>
            </a:r>
            <a:r>
              <a:rPr lang="es-ES" altLang="zh-CN" sz="1800" dirty="0"/>
              <a:t> to </a:t>
            </a:r>
            <a:r>
              <a:rPr lang="es-ES" altLang="zh-CN" sz="1800" dirty="0" err="1"/>
              <a:t>DataStorage</a:t>
            </a:r>
            <a:r>
              <a:rPr lang="es-ES" altLang="zh-CN" sz="1800" dirty="0"/>
              <a:t>, </a:t>
            </a:r>
            <a:r>
              <a:rPr lang="es-ES" altLang="zh-CN" sz="1800" dirty="0" err="1"/>
              <a:t>DDContext</a:t>
            </a:r>
            <a:r>
              <a:rPr lang="es-ES" altLang="zh-CN" sz="1800" dirty="0"/>
              <a:t>, </a:t>
            </a:r>
            <a:r>
              <a:rPr lang="es-ES" altLang="zh-CN" sz="1800" dirty="0" err="1"/>
              <a:t>PolicyConfiguration</a:t>
            </a:r>
            <a:r>
              <a:rPr lang="es-ES" altLang="zh-CN" sz="1800" dirty="0"/>
              <a:t> </a:t>
            </a:r>
            <a:r>
              <a:rPr lang="es-ES" altLang="zh-CN" sz="1800" dirty="0" err="1"/>
              <a:t>TranmissionQualityMeasure</a:t>
            </a:r>
            <a:r>
              <a:rPr lang="es-ES" altLang="zh-CN" sz="1800" dirty="0"/>
              <a:t> </a:t>
            </a:r>
            <a:r>
              <a:rPr lang="es-ES" altLang="zh-CN" sz="1800" dirty="0" err="1"/>
              <a:t>APIs</a:t>
            </a:r>
            <a:r>
              <a:rPr lang="es-ES" altLang="zh-CN" sz="1800" dirty="0"/>
              <a:t>.</a:t>
            </a:r>
          </a:p>
          <a:p>
            <a:pPr lvl="1"/>
            <a:r>
              <a:rPr lang="es-ES" altLang="zh-CN" sz="1800" dirty="0" err="1"/>
              <a:t>Support</a:t>
            </a:r>
            <a:r>
              <a:rPr lang="es-ES" altLang="zh-CN" sz="1800" dirty="0"/>
              <a:t> time </a:t>
            </a:r>
            <a:r>
              <a:rPr lang="es-ES" altLang="zh-CN" sz="1800" dirty="0" err="1"/>
              <a:t>stamp</a:t>
            </a:r>
            <a:r>
              <a:rPr lang="es-ES" altLang="zh-CN" sz="1800" dirty="0"/>
              <a:t> </a:t>
            </a:r>
            <a:r>
              <a:rPr lang="es-ES" altLang="zh-CN" sz="1800" dirty="0" err="1"/>
              <a:t>indication</a:t>
            </a:r>
            <a:r>
              <a:rPr lang="es-ES" altLang="zh-CN" sz="1800" dirty="0"/>
              <a:t> in </a:t>
            </a:r>
            <a:r>
              <a:rPr lang="es-ES" altLang="zh-CN" sz="1800" dirty="0" err="1"/>
              <a:t>notification</a:t>
            </a:r>
            <a:r>
              <a:rPr lang="es-ES" altLang="zh-CN" sz="1800" dirty="0"/>
              <a:t> </a:t>
            </a:r>
            <a:r>
              <a:rPr lang="es-ES" altLang="zh-CN" sz="1800" dirty="0" err="1"/>
              <a:t>reports</a:t>
            </a:r>
            <a:r>
              <a:rPr lang="es-ES" altLang="zh-CN" sz="1800" dirty="0"/>
              <a:t>.</a:t>
            </a:r>
          </a:p>
          <a:p>
            <a:r>
              <a:rPr lang="es-ES" altLang="zh-CN" sz="2000" dirty="0" err="1"/>
              <a:t>Also</a:t>
            </a:r>
            <a:r>
              <a:rPr lang="es-ES" altLang="zh-CN" sz="2000" dirty="0"/>
              <a:t> </a:t>
            </a:r>
            <a:r>
              <a:rPr lang="es-ES" altLang="zh-CN" sz="2000" dirty="0" err="1"/>
              <a:t>other</a:t>
            </a:r>
            <a:r>
              <a:rPr lang="es-ES" altLang="zh-CN" sz="2000" dirty="0"/>
              <a:t> </a:t>
            </a:r>
            <a:r>
              <a:rPr lang="es-ES" altLang="zh-CN" sz="2000" dirty="0" err="1"/>
              <a:t>contributions</a:t>
            </a:r>
            <a:r>
              <a:rPr lang="es-ES" altLang="zh-CN" sz="2000" dirty="0"/>
              <a:t> to </a:t>
            </a:r>
            <a:r>
              <a:rPr lang="es-ES" altLang="zh-CN" sz="2000" dirty="0" err="1"/>
              <a:t>make</a:t>
            </a:r>
            <a:r>
              <a:rPr lang="es-ES" altLang="zh-CN" sz="2000" dirty="0"/>
              <a:t> </a:t>
            </a:r>
            <a:r>
              <a:rPr lang="es-ES" altLang="zh-CN" sz="2000" dirty="0" err="1"/>
              <a:t>corrections</a:t>
            </a:r>
            <a:r>
              <a:rPr lang="es-ES" altLang="zh-CN" sz="2000" dirty="0"/>
              <a:t> to </a:t>
            </a:r>
            <a:r>
              <a:rPr lang="es-ES" altLang="zh-CN" sz="2000" dirty="0" err="1"/>
              <a:t>other</a:t>
            </a:r>
            <a:r>
              <a:rPr lang="es-ES" altLang="zh-CN" sz="2000" dirty="0"/>
              <a:t> Rel-18 </a:t>
            </a:r>
            <a:r>
              <a:rPr lang="es-ES" altLang="zh-CN" sz="2000" dirty="0" err="1"/>
              <a:t>work</a:t>
            </a:r>
            <a:r>
              <a:rPr lang="es-ES" altLang="zh-CN" sz="2000" dirty="0"/>
              <a:t> </a:t>
            </a:r>
            <a:r>
              <a:rPr lang="es-ES" altLang="zh-CN" sz="2000" dirty="0" err="1"/>
              <a:t>items</a:t>
            </a:r>
            <a:r>
              <a:rPr lang="es-ES" altLang="zh-CN" sz="2000" dirty="0"/>
              <a:t> and </a:t>
            </a:r>
            <a:r>
              <a:rPr lang="es-ES" altLang="zh-CN" sz="2000" dirty="0" err="1"/>
              <a:t>enhance</a:t>
            </a:r>
            <a:r>
              <a:rPr lang="es-ES" altLang="zh-CN" sz="2000" dirty="0"/>
              <a:t> </a:t>
            </a:r>
            <a:r>
              <a:rPr lang="es-ES" altLang="zh-CN" sz="2000" dirty="0" err="1"/>
              <a:t>the</a:t>
            </a:r>
            <a:r>
              <a:rPr lang="es-ES" altLang="zh-CN" sz="2000" dirty="0"/>
              <a:t> </a:t>
            </a:r>
            <a:r>
              <a:rPr lang="es-ES" altLang="zh-CN" sz="2000" dirty="0" err="1"/>
              <a:t>functionalities</a:t>
            </a:r>
            <a:r>
              <a:rPr lang="es-ES" altLang="zh-CN" sz="2000" dirty="0"/>
              <a:t> &amp; </a:t>
            </a:r>
            <a:r>
              <a:rPr lang="es-ES" altLang="zh-CN" sz="2000" dirty="0" err="1"/>
              <a:t>descriptions</a:t>
            </a:r>
            <a:r>
              <a:rPr lang="es-ES" altLang="zh-CN" sz="2000" dirty="0"/>
              <a:t> </a:t>
            </a:r>
            <a:r>
              <a:rPr lang="es-ES" altLang="zh-CN" sz="2000" dirty="0" err="1"/>
              <a:t>for</a:t>
            </a:r>
            <a:r>
              <a:rPr lang="es-ES" altLang="zh-CN" sz="2000" dirty="0"/>
              <a:t> </a:t>
            </a:r>
            <a:r>
              <a:rPr lang="es-ES" altLang="zh-CN" sz="2000" dirty="0" err="1"/>
              <a:t>different</a:t>
            </a:r>
            <a:r>
              <a:rPr lang="es-ES" altLang="zh-CN" sz="2000" dirty="0"/>
              <a:t> </a:t>
            </a:r>
            <a:r>
              <a:rPr lang="es-ES" altLang="zh-CN" sz="2000" dirty="0" err="1"/>
              <a:t>WIs</a:t>
            </a:r>
            <a:r>
              <a:rPr lang="es-ES" altLang="zh-CN" sz="2000" dirty="0"/>
              <a:t> (TEI18 </a:t>
            </a:r>
            <a:r>
              <a:rPr lang="es-ES" altLang="zh-CN" sz="2000" dirty="0" err="1"/>
              <a:t>CRs</a:t>
            </a:r>
            <a:r>
              <a:rPr lang="es-ES" altLang="zh-CN" sz="2000" dirty="0"/>
              <a:t>).</a:t>
            </a:r>
            <a:endParaRPr lang="en-US" altLang="zh-CN" sz="1800" dirty="0"/>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1486852724"/>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224169" y="1908887"/>
            <a:ext cx="11196305" cy="4539712"/>
          </a:xfrm>
        </p:spPr>
        <p:txBody>
          <a:bodyPr/>
          <a:lstStyle/>
          <a:p>
            <a:pPr>
              <a:lnSpc>
                <a:spcPct val="80000"/>
              </a:lnSpc>
              <a:defRPr/>
            </a:pPr>
            <a:r>
              <a:rPr lang="en-GB" altLang="zh-CN" sz="2400" kern="1000" dirty="0">
                <a:ea typeface="MS PGothic" panose="020B0600070205080204" pitchFamily="34" charset="-128"/>
                <a:cs typeface="Arial" panose="020B0604020202020204" pitchFamily="34" charset="0"/>
              </a:rPr>
              <a:t>23 CRs (</a:t>
            </a:r>
            <a:r>
              <a:rPr lang="en-GB" altLang="zh-CN" sz="2400" kern="1000" dirty="0" err="1">
                <a:ea typeface="MS PGothic" panose="020B0600070205080204" pitchFamily="34" charset="-128"/>
                <a:cs typeface="Arial" panose="020B0604020202020204" pitchFamily="34" charset="0"/>
              </a:rPr>
              <a:t>Cat.F</a:t>
            </a:r>
            <a:r>
              <a:rPr lang="en-GB" altLang="zh-CN" sz="2400" kern="1000" dirty="0">
                <a:ea typeface="MS PGothic" panose="020B0600070205080204" pitchFamily="34" charset="-128"/>
                <a:cs typeface="Arial" panose="020B0604020202020204" pitchFamily="34" charset="0"/>
              </a:rPr>
              <a:t>) are agreed in Release 17 as essential corrections, e.g.:</a:t>
            </a:r>
          </a:p>
          <a:p>
            <a:pPr lvl="1">
              <a:spcAft>
                <a:spcPts val="0"/>
              </a:spcAft>
              <a:tabLst>
                <a:tab pos="1980565" algn="l"/>
              </a:tabLst>
            </a:pPr>
            <a:r>
              <a:rPr lang="en-US" altLang="zh-CN" sz="2000" dirty="0"/>
              <a:t>EDGEAPP: Correction on typo for </a:t>
            </a:r>
            <a:r>
              <a:rPr lang="en-US" altLang="zh-CN" sz="2000" dirty="0" err="1"/>
              <a:t>locInPred</a:t>
            </a:r>
            <a:r>
              <a:rPr lang="en-US" altLang="zh-CN" sz="2000" dirty="0"/>
              <a:t> attribute name</a:t>
            </a:r>
          </a:p>
          <a:p>
            <a:pPr lvl="1">
              <a:spcAft>
                <a:spcPts val="0"/>
              </a:spcAft>
              <a:tabLst>
                <a:tab pos="1980565" algn="l"/>
              </a:tabLst>
            </a:pPr>
            <a:r>
              <a:rPr lang="en-US" altLang="zh-CN" sz="2000" dirty="0"/>
              <a:t>eEDGE_5GC: Correction on incorrect details (e.g., API name) of </a:t>
            </a:r>
            <a:r>
              <a:rPr lang="en-GB" altLang="zh-CN" sz="2000" dirty="0" err="1"/>
              <a:t>Nnef_EASDeployment</a:t>
            </a:r>
            <a:r>
              <a:rPr lang="en-GB" altLang="zh-CN" sz="2000" dirty="0"/>
              <a:t> API</a:t>
            </a:r>
            <a:endParaRPr lang="en-US" altLang="zh-CN" sz="2000" dirty="0"/>
          </a:p>
          <a:p>
            <a:pPr lvl="1">
              <a:spcAft>
                <a:spcPts val="0"/>
              </a:spcAft>
              <a:tabLst>
                <a:tab pos="1980565" algn="l"/>
              </a:tabLst>
            </a:pPr>
            <a:r>
              <a:rPr lang="en-US" altLang="zh-CN" sz="2000" dirty="0"/>
              <a:t>eNA_Ph2: </a:t>
            </a:r>
            <a:r>
              <a:rPr lang="en-GB" altLang="zh-CN" sz="2000" dirty="0"/>
              <a:t>Corrections on user consent for data collection using DCCF</a:t>
            </a:r>
            <a:endParaRPr lang="en-US" altLang="zh-CN" sz="2000" dirty="0"/>
          </a:p>
          <a:p>
            <a:pPr lvl="1">
              <a:spcAft>
                <a:spcPts val="0"/>
              </a:spcAft>
              <a:tabLst>
                <a:tab pos="1980565" algn="l"/>
              </a:tabLst>
            </a:pPr>
            <a:r>
              <a:rPr lang="en-US" altLang="zh-CN" sz="2000" dirty="0"/>
              <a:t>eV2XAPP: Corrections on VAE server APIs and Resource URI</a:t>
            </a:r>
          </a:p>
          <a:p>
            <a:pPr lvl="1">
              <a:spcAft>
                <a:spcPts val="0"/>
              </a:spcAft>
              <a:tabLst>
                <a:tab pos="1980565" algn="l"/>
              </a:tabLst>
            </a:pPr>
            <a:r>
              <a:rPr lang="en-US" altLang="zh-CN" sz="2000" dirty="0"/>
              <a:t>EVEX: </a:t>
            </a:r>
            <a:r>
              <a:rPr lang="en-GB" altLang="zh-CN" sz="2000" dirty="0"/>
              <a:t>Correction on Data Reporting Provisioning Session Uri</a:t>
            </a:r>
            <a:r>
              <a:rPr lang="en-US" altLang="zh-CN" sz="2000" dirty="0"/>
              <a:t> </a:t>
            </a:r>
          </a:p>
          <a:p>
            <a:pPr lvl="1">
              <a:spcAft>
                <a:spcPts val="0"/>
              </a:spcAft>
              <a:tabLst>
                <a:tab pos="1980565" algn="l"/>
              </a:tabLst>
            </a:pPr>
            <a:r>
              <a:rPr lang="en-US" altLang="zh-CN" sz="2000" dirty="0" err="1"/>
              <a:t>IIoT</a:t>
            </a:r>
            <a:r>
              <a:rPr lang="en-US" altLang="zh-CN" sz="2000" dirty="0"/>
              <a:t>: </a:t>
            </a:r>
            <a:r>
              <a:rPr lang="en-GB" altLang="zh-CN" sz="2000" dirty="0"/>
              <a:t>Correction on the presence condition for </a:t>
            </a:r>
            <a:r>
              <a:rPr lang="en-GB" altLang="zh-CN" sz="2000" dirty="0" err="1"/>
              <a:t>qosReference</a:t>
            </a:r>
            <a:r>
              <a:rPr lang="en-GB" altLang="zh-CN" sz="2000" dirty="0"/>
              <a:t>, and on </a:t>
            </a:r>
            <a:r>
              <a:rPr lang="en-GB" altLang="zh-CN" sz="2000" dirty="0" err="1"/>
              <a:t>Ntsctsf_TimeSynchronization</a:t>
            </a:r>
            <a:endParaRPr lang="en-US" altLang="zh-CN" sz="2000" dirty="0"/>
          </a:p>
          <a:p>
            <a:pPr lvl="1">
              <a:spcAft>
                <a:spcPts val="0"/>
              </a:spcAft>
              <a:tabLst>
                <a:tab pos="1980565" algn="l"/>
              </a:tabLst>
            </a:pPr>
            <a:r>
              <a:rPr lang="en-US" altLang="zh-CN" sz="2000" dirty="0"/>
              <a:t>NBI17: Correction on </a:t>
            </a:r>
            <a:r>
              <a:rPr lang="en-US" altLang="zh-CN" sz="2000" dirty="0" err="1"/>
              <a:t>ReceptionReport</a:t>
            </a:r>
            <a:r>
              <a:rPr lang="en-US" altLang="zh-CN" sz="2000" dirty="0"/>
              <a:t> Feature definition</a:t>
            </a:r>
          </a:p>
          <a:p>
            <a:pPr lvl="1">
              <a:spcAft>
                <a:spcPts val="0"/>
              </a:spcAft>
              <a:tabLst>
                <a:tab pos="1980565" algn="l"/>
              </a:tabLst>
            </a:pPr>
            <a:r>
              <a:rPr lang="en-US" altLang="zh-CN" sz="2000" dirty="0" err="1"/>
              <a:t>pfdManEnh</a:t>
            </a:r>
            <a:r>
              <a:rPr lang="en-US" altLang="zh-CN" sz="2000" dirty="0"/>
              <a:t>: </a:t>
            </a:r>
            <a:r>
              <a:rPr lang="en-GB" altLang="zh-CN" sz="2000" dirty="0"/>
              <a:t>Corrections on the definition of the "Retrieval of PFDs by the partial pull" procedure</a:t>
            </a:r>
            <a:endParaRPr lang="en-US" altLang="zh-CN" sz="2000" dirty="0"/>
          </a:p>
          <a:p>
            <a:pPr lvl="1">
              <a:spcAft>
                <a:spcPts val="0"/>
              </a:spcAft>
              <a:tabLst>
                <a:tab pos="1980565" algn="l"/>
              </a:tabLst>
            </a:pPr>
            <a:r>
              <a:rPr lang="en-US" altLang="zh-CN" sz="2000" dirty="0"/>
              <a:t>SBIProtoc17: Corrections on </a:t>
            </a:r>
            <a:r>
              <a:rPr lang="en-US" altLang="zh-CN" sz="2000" dirty="0" err="1"/>
              <a:t>IptvConfigData</a:t>
            </a:r>
            <a:r>
              <a:rPr lang="en-US" altLang="zh-CN" sz="2000" dirty="0"/>
              <a:t> </a:t>
            </a:r>
            <a:r>
              <a:rPr lang="en-GB" altLang="zh-CN" sz="2000" dirty="0"/>
              <a:t>data type misalignment for group identifier</a:t>
            </a:r>
            <a:endParaRPr lang="en-US" altLang="zh-CN" sz="2000" dirty="0"/>
          </a:p>
          <a:p>
            <a:pPr lvl="1">
              <a:spcAft>
                <a:spcPts val="0"/>
              </a:spcAft>
              <a:tabLst>
                <a:tab pos="1980565" algn="l"/>
              </a:tabLst>
            </a:pPr>
            <a:r>
              <a:rPr lang="en-US" altLang="zh-CN" sz="2000" dirty="0"/>
              <a:t>UASAPP: Corrections on </a:t>
            </a:r>
            <a:r>
              <a:rPr lang="en-GB" altLang="zh-CN" sz="2000" dirty="0"/>
              <a:t>presence conditions of attributes in </a:t>
            </a:r>
            <a:r>
              <a:rPr lang="en-GB" altLang="zh-CN" sz="2000" dirty="0" err="1"/>
              <a:t>RTUavStatus</a:t>
            </a:r>
            <a:r>
              <a:rPr lang="en-GB" altLang="zh-CN" sz="2000" dirty="0"/>
              <a:t> object</a:t>
            </a:r>
            <a:endParaRPr lang="en-US" altLang="zh-CN" sz="2000" dirty="0"/>
          </a:p>
          <a:p>
            <a:r>
              <a:rPr lang="es-ES" altLang="zh-CN" sz="2400" dirty="0" err="1"/>
              <a:t>Corrections</a:t>
            </a:r>
            <a:r>
              <a:rPr lang="es-ES" altLang="zh-CN" sz="2400" dirty="0"/>
              <a:t> not considered as FASMO were moved to further releases.</a:t>
            </a:r>
          </a:p>
          <a:p>
            <a:endParaRPr lang="es-ES" altLang="zh-CN" sz="2400" dirty="0"/>
          </a:p>
          <a:p>
            <a:endParaRPr lang="es-ES" altLang="zh-CN" sz="2000" dirty="0"/>
          </a:p>
        </p:txBody>
      </p:sp>
    </p:spTree>
    <p:extLst>
      <p:ext uri="{BB962C8B-B14F-4D97-AF65-F5344CB8AC3E}">
        <p14:creationId xmlns:p14="http://schemas.microsoft.com/office/powerpoint/2010/main" val="195538121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632254" y="431794"/>
            <a:ext cx="10515600" cy="1325563"/>
          </a:xfrm>
        </p:spPr>
        <p:txBody>
          <a:bodyPr/>
          <a:lstStyle/>
          <a:p>
            <a:r>
              <a:rPr lang="es-ES" dirty="0"/>
              <a:t>Pre-Release 17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500352" y="1847753"/>
            <a:ext cx="10810545" cy="4245565"/>
          </a:xfrm>
        </p:spPr>
        <p:txBody>
          <a:bodyPr/>
          <a:lstStyle/>
          <a:p>
            <a:r>
              <a:rPr lang="es-ES" sz="2400" dirty="0"/>
              <a:t>3 </a:t>
            </a:r>
            <a:r>
              <a:rPr lang="es-ES" sz="2400" dirty="0" err="1"/>
              <a:t>CRs</a:t>
            </a:r>
            <a:r>
              <a:rPr lang="es-ES" sz="2400" dirty="0"/>
              <a:t> (Cat. F) are agreed in Release 16 </a:t>
            </a:r>
            <a:r>
              <a:rPr lang="en-GB" altLang="zh-CN" sz="2400" kern="1000" dirty="0">
                <a:ea typeface="MS PGothic" panose="020B0600070205080204" pitchFamily="34" charset="-128"/>
                <a:cs typeface="Arial" panose="020B0604020202020204" pitchFamily="34" charset="0"/>
              </a:rPr>
              <a:t>as essential corrections</a:t>
            </a:r>
            <a:r>
              <a:rPr lang="es-ES" sz="2400" dirty="0"/>
              <a:t>:</a:t>
            </a:r>
          </a:p>
          <a:p>
            <a:pPr lvl="1"/>
            <a:r>
              <a:rPr lang="es-ES" altLang="zh-CN" sz="2000" dirty="0" err="1"/>
              <a:t>Vertical_LAN</a:t>
            </a:r>
            <a:r>
              <a:rPr lang="es-ES" altLang="zh-CN" sz="2000" dirty="0"/>
              <a:t>: </a:t>
            </a:r>
            <a:r>
              <a:rPr lang="en-US" altLang="zh-CN" sz="2000" dirty="0"/>
              <a:t>Deprecation of 5gLanParamsPatch attribute, clarification on SMF to generate BAT for static CN PDB but not for dynamic CN PDB; </a:t>
            </a:r>
          </a:p>
          <a:p>
            <a:pPr lvl="1"/>
            <a:r>
              <a:rPr lang="en-US" sz="2000" dirty="0" err="1"/>
              <a:t>eNS</a:t>
            </a:r>
            <a:r>
              <a:rPr lang="en-US" sz="2000" dirty="0"/>
              <a:t>: </a:t>
            </a:r>
            <a:r>
              <a:rPr lang="en-US" altLang="zh-CN" sz="2000" dirty="0"/>
              <a:t>Updated figures to reflect NSSAAF replaces AUSF to support NSSAA;</a:t>
            </a:r>
          </a:p>
          <a:p>
            <a:r>
              <a:rPr lang="es-ES" sz="2400" dirty="0"/>
              <a:t>1 CR (Cat. F) </a:t>
            </a:r>
            <a:r>
              <a:rPr lang="es-ES" sz="2400" dirty="0" err="1"/>
              <a:t>is</a:t>
            </a:r>
            <a:r>
              <a:rPr lang="es-ES" sz="2400" dirty="0"/>
              <a:t> </a:t>
            </a:r>
            <a:r>
              <a:rPr lang="es-ES" sz="2400" dirty="0" err="1"/>
              <a:t>agreed</a:t>
            </a:r>
            <a:r>
              <a:rPr lang="es-ES" sz="2400" dirty="0"/>
              <a:t> in </a:t>
            </a:r>
            <a:r>
              <a:rPr lang="es-ES" sz="2400" dirty="0" err="1"/>
              <a:t>Release</a:t>
            </a:r>
            <a:r>
              <a:rPr lang="es-ES" sz="2400" dirty="0"/>
              <a:t> 15 </a:t>
            </a:r>
            <a:r>
              <a:rPr lang="en-GB" altLang="zh-CN" sz="2400" kern="1000" dirty="0">
                <a:ea typeface="MS PGothic" panose="020B0600070205080204" pitchFamily="34" charset="-128"/>
                <a:cs typeface="Arial" panose="020B0604020202020204" pitchFamily="34" charset="0"/>
              </a:rPr>
              <a:t>as essential corrections</a:t>
            </a:r>
            <a:r>
              <a:rPr lang="es-ES" sz="2400" dirty="0"/>
              <a:t>:</a:t>
            </a:r>
          </a:p>
          <a:p>
            <a:pPr lvl="1"/>
            <a:r>
              <a:rPr lang="en-GB" altLang="zh-CN" sz="2000" dirty="0"/>
              <a:t>5GS_Ph1-CT: corrections on wrong attribute name for “</a:t>
            </a:r>
            <a:r>
              <a:rPr lang="en-GB" altLang="zh-CN" sz="2000" dirty="0" err="1"/>
              <a:t>ethFlowDescription</a:t>
            </a:r>
            <a:r>
              <a:rPr lang="en-GB" altLang="zh-CN" sz="2000" dirty="0"/>
              <a:t>”</a:t>
            </a:r>
          </a:p>
          <a:p>
            <a:r>
              <a:rPr lang="en-GB" altLang="zh-CN" sz="2400" dirty="0"/>
              <a:t>No CRs agreed for pre-Release 15</a:t>
            </a:r>
            <a:endParaRPr lang="en-US" altLang="zh-CN" sz="2400" dirty="0"/>
          </a:p>
        </p:txBody>
      </p:sp>
    </p:spTree>
    <p:extLst>
      <p:ext uri="{BB962C8B-B14F-4D97-AF65-F5344CB8AC3E}">
        <p14:creationId xmlns:p14="http://schemas.microsoft.com/office/powerpoint/2010/main" val="337928408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875" y="500062"/>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3" name="Espace réservé du contenu 2"/>
          <p:cNvSpPr>
            <a:spLocks noGrp="1"/>
          </p:cNvSpPr>
          <p:nvPr>
            <p:ph idx="1"/>
          </p:nvPr>
        </p:nvSpPr>
        <p:spPr>
          <a:xfrm>
            <a:off x="426308" y="1755864"/>
            <a:ext cx="11172568" cy="4351338"/>
          </a:xfrm>
        </p:spPr>
        <p:txBody>
          <a:bodyPr/>
          <a:lstStyle/>
          <a:p>
            <a:pPr>
              <a:lnSpc>
                <a:spcPct val="80000"/>
              </a:lnSpc>
              <a:defRPr/>
            </a:pPr>
            <a:r>
              <a:rPr lang="en-US" altLang="zh-CN" sz="2400" kern="1000" dirty="0">
                <a:ea typeface="MS PGothic" panose="020B0600070205080204" pitchFamily="34" charset="-128"/>
                <a:cs typeface="Arial" panose="020B0604020202020204" pitchFamily="34" charset="0"/>
              </a:rPr>
              <a:t>CT3 work focused on:</a:t>
            </a:r>
          </a:p>
          <a:p>
            <a:pPr lvl="1">
              <a:lnSpc>
                <a:spcPct val="80000"/>
              </a:lnSpc>
              <a:defRPr/>
            </a:pPr>
            <a:r>
              <a:rPr lang="en-US" altLang="zh-CN" kern="1000" dirty="0">
                <a:ea typeface="MS PGothic" panose="020B0600070205080204" pitchFamily="34" charset="-128"/>
                <a:cs typeface="Arial" panose="020B0604020202020204" pitchFamily="34" charset="0"/>
              </a:rPr>
              <a:t>Completion of Rel-18 normative work, </a:t>
            </a:r>
            <a:r>
              <a:rPr lang="en-GB" altLang="zh-CN" kern="1000" dirty="0">
                <a:ea typeface="MS PGothic" panose="020B0600070205080204" pitchFamily="34" charset="-128"/>
                <a:cs typeface="Arial" panose="020B0604020202020204" pitchFamily="34" charset="0"/>
              </a:rPr>
              <a:t>almost all WIs are completed (only 2 outstanding) with company CRs in this plenary completing one of the outstanding WI. Last outstanding WI will be resolved in August WG meeting (CT3#136).</a:t>
            </a:r>
            <a:endParaRPr lang="en-US" altLang="zh-CN" kern="1000" dirty="0">
              <a:ea typeface="MS PGothic" panose="020B0600070205080204" pitchFamily="34" charset="-128"/>
              <a:cs typeface="Arial" panose="020B0604020202020204" pitchFamily="34" charset="0"/>
            </a:endParaRPr>
          </a:p>
          <a:p>
            <a:pPr lvl="1">
              <a:lnSpc>
                <a:spcPct val="80000"/>
              </a:lnSpc>
              <a:defRPr/>
            </a:pPr>
            <a:r>
              <a:rPr lang="en-US" altLang="zh-CN" kern="1000" dirty="0">
                <a:ea typeface="MS PGothic" panose="020B0600070205080204" pitchFamily="34" charset="-128"/>
                <a:cs typeface="Arial" panose="020B0604020202020204" pitchFamily="34" charset="0"/>
              </a:rPr>
              <a:t>Essential corrections on Release 17, 16, and 15 specifications.</a:t>
            </a:r>
          </a:p>
          <a:p>
            <a:pPr>
              <a:lnSpc>
                <a:spcPct val="80000"/>
              </a:lnSpc>
              <a:defRPr/>
            </a:pPr>
            <a:r>
              <a:rPr lang="en-GB" altLang="zh-CN" sz="2400" kern="1000" dirty="0">
                <a:ea typeface="MS PGothic" panose="020B0600070205080204" pitchFamily="34" charset="-128"/>
                <a:cs typeface="Arial" panose="020B0604020202020204" pitchFamily="34" charset="0"/>
              </a:rPr>
              <a:t>Quite good and efficient progress in the CT3 F2F meetings.</a:t>
            </a:r>
            <a:endParaRPr lang="en-US" altLang="zh-CN" sz="2400" kern="1000" dirty="0">
              <a:ea typeface="MS PGothic" panose="020B0600070205080204" pitchFamily="34" charset="-128"/>
              <a:cs typeface="Arial" panose="020B0604020202020204" pitchFamily="34" charset="0"/>
            </a:endParaRP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710" y="500062"/>
            <a:ext cx="10515600" cy="1325563"/>
          </a:xfrm>
        </p:spPr>
        <p:txBody>
          <a:bodyPr/>
          <a:lstStyle/>
          <a:p>
            <a:r>
              <a:rPr lang="en-US" dirty="0"/>
              <a:t>For Action to CT</a:t>
            </a:r>
          </a:p>
        </p:txBody>
      </p:sp>
      <p:sp>
        <p:nvSpPr>
          <p:cNvPr id="3" name="Espace réservé du contenu 2"/>
          <p:cNvSpPr>
            <a:spLocks noGrp="1"/>
          </p:cNvSpPr>
          <p:nvPr>
            <p:ph idx="1"/>
          </p:nvPr>
        </p:nvSpPr>
        <p:spPr>
          <a:xfrm>
            <a:off x="467710" y="1940316"/>
            <a:ext cx="10515600" cy="2358917"/>
          </a:xfrm>
        </p:spPr>
        <p:txBody>
          <a:bodyPr/>
          <a:lstStyle/>
          <a:p>
            <a:r>
              <a:rPr lang="en-US" sz="2400" dirty="0"/>
              <a:t>Approval of n</a:t>
            </a:r>
            <a:r>
              <a:rPr lang="en-US" altLang="zh-CN" sz="2400" dirty="0"/>
              <a:t>ew Rel-19 WIDs and revised Rel-18 WIDs led by CT3</a:t>
            </a:r>
          </a:p>
          <a:p>
            <a:r>
              <a:rPr lang="en-GB" altLang="zh-CN" sz="2400" dirty="0"/>
              <a:t>Approval of company CRs as the revisions of agreed CRs in CT3#134 and CT3#135 meetings. Those CRs are submitted to solve the </a:t>
            </a:r>
            <a:r>
              <a:rPr lang="en-GB" altLang="zh-CN" sz="2400" kern="1000" dirty="0">
                <a:ea typeface="MS PGothic" panose="020B0600070205080204" pitchFamily="34" charset="-128"/>
                <a:cs typeface="Arial" panose="020B0604020202020204" pitchFamily="34" charset="0"/>
              </a:rPr>
              <a:t>issues related to the </a:t>
            </a:r>
            <a:r>
              <a:rPr lang="en-GB" altLang="zh-CN" sz="2400" kern="1000" dirty="0" err="1">
                <a:ea typeface="MS PGothic" panose="020B0600070205080204" pitchFamily="34" charset="-128"/>
                <a:cs typeface="Arial" panose="020B0604020202020204" pitchFamily="34" charset="0"/>
              </a:rPr>
              <a:t>OpenAPI</a:t>
            </a:r>
            <a:r>
              <a:rPr lang="en-GB" altLang="zh-CN" sz="2400" kern="1000" dirty="0">
                <a:ea typeface="MS PGothic" panose="020B0600070205080204" pitchFamily="34" charset="-128"/>
                <a:cs typeface="Arial" panose="020B0604020202020204" pitchFamily="34" charset="0"/>
              </a:rPr>
              <a:t> errors identified by the Rapporteurs.  All the documents are discussed in CT3 reflector already and can be agreed in the Plenary.</a:t>
            </a: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Chairs, Naren and Susana for </a:t>
            </a:r>
            <a:r>
              <a:rPr lang="en-US" altLang="zh-CN" sz="2000" dirty="0">
                <a:latin typeface="Arial" panose="020B0604020202020204" pitchFamily="34" charset="0"/>
              </a:rPr>
              <a:t>their big support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Dongwook for </a:t>
            </a:r>
            <a:r>
              <a:rPr lang="en-US" altLang="zh-CN" sz="2000" dirty="0">
                <a:latin typeface="Arial" panose="020B0604020202020204" pitchFamily="34" charset="0"/>
              </a:rPr>
              <a:t>his</a:t>
            </a:r>
            <a:r>
              <a:rPr lang="nb-NO" altLang="zh-CN" sz="2000" dirty="0">
                <a:latin typeface="Arial" panose="020B0604020202020204" pitchFamily="34" charset="0"/>
              </a:rPr>
              <a:t> excellent effort and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TS/TR rapporteurs, for their hard work, professionalism and commitment for the success of the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meetings 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997441822"/>
              </p:ext>
            </p:extLst>
          </p:nvPr>
        </p:nvGraphicFramePr>
        <p:xfrm>
          <a:off x="263611" y="1771136"/>
          <a:ext cx="11196870" cy="3338790"/>
        </p:xfrm>
        <a:graphic>
          <a:graphicData uri="http://schemas.openxmlformats.org/drawingml/2006/table">
            <a:tbl>
              <a:tblPr firstRow="1" firstCol="1" bandRow="1"/>
              <a:tblGrid>
                <a:gridCol w="1419614">
                  <a:extLst>
                    <a:ext uri="{9D8B030D-6E8A-4147-A177-3AD203B41FA5}">
                      <a16:colId xmlns:a16="http://schemas.microsoft.com/office/drawing/2014/main" val="20000"/>
                    </a:ext>
                  </a:extLst>
                </a:gridCol>
                <a:gridCol w="7533003">
                  <a:extLst>
                    <a:ext uri="{9D8B030D-6E8A-4147-A177-3AD203B41FA5}">
                      <a16:colId xmlns:a16="http://schemas.microsoft.com/office/drawing/2014/main" val="20001"/>
                    </a:ext>
                  </a:extLst>
                </a:gridCol>
                <a:gridCol w="1277462">
                  <a:extLst>
                    <a:ext uri="{9D8B030D-6E8A-4147-A177-3AD203B41FA5}">
                      <a16:colId xmlns:a16="http://schemas.microsoft.com/office/drawing/2014/main" val="20002"/>
                    </a:ext>
                  </a:extLst>
                </a:gridCol>
                <a:gridCol w="966791">
                  <a:extLst>
                    <a:ext uri="{9D8B030D-6E8A-4147-A177-3AD203B41FA5}">
                      <a16:colId xmlns:a16="http://schemas.microsoft.com/office/drawing/2014/main" val="20003"/>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CP-241256</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ECS Discovery</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6851725"/>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CP-241255</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AF usage correction and Annex Update</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29.543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0006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559298"/>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CP-241258</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Update on </a:t>
                      </a:r>
                      <a:r>
                        <a:rPr lang="en-IN" sz="1200" kern="1200" dirty="0" err="1">
                          <a:solidFill>
                            <a:schemeClr val="tx1"/>
                          </a:solidFill>
                          <a:effectLst/>
                          <a:latin typeface="Arial" panose="020B0604020202020204" pitchFamily="34" charset="0"/>
                          <a:ea typeface="MS Mincho" panose="02020609040205080304" pitchFamily="49" charset="-128"/>
                          <a:cs typeface="+mn-cs"/>
                        </a:rPr>
                        <a:t>NSCE_NetSliceLifeCycleMngt</a:t>
                      </a:r>
                      <a:r>
                        <a:rPr lang="en-IN" sz="1200" kern="1200" dirty="0">
                          <a:solidFill>
                            <a:schemeClr val="tx1"/>
                          </a:solidFill>
                          <a:effectLst/>
                          <a:latin typeface="Arial" panose="020B0604020202020204" pitchFamily="34" charset="0"/>
                          <a:ea typeface="MS Mincho" panose="02020609040205080304" pitchFamily="49" charset="-128"/>
                          <a:cs typeface="+mn-cs"/>
                        </a:rPr>
                        <a:t> API</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29.435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0040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3244317"/>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CP-241257</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Update on </a:t>
                      </a:r>
                      <a:r>
                        <a:rPr lang="en-IN" sz="1200" kern="1200" dirty="0" err="1">
                          <a:solidFill>
                            <a:schemeClr val="tx1"/>
                          </a:solidFill>
                          <a:effectLst/>
                          <a:latin typeface="Arial" panose="020B0604020202020204" pitchFamily="34" charset="0"/>
                          <a:ea typeface="MS Mincho" panose="02020609040205080304" pitchFamily="49" charset="-128"/>
                          <a:cs typeface="+mn-cs"/>
                        </a:rPr>
                        <a:t>NSCE_ManagementServiceDiscovery</a:t>
                      </a:r>
                      <a:r>
                        <a:rPr lang="en-IN" sz="1200" kern="1200" dirty="0">
                          <a:solidFill>
                            <a:schemeClr val="tx1"/>
                          </a:solidFill>
                          <a:effectLst/>
                          <a:latin typeface="Arial" panose="020B0604020202020204" pitchFamily="34" charset="0"/>
                          <a:ea typeface="MS Mincho" panose="02020609040205080304" pitchFamily="49" charset="-128"/>
                          <a:cs typeface="+mn-cs"/>
                        </a:rPr>
                        <a:t> API</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29.435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0041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3217103"/>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CP-241253</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Support of providing relative proximity data collected from the AF</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29.517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0132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9572934"/>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CP-241251</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Correct references and clarify regarding NBI usage.</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29.538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6932007"/>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CP-241270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Updates to Security and custom operations overview in </a:t>
                      </a:r>
                      <a:r>
                        <a:rPr lang="en-IN" sz="1200" kern="1200" dirty="0" err="1">
                          <a:solidFill>
                            <a:schemeClr val="tx1"/>
                          </a:solidFill>
                          <a:effectLst/>
                          <a:latin typeface="Arial" panose="020B0604020202020204" pitchFamily="34" charset="0"/>
                          <a:ea typeface="MS Mincho" panose="02020609040205080304" pitchFamily="49" charset="-128"/>
                          <a:cs typeface="+mn-cs"/>
                        </a:rPr>
                        <a:t>Nnef_UEId</a:t>
                      </a:r>
                      <a:r>
                        <a:rPr lang="en-IN" sz="1200" kern="1200" dirty="0">
                          <a:solidFill>
                            <a:schemeClr val="tx1"/>
                          </a:solidFill>
                          <a:effectLst/>
                          <a:latin typeface="Arial" panose="020B0604020202020204" pitchFamily="34" charset="0"/>
                          <a:ea typeface="MS Mincho" panose="02020609040205080304" pitchFamily="49" charset="-128"/>
                          <a:cs typeface="+mn-cs"/>
                        </a:rPr>
                        <a:t> API</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250384"/>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CP-241252</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Support of providing confidence of the relative proximity data collected from the AF</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0192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7387693"/>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CP-241260</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Service consumer update</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29.486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0128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9030322"/>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CP-241267</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DNAI Mapping deletion notification</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077663"/>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CP-241266</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Multimodal data flow </a:t>
                      </a:r>
                      <a:r>
                        <a:rPr lang="en-IN" sz="1200" kern="1200" dirty="0" err="1">
                          <a:solidFill>
                            <a:schemeClr val="tx1"/>
                          </a:solidFill>
                          <a:effectLst/>
                          <a:latin typeface="Arial" panose="020B0604020202020204" pitchFamily="34" charset="0"/>
                          <a:ea typeface="MS Mincho" panose="02020609040205080304" pitchFamily="49" charset="-128"/>
                          <a:cs typeface="+mn-cs"/>
                        </a:rPr>
                        <a:t>QoS</a:t>
                      </a:r>
                      <a:r>
                        <a:rPr lang="en-IN" sz="1200" kern="1200" dirty="0">
                          <a:solidFill>
                            <a:schemeClr val="tx1"/>
                          </a:solidFill>
                          <a:effectLst/>
                          <a:latin typeface="Arial" panose="020B0604020202020204" pitchFamily="34" charset="0"/>
                          <a:ea typeface="MS Mincho" panose="02020609040205080304" pitchFamily="49" charset="-128"/>
                          <a:cs typeface="+mn-cs"/>
                        </a:rPr>
                        <a:t> parameters editors note removal</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1279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2593456"/>
                  </a:ext>
                </a:extLst>
              </a:tr>
              <a:tr h="223245">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CP-241269</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a:solidFill>
                            <a:schemeClr val="tx1"/>
                          </a:solidFill>
                          <a:effectLst/>
                          <a:latin typeface="Arial" panose="020B0604020202020204" pitchFamily="34" charset="0"/>
                          <a:ea typeface="MS Mincho" panose="02020609040205080304" pitchFamily="49" charset="-128"/>
                          <a:cs typeface="+mn-cs"/>
                        </a:rPr>
                        <a:t>Defining the missing 5MBS error handling procedures</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0048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6656323"/>
                  </a:ext>
                </a:extLst>
              </a:tr>
              <a:tr h="223245">
                <a:tc>
                  <a:txBody>
                    <a:bodyPr/>
                    <a:lstStyle/>
                    <a:p>
                      <a:pPr algn="l" fontAlgn="t"/>
                      <a:r>
                        <a:rPr lang="en-IN" sz="1200" kern="1200" dirty="0" smtClean="0">
                          <a:solidFill>
                            <a:schemeClr val="tx1"/>
                          </a:solidFill>
                          <a:effectLst/>
                          <a:latin typeface="Arial" panose="020B0604020202020204" pitchFamily="34" charset="0"/>
                          <a:ea typeface="MS Mincho" panose="02020609040205080304" pitchFamily="49" charset="-128"/>
                          <a:cs typeface="+mn-cs"/>
                        </a:rPr>
                        <a:t>CP-241292</a:t>
                      </a:r>
                      <a:endParaRPr lang="en-IN" sz="1200" kern="1200" dirty="0">
                        <a:solidFill>
                          <a:schemeClr val="tx1"/>
                        </a:solidFill>
                        <a:effectLst/>
                        <a:latin typeface="Arial" panose="020B0604020202020204" pitchFamily="34" charset="0"/>
                        <a:ea typeface="MS Mincho" panose="02020609040205080304" pitchFamily="49" charset="-128"/>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smtClean="0">
                          <a:solidFill>
                            <a:schemeClr val="tx1"/>
                          </a:solidFill>
                          <a:effectLst/>
                          <a:latin typeface="Arial" panose="020B0604020202020204" pitchFamily="34" charset="0"/>
                          <a:ea typeface="MS Mincho" panose="02020609040205080304" pitchFamily="49" charset="-128"/>
                          <a:cs typeface="+mn-cs"/>
                        </a:rPr>
                        <a:t>Updates to GPSI and Application Layer ID mapping information</a:t>
                      </a:r>
                      <a:endParaRPr lang="en-IN" sz="1200" kern="1200" dirty="0">
                        <a:solidFill>
                          <a:schemeClr val="tx1"/>
                        </a:solidFill>
                        <a:effectLst/>
                        <a:latin typeface="Arial" panose="020B0604020202020204" pitchFamily="34" charset="0"/>
                        <a:ea typeface="MS Mincho" panose="02020609040205080304" pitchFamily="49" charset="-128"/>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smtClean="0">
                          <a:solidFill>
                            <a:schemeClr val="tx1"/>
                          </a:solidFill>
                          <a:effectLst/>
                          <a:latin typeface="Arial" panose="020B0604020202020204" pitchFamily="34" charset="0"/>
                          <a:ea typeface="MS Mincho" panose="02020609040205080304" pitchFamily="49" charset="-128"/>
                          <a:cs typeface="+mn-cs"/>
                        </a:rPr>
                        <a:t>TS 29.522</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smtClean="0">
                          <a:solidFill>
                            <a:schemeClr val="tx1"/>
                          </a:solidFill>
                          <a:effectLst/>
                          <a:latin typeface="Arial" panose="020B0604020202020204" pitchFamily="34" charset="0"/>
                          <a:ea typeface="MS Mincho" panose="02020609040205080304" pitchFamily="49" charset="-128"/>
                          <a:cs typeface="+mn-cs"/>
                        </a:rPr>
                        <a:t>1273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62277399"/>
                  </a:ext>
                </a:extLst>
              </a:tr>
              <a:tr h="223245">
                <a:tc>
                  <a:txBody>
                    <a:bodyPr/>
                    <a:lstStyle/>
                    <a:p>
                      <a:pPr algn="l" fontAlgn="t"/>
                      <a:r>
                        <a:rPr lang="en-IN" sz="1200" kern="1200" dirty="0" smtClean="0">
                          <a:solidFill>
                            <a:schemeClr val="tx1"/>
                          </a:solidFill>
                          <a:effectLst/>
                          <a:latin typeface="Arial" panose="020B0604020202020204" pitchFamily="34" charset="0"/>
                          <a:ea typeface="MS Mincho" panose="02020609040205080304" pitchFamily="49" charset="-128"/>
                          <a:cs typeface="+mn-cs"/>
                        </a:rPr>
                        <a:t>CP-241271</a:t>
                      </a:r>
                      <a:endParaRPr lang="en-IN" sz="1200" kern="1200" dirty="0">
                        <a:solidFill>
                          <a:schemeClr val="tx1"/>
                        </a:solidFill>
                        <a:effectLst/>
                        <a:latin typeface="Arial" panose="020B0604020202020204" pitchFamily="34" charset="0"/>
                        <a:ea typeface="MS Mincho" panose="02020609040205080304" pitchFamily="49" charset="-128"/>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IN" sz="1200" kern="1200" dirty="0" smtClean="0">
                          <a:solidFill>
                            <a:schemeClr val="tx1"/>
                          </a:solidFill>
                          <a:effectLst/>
                          <a:latin typeface="Arial" panose="020B0604020202020204" pitchFamily="34" charset="0"/>
                          <a:ea typeface="MS Mincho" panose="02020609040205080304" pitchFamily="49" charset="-128"/>
                          <a:cs typeface="+mn-cs"/>
                        </a:rPr>
                        <a:t>Updates to GPSI</a:t>
                      </a:r>
                      <a:r>
                        <a:rPr lang="en-IN" sz="1200" kern="1200" baseline="0" dirty="0" smtClean="0">
                          <a:solidFill>
                            <a:schemeClr val="tx1"/>
                          </a:solidFill>
                          <a:effectLst/>
                          <a:latin typeface="Arial" panose="020B0604020202020204" pitchFamily="34" charset="0"/>
                          <a:ea typeface="MS Mincho" panose="02020609040205080304" pitchFamily="49" charset="-128"/>
                          <a:cs typeface="+mn-cs"/>
                        </a:rPr>
                        <a:t> and Application Layer ID mapping information</a:t>
                      </a:r>
                      <a:endParaRPr lang="en-IN" sz="1200" kern="1200" dirty="0">
                        <a:solidFill>
                          <a:schemeClr val="tx1"/>
                        </a:solidFill>
                        <a:effectLst/>
                        <a:latin typeface="Arial" panose="020B0604020202020204" pitchFamily="34" charset="0"/>
                        <a:ea typeface="MS Mincho" panose="02020609040205080304" pitchFamily="49" charset="-128"/>
                        <a:cs typeface="+mn-cs"/>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smtClean="0">
                          <a:solidFill>
                            <a:schemeClr val="tx1"/>
                          </a:solidFill>
                          <a:effectLst/>
                          <a:latin typeface="Arial" panose="020B0604020202020204" pitchFamily="34" charset="0"/>
                          <a:ea typeface="MS Mincho" panose="02020609040205080304" pitchFamily="49" charset="-128"/>
                          <a:cs typeface="+mn-cs"/>
                        </a:rPr>
                        <a:t>TS</a:t>
                      </a:r>
                      <a:r>
                        <a:rPr lang="en-GB" sz="1200" kern="1200" baseline="0" dirty="0" smtClean="0">
                          <a:solidFill>
                            <a:schemeClr val="tx1"/>
                          </a:solidFill>
                          <a:effectLst/>
                          <a:latin typeface="Arial" panose="020B0604020202020204" pitchFamily="34" charset="0"/>
                          <a:ea typeface="MS Mincho" panose="02020609040205080304" pitchFamily="49" charset="-128"/>
                          <a:cs typeface="+mn-cs"/>
                        </a:rPr>
                        <a:t> 29.519</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smtClean="0">
                          <a:solidFill>
                            <a:schemeClr val="tx1"/>
                          </a:solidFill>
                          <a:effectLst/>
                          <a:latin typeface="Arial" panose="020B0604020202020204" pitchFamily="34" charset="0"/>
                          <a:ea typeface="MS Mincho" panose="02020609040205080304" pitchFamily="49" charset="-128"/>
                          <a:cs typeface="+mn-cs"/>
                        </a:rPr>
                        <a:t>0513</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61435881"/>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Company CRs already discussed in CT3</a:t>
            </a:r>
          </a:p>
        </p:txBody>
      </p:sp>
    </p:spTree>
    <p:extLst>
      <p:ext uri="{BB962C8B-B14F-4D97-AF65-F5344CB8AC3E}">
        <p14:creationId xmlns:p14="http://schemas.microsoft.com/office/powerpoint/2010/main" val="2905787146"/>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291124650"/>
              </p:ext>
            </p:extLst>
          </p:nvPr>
        </p:nvGraphicFramePr>
        <p:xfrm>
          <a:off x="263611" y="1771136"/>
          <a:ext cx="11117898" cy="3053970"/>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C3-242492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Policy decisions based on spending limits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29.513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fr-FR" sz="1200" kern="1200" dirty="0">
                          <a:solidFill>
                            <a:schemeClr val="tx1"/>
                          </a:solidFill>
                          <a:effectLst/>
                          <a:latin typeface="Arial" panose="020B0604020202020204" pitchFamily="34" charset="0"/>
                          <a:ea typeface="MS Mincho" panose="02020609040205080304" pitchFamily="49" charset="-128"/>
                          <a:cs typeface="+mn-cs"/>
                        </a:rPr>
                        <a:t>TS 23.502 CR 4772, TS 23.502 CR 4773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6851725"/>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C3-242576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Update the 5G VN group communication indication Datatype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29.503 CR 1234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55929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C3-243052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Adding support for IVAS codec</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29.292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0163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fr-FR" sz="1200" kern="1200" dirty="0">
                          <a:solidFill>
                            <a:schemeClr val="tx1"/>
                          </a:solidFill>
                          <a:effectLst/>
                          <a:latin typeface="Arial" panose="020B0604020202020204" pitchFamily="34" charset="0"/>
                          <a:ea typeface="MS Mincho" panose="02020609040205080304" pitchFamily="49" charset="-128"/>
                          <a:cs typeface="+mn-cs"/>
                        </a:rPr>
                        <a:t>TS 26.114 CR #0561, TS 26.253 CR #0002,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324431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C3-243094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Support </a:t>
                      </a:r>
                      <a:r>
                        <a:rPr lang="en-GB" sz="1200" kern="1200" dirty="0" err="1">
                          <a:solidFill>
                            <a:schemeClr val="tx1"/>
                          </a:solidFill>
                          <a:effectLst/>
                          <a:latin typeface="Arial" panose="020B0604020202020204" pitchFamily="34" charset="0"/>
                          <a:ea typeface="MS Mincho" panose="02020609040205080304" pitchFamily="49" charset="-128"/>
                          <a:cs typeface="+mn-cs"/>
                        </a:rPr>
                        <a:t>RedCap</a:t>
                      </a:r>
                      <a:r>
                        <a:rPr lang="en-GB" sz="1200" kern="1200" dirty="0">
                          <a:solidFill>
                            <a:schemeClr val="tx1"/>
                          </a:solidFill>
                          <a:effectLst/>
                          <a:latin typeface="Arial" panose="020B0604020202020204" pitchFamily="34" charset="0"/>
                          <a:ea typeface="MS Mincho" panose="02020609040205080304" pitchFamily="49" charset="-128"/>
                          <a:cs typeface="+mn-cs"/>
                        </a:rPr>
                        <a:t> UEs indication in the MBS Session.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0049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TS 26.502 CR 0029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321710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C3-243283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Completion of HR-SBO procedures in the AF requests for influence of traffic routing</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1272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TS 23.502 CR 4779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9572934"/>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C3-243284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Update the Nnef_UEId service for HR-SBO</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0181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TS 23.502 CR 4779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693200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C3-243402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Adding support for IVAS codec</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29.162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fr-FR" sz="1200" kern="1200" dirty="0">
                          <a:solidFill>
                            <a:schemeClr val="tx1"/>
                          </a:solidFill>
                          <a:effectLst/>
                          <a:latin typeface="Arial" panose="020B0604020202020204" pitchFamily="34" charset="0"/>
                          <a:ea typeface="MS Mincho" panose="02020609040205080304" pitchFamily="49" charset="-128"/>
                          <a:cs typeface="+mn-cs"/>
                        </a:rPr>
                        <a:t>TS 23.334 CR 0185, TS 26.114 CR 0561, TS 26.253 CR 0002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250384"/>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C3-243403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Adding support for IVAS codec</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29.163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1079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fr-FR" sz="1200" kern="1200" dirty="0">
                          <a:solidFill>
                            <a:schemeClr val="tx1"/>
                          </a:solidFill>
                          <a:effectLst/>
                          <a:latin typeface="Arial" panose="020B0604020202020204" pitchFamily="34" charset="0"/>
                          <a:ea typeface="MS Mincho" panose="02020609040205080304" pitchFamily="49" charset="-128"/>
                          <a:cs typeface="+mn-cs"/>
                        </a:rPr>
                        <a:t>TS 23.334 CR 0185, TS 26.114 CR 0561, TS 26.253 CR 0002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738769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C3-243482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Corrections to procedures of E2E data volume transfer time analytics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0111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23.288 CR 1084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903032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C3-243530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Updates to ECS Address Configuration Information for roaming</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0518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23.502 CR 4771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077663"/>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(1/2)               </a:t>
            </a:r>
          </a:p>
        </p:txBody>
      </p:sp>
    </p:spTree>
    <p:extLst>
      <p:ext uri="{BB962C8B-B14F-4D97-AF65-F5344CB8AC3E}">
        <p14:creationId xmlns:p14="http://schemas.microsoft.com/office/powerpoint/2010/main" val="1027145784"/>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503609" y="2057545"/>
            <a:ext cx="4941602" cy="1912245"/>
          </a:xfrm>
        </p:spPr>
        <p:txBody>
          <a:bodyPr/>
          <a:lstStyle/>
          <a:p>
            <a:r>
              <a:rPr lang="en-US" altLang="fr-FR" dirty="0"/>
              <a:t>Since the last CT plenary</a:t>
            </a:r>
          </a:p>
          <a:p>
            <a:pPr lvl="1">
              <a:buClrTx/>
            </a:pPr>
            <a:r>
              <a:rPr lang="en-US" altLang="fr-FR" dirty="0"/>
              <a:t>CT3#134, (15</a:t>
            </a:r>
            <a:r>
              <a:rPr lang="en-US" altLang="zh-CN" baseline="30000" dirty="0"/>
              <a:t>th</a:t>
            </a:r>
            <a:r>
              <a:rPr lang="en-US" altLang="fr-FR" dirty="0"/>
              <a:t> – 19</a:t>
            </a:r>
            <a:r>
              <a:rPr lang="en-US" altLang="fr-FR" baseline="30000" dirty="0"/>
              <a:t>th</a:t>
            </a:r>
            <a:r>
              <a:rPr lang="en-US" altLang="fr-FR" dirty="0"/>
              <a:t> April, 2024) in Changsha, China</a:t>
            </a:r>
          </a:p>
          <a:p>
            <a:pPr lvl="1">
              <a:buClrTx/>
            </a:pPr>
            <a:r>
              <a:rPr lang="en-US" altLang="fr-FR" dirty="0"/>
              <a:t>CT3#135, (27</a:t>
            </a:r>
            <a:r>
              <a:rPr lang="en-US" altLang="fr-FR" baseline="30000" dirty="0"/>
              <a:t>th</a:t>
            </a:r>
            <a:r>
              <a:rPr lang="en-US" altLang="fr-FR" dirty="0"/>
              <a:t> – 31</a:t>
            </a:r>
            <a:r>
              <a:rPr lang="en-US" altLang="zh-CN" baseline="30000" dirty="0"/>
              <a:t>st</a:t>
            </a:r>
            <a:r>
              <a:rPr lang="en-US" altLang="fr-FR" dirty="0"/>
              <a:t> May, 2024) in Hyderabad, India</a:t>
            </a:r>
          </a:p>
        </p:txBody>
      </p:sp>
      <p:sp>
        <p:nvSpPr>
          <p:cNvPr id="5124" name="Espace réservé du contenu 3"/>
          <p:cNvSpPr txBox="1">
            <a:spLocks/>
          </p:cNvSpPr>
          <p:nvPr/>
        </p:nvSpPr>
        <p:spPr bwMode="auto">
          <a:xfrm>
            <a:off x="5761409" y="2057545"/>
            <a:ext cx="5120774" cy="26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a:t>CT3#136, (19</a:t>
            </a:r>
            <a:r>
              <a:rPr lang="en-US" altLang="zh-CN" baseline="30000" dirty="0"/>
              <a:t>th</a:t>
            </a:r>
            <a:r>
              <a:rPr lang="en-US" altLang="fr-FR" dirty="0"/>
              <a:t> – 23</a:t>
            </a:r>
            <a:r>
              <a:rPr lang="en-US" altLang="fr-FR" baseline="30000" dirty="0"/>
              <a:t>rd</a:t>
            </a:r>
            <a:r>
              <a:rPr lang="en-US" altLang="fr-FR" dirty="0"/>
              <a:t> August, 2024) in Maastricht, Netherlands</a:t>
            </a: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78684550"/>
              </p:ext>
            </p:extLst>
          </p:nvPr>
        </p:nvGraphicFramePr>
        <p:xfrm>
          <a:off x="263611" y="1771136"/>
          <a:ext cx="11117898" cy="2597850"/>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C3-243532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Updates to ECS Address Configuration Information for roaming</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1282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23.502 CR 4771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055929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Handling of usage monitoring in S-NSSAI replacement scenarios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1237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23.503 CR#1289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324431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C3-243560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Add GPSI and Application Layer ID mapping information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0173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TS 23.502 CR 4812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321710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Updates to Service Descriptions in </a:t>
                      </a:r>
                      <a:r>
                        <a:rPr lang="en-GB" sz="1200" kern="1200" dirty="0" err="1">
                          <a:solidFill>
                            <a:schemeClr val="tx1"/>
                          </a:solidFill>
                          <a:effectLst/>
                          <a:latin typeface="Arial" panose="020B0604020202020204" pitchFamily="34" charset="0"/>
                          <a:ea typeface="MS Mincho" panose="02020609040205080304" pitchFamily="49" charset="-128"/>
                          <a:cs typeface="+mn-cs"/>
                        </a:rPr>
                        <a:t>Nnef_UEId</a:t>
                      </a:r>
                      <a:r>
                        <a:rPr lang="en-GB" sz="1200" kern="1200" dirty="0">
                          <a:solidFill>
                            <a:schemeClr val="tx1"/>
                          </a:solidFill>
                          <a:effectLst/>
                          <a:latin typeface="Arial" panose="020B0604020202020204" pitchFamily="34" charset="0"/>
                          <a:ea typeface="MS Mincho" panose="02020609040205080304" pitchFamily="49" charset="-128"/>
                          <a:cs typeface="+mn-cs"/>
                        </a:rPr>
                        <a:t> API</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0182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TS 23.502 CR 4812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9572934"/>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C3-243562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Updates to Security and custom operations overview in </a:t>
                      </a:r>
                      <a:r>
                        <a:rPr lang="en-GB" sz="1200" kern="1200" dirty="0" err="1">
                          <a:solidFill>
                            <a:schemeClr val="tx1"/>
                          </a:solidFill>
                          <a:effectLst/>
                          <a:latin typeface="Arial" panose="020B0604020202020204" pitchFamily="34" charset="0"/>
                          <a:ea typeface="MS Mincho" panose="02020609040205080304" pitchFamily="49" charset="-128"/>
                          <a:cs typeface="+mn-cs"/>
                        </a:rPr>
                        <a:t>Nnef_UEId</a:t>
                      </a:r>
                      <a:r>
                        <a:rPr lang="en-GB" sz="1200" kern="1200" dirty="0">
                          <a:solidFill>
                            <a:schemeClr val="tx1"/>
                          </a:solidFill>
                          <a:effectLst/>
                          <a:latin typeface="Arial" panose="020B0604020202020204" pitchFamily="34" charset="0"/>
                          <a:ea typeface="MS Mincho" panose="02020609040205080304" pitchFamily="49" charset="-128"/>
                          <a:cs typeface="+mn-cs"/>
                        </a:rPr>
                        <a:t> API</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0183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TS 23.502 CR 4812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6932007"/>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C3-243584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Update on UE </a:t>
                      </a:r>
                      <a:r>
                        <a:rPr lang="en-GB" sz="1200" kern="1200" dirty="0" err="1">
                          <a:solidFill>
                            <a:schemeClr val="tx1"/>
                          </a:solidFill>
                          <a:effectLst/>
                          <a:latin typeface="Arial" panose="020B0604020202020204" pitchFamily="34" charset="0"/>
                          <a:ea typeface="MS Mincho" panose="02020609040205080304" pitchFamily="49" charset="-128"/>
                          <a:cs typeface="+mn-cs"/>
                        </a:rPr>
                        <a:t>RangingSL</a:t>
                      </a:r>
                      <a:r>
                        <a:rPr lang="en-GB" sz="1200" kern="1200" dirty="0">
                          <a:solidFill>
                            <a:schemeClr val="tx1"/>
                          </a:solidFill>
                          <a:effectLst/>
                          <a:latin typeface="Arial" panose="020B0604020202020204" pitchFamily="34" charset="0"/>
                          <a:ea typeface="MS Mincho" panose="02020609040205080304" pitchFamily="49" charset="-128"/>
                          <a:cs typeface="+mn-cs"/>
                        </a:rPr>
                        <a:t> Positioning privacy profile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1281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fr-FR" sz="1200" kern="1200">
                          <a:solidFill>
                            <a:schemeClr val="tx1"/>
                          </a:solidFill>
                          <a:effectLst/>
                          <a:latin typeface="Arial" panose="020B0604020202020204" pitchFamily="34" charset="0"/>
                          <a:ea typeface="MS Mincho" panose="02020609040205080304" pitchFamily="49" charset="-128"/>
                          <a:cs typeface="+mn-cs"/>
                        </a:rPr>
                        <a:t>TS 23.502 CR#4775, TS 29.503 CR#1257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250384"/>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Updates to Eees_TrafficInfluenceEAS service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0185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23.558 CR 0613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7387693"/>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C3-243602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Updates to UPF event exposure procedures in PDU Session Traffic Analytics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23.502 CR 4703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9030322"/>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C3-243603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Update Slice</a:t>
                      </a:r>
                      <a:r>
                        <a:rPr lang="en-GB" sz="1200" kern="1200" baseline="0" dirty="0">
                          <a:solidFill>
                            <a:schemeClr val="tx1"/>
                          </a:solidFill>
                          <a:effectLst/>
                          <a:latin typeface="Arial" panose="020B0604020202020204" pitchFamily="34" charset="0"/>
                          <a:ea typeface="MS Mincho" panose="02020609040205080304" pitchFamily="49" charset="-128"/>
                          <a:cs typeface="+mn-cs"/>
                        </a:rPr>
                        <a:t> Replacement Management PCRT</a:t>
                      </a:r>
                      <a:endParaRPr lang="en-GB" sz="1200" kern="1200" dirty="0">
                        <a:solidFill>
                          <a:schemeClr val="tx1"/>
                        </a:solidFill>
                        <a:effectLst/>
                        <a:latin typeface="Arial" panose="020B0604020202020204" pitchFamily="34" charset="0"/>
                        <a:ea typeface="MS Mincho" panose="02020609040205080304" pitchFamily="49" charset="-128"/>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29.507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0304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23.503 CR 1285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4991778"/>
                  </a:ext>
                </a:extLst>
              </a:tr>
              <a:tr h="223245">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C3-243608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Updates in Nnef_UEId Service API</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a:solidFill>
                            <a:schemeClr val="tx1"/>
                          </a:solidFill>
                          <a:effectLst/>
                          <a:latin typeface="Arial" panose="020B0604020202020204" pitchFamily="34" charset="0"/>
                          <a:ea typeface="MS Mincho" panose="02020609040205080304" pitchFamily="49" charset="-128"/>
                          <a:cs typeface="+mn-cs"/>
                        </a:rPr>
                        <a:t>1205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n-GB" sz="1200" kern="1200" dirty="0">
                          <a:solidFill>
                            <a:schemeClr val="tx1"/>
                          </a:solidFill>
                          <a:effectLst/>
                          <a:latin typeface="Arial" panose="020B0604020202020204" pitchFamily="34" charset="0"/>
                          <a:ea typeface="MS Mincho" panose="02020609040205080304" pitchFamily="49" charset="-128"/>
                          <a:cs typeface="+mn-cs"/>
                        </a:rPr>
                        <a:t>TS 23.502 CR 4805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077663"/>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(2/2)               </a:t>
            </a:r>
          </a:p>
        </p:txBody>
      </p:sp>
    </p:spTree>
    <p:extLst>
      <p:ext uri="{BB962C8B-B14F-4D97-AF65-F5344CB8AC3E}">
        <p14:creationId xmlns:p14="http://schemas.microsoft.com/office/powerpoint/2010/main" val="1903801768"/>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Naren Tangudu</a:t>
            </a:r>
          </a:p>
          <a:p>
            <a:pPr algn="ctr">
              <a:spcBef>
                <a:spcPct val="0"/>
              </a:spcBef>
              <a:buFontTx/>
              <a:buNone/>
            </a:pPr>
            <a:r>
              <a:rPr lang="fi-FI" altLang="en-US" sz="1400" dirty="0">
                <a:latin typeface="Arial" pitchFamily="34" charset="0"/>
                <a:cs typeface="Arial" pitchFamily="34" charset="0"/>
              </a:rPr>
              <a:t>3GPP CT WG3 Vice Chair</a:t>
            </a:r>
          </a:p>
          <a:p>
            <a:pPr algn="ctr">
              <a:spcBef>
                <a:spcPct val="0"/>
              </a:spcBef>
              <a:buFontTx/>
              <a:buNone/>
            </a:pPr>
            <a:r>
              <a:rPr lang="fi-FI" altLang="en-US" sz="1400" dirty="0">
                <a:solidFill>
                  <a:srgbClr val="7F7F7F"/>
                </a:solidFill>
                <a:latin typeface="Arial" pitchFamily="34" charset="0"/>
                <a:cs typeface="Arial" pitchFamily="34" charset="0"/>
              </a:rPr>
              <a:t>n.tangudu@samsung.com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3" name="Espace réservé du contenu 2"/>
          <p:cNvSpPr>
            <a:spLocks noGrp="1"/>
          </p:cNvSpPr>
          <p:nvPr>
            <p:ph idx="1"/>
          </p:nvPr>
        </p:nvSpPr>
        <p:spPr>
          <a:xfrm>
            <a:off x="402266" y="1825625"/>
            <a:ext cx="6303334" cy="4351338"/>
          </a:xfrm>
        </p:spPr>
        <p:txBody>
          <a:bodyPr/>
          <a:lstStyle/>
          <a:p>
            <a:pPr marL="0" indent="0">
              <a:buNone/>
            </a:pPr>
            <a:r>
              <a:rPr lang="en-US" dirty="0"/>
              <a:t>CT3#134:</a:t>
            </a:r>
          </a:p>
          <a:p>
            <a:r>
              <a:rPr lang="en-US" dirty="0"/>
              <a:t>Number of handled documents</a:t>
            </a:r>
          </a:p>
          <a:p>
            <a:pPr lvl="1"/>
            <a:r>
              <a:rPr lang="en-US" dirty="0"/>
              <a:t>683 documents allocated</a:t>
            </a:r>
          </a:p>
          <a:p>
            <a:r>
              <a:rPr lang="en-US" dirty="0"/>
              <a:t>Agreed CRs </a:t>
            </a:r>
          </a:p>
          <a:p>
            <a:pPr lvl="1"/>
            <a:r>
              <a:rPr lang="en-US" dirty="0"/>
              <a:t>Cat B/F : 65/214</a:t>
            </a:r>
          </a:p>
          <a:p>
            <a:r>
              <a:rPr lang="en-US" dirty="0"/>
              <a:t>Agreed </a:t>
            </a:r>
            <a:r>
              <a:rPr lang="en-US" dirty="0" err="1"/>
              <a:t>pCRs</a:t>
            </a:r>
            <a:endParaRPr lang="en-US" dirty="0"/>
          </a:p>
          <a:p>
            <a:pPr lvl="1"/>
            <a:r>
              <a:rPr lang="en-US" dirty="0"/>
              <a:t>-</a:t>
            </a:r>
          </a:p>
          <a:p>
            <a:r>
              <a:rPr lang="en-US" dirty="0"/>
              <a:t>F2F Attendances</a:t>
            </a:r>
          </a:p>
          <a:p>
            <a:pPr lvl="1"/>
            <a:r>
              <a:rPr lang="en-US" altLang="fr-FR" dirty="0"/>
              <a:t>169 registered/ 145 attendants</a:t>
            </a:r>
          </a:p>
          <a:p>
            <a:pPr marL="914400" lvl="2" indent="0">
              <a:buNone/>
            </a:pPr>
            <a:endParaRPr lang="en-US" altLang="fr-FR" dirty="0"/>
          </a:p>
        </p:txBody>
      </p:sp>
      <p:sp>
        <p:nvSpPr>
          <p:cNvPr id="4" name="Espace réservé du contenu 2"/>
          <p:cNvSpPr txBox="1">
            <a:spLocks/>
          </p:cNvSpPr>
          <p:nvPr/>
        </p:nvSpPr>
        <p:spPr bwMode="auto">
          <a:xfrm>
            <a:off x="6074017" y="1825625"/>
            <a:ext cx="630333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dirty="0"/>
              <a:t>CT3#135:</a:t>
            </a:r>
          </a:p>
          <a:p>
            <a:r>
              <a:rPr lang="en-US" dirty="0"/>
              <a:t>Number of handled documents</a:t>
            </a:r>
          </a:p>
          <a:p>
            <a:pPr lvl="1"/>
            <a:r>
              <a:rPr lang="en-US" dirty="0"/>
              <a:t>671 documents allocated</a:t>
            </a:r>
          </a:p>
          <a:p>
            <a:r>
              <a:rPr lang="en-US" dirty="0"/>
              <a:t>Agreed CRs </a:t>
            </a:r>
          </a:p>
          <a:p>
            <a:pPr lvl="1"/>
            <a:r>
              <a:rPr lang="en-US" dirty="0"/>
              <a:t>Cat B/F : 60/241</a:t>
            </a:r>
          </a:p>
          <a:p>
            <a:r>
              <a:rPr lang="en-US" dirty="0"/>
              <a:t>Agreed </a:t>
            </a:r>
            <a:r>
              <a:rPr lang="en-US" dirty="0" err="1"/>
              <a:t>pCRs</a:t>
            </a:r>
            <a:endParaRPr lang="en-US" dirty="0"/>
          </a:p>
          <a:p>
            <a:pPr lvl="1"/>
            <a:r>
              <a:rPr lang="en-US" dirty="0"/>
              <a:t>-</a:t>
            </a:r>
          </a:p>
          <a:p>
            <a:r>
              <a:rPr lang="en-US" dirty="0"/>
              <a:t>F2F Attendances</a:t>
            </a:r>
          </a:p>
          <a:p>
            <a:pPr lvl="1"/>
            <a:r>
              <a:rPr lang="en-US" altLang="fr-FR" dirty="0"/>
              <a:t>139 registered/ 100 attendants</a:t>
            </a:r>
          </a:p>
          <a:p>
            <a:pPr marL="914400" lvl="2" indent="0">
              <a:buFont typeface="Arial" pitchFamily="34" charse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1451366263"/>
              </p:ext>
            </p:extLst>
          </p:nvPr>
        </p:nvGraphicFramePr>
        <p:xfrm>
          <a:off x="328743" y="1975687"/>
          <a:ext cx="10976565" cy="313705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CP-241072</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CT aspects of Providing per-subscriber VLAN instructions from UDM and DN-AAA</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TEI19_VLANSUB</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of this work item is to specify the stage 3 aspects to provide per-subscriber VLAN instructions from UDM and DN-AAA according to stage 2 requirements agreed under the stage 2 work item TEI19_VLANSUB.</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678598">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CP-241073</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CT aspects of Enhancing Parameter Provisioning with static UE IP address and UP security policy</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TEI19_IP_SP_EXP</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of this work item is to specify the stage 3 aspects to enhance Parameter Provisioning with static UE IP address and UP security policy according to stage 2 requirements under the stage 2 work item TEI19_IP_SP_EXP.</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Rel-19</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38605440"/>
                  </a:ext>
                </a:extLst>
              </a:tr>
              <a:tr h="678598">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CP-241074</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CT aspects for Enabling Edge Applications Phase 3</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EDGEAPP_Ph3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Samsung</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altLang="zh-CN" sz="1200" kern="1200" dirty="0">
                          <a:solidFill>
                            <a:srgbClr val="000000"/>
                          </a:solidFill>
                          <a:effectLst/>
                          <a:latin typeface="Arial" panose="020B0604020202020204" pitchFamily="34" charset="0"/>
                          <a:ea typeface="+mn-ea"/>
                          <a:cs typeface="Arial" panose="020B0604020202020204" pitchFamily="34" charset="0"/>
                        </a:rPr>
                        <a:t>To define the protocol aspects and related APIs for enabling edge applications based upon the normative Rel-19 Stage 2 3GPP TS 23.558.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Rel-19</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5415859"/>
                  </a:ext>
                </a:extLst>
              </a:tr>
              <a:tr h="678598">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CP-241075</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Rel-19 Enhancements of 3GPP Northbound and Application Layer Interfaces and APIs</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NBI19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Huawei, </a:t>
                      </a:r>
                      <a:r>
                        <a:rPr lang="fr-FR" sz="1200" kern="1200" dirty="0" err="1">
                          <a:solidFill>
                            <a:srgbClr val="000000"/>
                          </a:solidFill>
                          <a:effectLst/>
                          <a:latin typeface="Arial" panose="020B0604020202020204" pitchFamily="34" charset="0"/>
                          <a:ea typeface="+mn-ea"/>
                          <a:cs typeface="Arial" panose="020B0604020202020204" pitchFamily="34" charset="0"/>
                        </a:rPr>
                        <a:t>HiSilicon</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of this work item is to specify the technical enhancements and necessary changes to the 3GPP Northbound and Application Layer interfaces and APIs which are not covered by other dedicated work items.</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Rel-19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695545"/>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(1/2)</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23942704"/>
              </p:ext>
            </p:extLst>
          </p:nvPr>
        </p:nvGraphicFramePr>
        <p:xfrm>
          <a:off x="328743" y="1787727"/>
          <a:ext cx="10976565" cy="1310640"/>
        </p:xfrm>
        <a:graphic>
          <a:graphicData uri="http://schemas.openxmlformats.org/drawingml/2006/table">
            <a:tbl>
              <a:tblPr firstRow="1" firstCol="1" bandRow="1"/>
              <a:tblGrid>
                <a:gridCol w="862282">
                  <a:extLst>
                    <a:ext uri="{9D8B030D-6E8A-4147-A177-3AD203B41FA5}">
                      <a16:colId xmlns:a16="http://schemas.microsoft.com/office/drawing/2014/main" val="20000"/>
                    </a:ext>
                  </a:extLst>
                </a:gridCol>
                <a:gridCol w="2457697">
                  <a:extLst>
                    <a:ext uri="{9D8B030D-6E8A-4147-A177-3AD203B41FA5}">
                      <a16:colId xmlns:a16="http://schemas.microsoft.com/office/drawing/2014/main" val="20001"/>
                    </a:ext>
                  </a:extLst>
                </a:gridCol>
                <a:gridCol w="1376359">
                  <a:extLst>
                    <a:ext uri="{9D8B030D-6E8A-4147-A177-3AD203B41FA5}">
                      <a16:colId xmlns:a16="http://schemas.microsoft.com/office/drawing/2014/main" val="3844349732"/>
                    </a:ext>
                  </a:extLst>
                </a:gridCol>
                <a:gridCol w="996778">
                  <a:extLst>
                    <a:ext uri="{9D8B030D-6E8A-4147-A177-3AD203B41FA5}">
                      <a16:colId xmlns:a16="http://schemas.microsoft.com/office/drawing/2014/main" val="20002"/>
                    </a:ext>
                  </a:extLst>
                </a:gridCol>
                <a:gridCol w="4485632">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18120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791540">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CP-241076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kern="1200" dirty="0">
                          <a:solidFill>
                            <a:srgbClr val="000000"/>
                          </a:solidFill>
                          <a:effectLst/>
                          <a:latin typeface="Arial" panose="020B0604020202020204" pitchFamily="34" charset="0"/>
                          <a:ea typeface="+mn-ea"/>
                          <a:cs typeface="Arial" panose="020B0604020202020204" pitchFamily="34" charset="0"/>
                        </a:rPr>
                        <a:t>Revised WID on CT aspects of enhancement of 5G UE Policy</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200" kern="1200" dirty="0" err="1">
                          <a:solidFill>
                            <a:srgbClr val="000000"/>
                          </a:solidFill>
                          <a:effectLst/>
                          <a:latin typeface="Arial" panose="020B0604020202020204" pitchFamily="34" charset="0"/>
                          <a:ea typeface="+mn-ea"/>
                          <a:cs typeface="Arial" panose="020B0604020202020204" pitchFamily="34" charset="0"/>
                        </a:rPr>
                        <a:t>eUEPO</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200" kern="1200" dirty="0">
                          <a:solidFill>
                            <a:srgbClr val="000000"/>
                          </a:solidFill>
                          <a:effectLst/>
                          <a:latin typeface="Arial" panose="020B0604020202020204" pitchFamily="34" charset="0"/>
                          <a:ea typeface="+mn-ea"/>
                          <a:cs typeface="Arial" panose="020B0604020202020204" pitchFamily="34" charset="0"/>
                        </a:rPr>
                        <a:t>Intel</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of this work item is to specify the CT aspects of </a:t>
                      </a:r>
                      <a:r>
                        <a:rPr lang="en-GB" altLang="zh-CN" sz="1200" kern="1200" dirty="0" err="1">
                          <a:solidFill>
                            <a:srgbClr val="000000"/>
                          </a:solidFill>
                          <a:effectLst/>
                          <a:latin typeface="Arial" panose="020B0604020202020204" pitchFamily="34" charset="0"/>
                          <a:ea typeface="+mn-ea"/>
                          <a:cs typeface="Arial" panose="020B0604020202020204" pitchFamily="34" charset="0"/>
                        </a:rPr>
                        <a:t>eUEPO</a:t>
                      </a:r>
                      <a:r>
                        <a:rPr lang="en-GB" altLang="zh-CN" sz="1200" kern="1200" dirty="0">
                          <a:solidFill>
                            <a:srgbClr val="000000"/>
                          </a:solidFill>
                          <a:effectLst/>
                          <a:latin typeface="Arial" panose="020B0604020202020204" pitchFamily="34" charset="0"/>
                          <a:ea typeface="+mn-ea"/>
                          <a:cs typeface="Arial" panose="020B0604020202020204" pitchFamily="34" charset="0"/>
                        </a:rPr>
                        <a:t> in 5GS and EPS. The stage-3 work shall be started after the applicable normative stage-2 requirements in SA2 are available.</a:t>
                      </a:r>
                    </a:p>
                    <a:p>
                      <a:pPr marL="0" marR="0" lvl="0" indent="0"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WID is revised to update the CT4 impacts on 29.502 (</a:t>
                      </a:r>
                      <a:r>
                        <a:rPr lang="en-GB" altLang="zh-CN" sz="1200" kern="1200" dirty="0" err="1">
                          <a:solidFill>
                            <a:srgbClr val="000000"/>
                          </a:solidFill>
                          <a:effectLst/>
                          <a:latin typeface="Arial" panose="020B0604020202020204" pitchFamily="34" charset="0"/>
                          <a:ea typeface="+mn-ea"/>
                          <a:cs typeface="Arial" panose="020B0604020202020204" pitchFamily="34" charset="0"/>
                        </a:rPr>
                        <a:t>Nsmf_PDUSession</a:t>
                      </a:r>
                      <a:r>
                        <a:rPr lang="en-GB" altLang="zh-CN" sz="1200" kern="1200" dirty="0">
                          <a:solidFill>
                            <a:srgbClr val="000000"/>
                          </a:solidFill>
                          <a:effectLst/>
                          <a:latin typeface="Arial" panose="020B0604020202020204" pitchFamily="34" charset="0"/>
                          <a:ea typeface="+mn-ea"/>
                          <a:cs typeface="Arial" panose="020B0604020202020204" pitchFamily="34" charset="0"/>
                        </a:rPr>
                        <a:t> service)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845473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(1/2) </a:t>
            </a:r>
          </a:p>
        </p:txBody>
      </p:sp>
      <p:graphicFrame>
        <p:nvGraphicFramePr>
          <p:cNvPr id="6" name="Table 7"/>
          <p:cNvGraphicFramePr>
            <a:graphicFrameLocks noGrp="1"/>
          </p:cNvGraphicFramePr>
          <p:nvPr>
            <p:extLst>
              <p:ext uri="{D42A27DB-BD31-4B8C-83A1-F6EECF244321}">
                <p14:modId xmlns:p14="http://schemas.microsoft.com/office/powerpoint/2010/main" val="387186605"/>
              </p:ext>
            </p:extLst>
          </p:nvPr>
        </p:nvGraphicFramePr>
        <p:xfrm>
          <a:off x="262571" y="1895978"/>
          <a:ext cx="11013394" cy="3469325"/>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29295">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23234">
                  <a:extLst>
                    <a:ext uri="{9D8B030D-6E8A-4147-A177-3AD203B41FA5}">
                      <a16:colId xmlns:a16="http://schemas.microsoft.com/office/drawing/2014/main" val="979862970"/>
                    </a:ext>
                  </a:extLst>
                </a:gridCol>
                <a:gridCol w="690254">
                  <a:extLst>
                    <a:ext uri="{9D8B030D-6E8A-4147-A177-3AD203B41FA5}">
                      <a16:colId xmlns:a16="http://schemas.microsoft.com/office/drawing/2014/main" val="3618433566"/>
                    </a:ext>
                  </a:extLst>
                </a:gridCol>
              </a:tblGrid>
              <a:tr h="390264">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85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960054</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Rel-18 Enhancements of 3GPP Northbound and Application Layer interfaces and APIs</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NBI18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05664">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 Enhancements of UE Policy Control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UEP18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CP-233115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980039</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Enhancement of Network Automation Enablers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eNetAE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CP-231191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78039153"/>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980103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Timing Resiliency and URLLC enhancements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TRS_URLLC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CP-231360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395364329"/>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980094</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Extensions to the TSC Framework to support </a:t>
                      </a:r>
                      <a:r>
                        <a:rPr lang="en-GB" sz="1000" kern="1200" dirty="0" err="1">
                          <a:solidFill>
                            <a:srgbClr val="00000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436643651"/>
                  </a:ext>
                </a:extLst>
              </a:tr>
              <a:tr h="213107">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980053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 System with Satellite Backhaul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5GSATB</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b="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b="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CP-232131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139629726"/>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980091</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 System Enabler for Service Function Chaining</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SFC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53153360"/>
                  </a:ext>
                </a:extLst>
              </a:tr>
              <a:tr h="262163">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980082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enhancement of 5G UE Policy</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eUEPO</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accent1"/>
                          </a:solidFill>
                          <a:effectLst/>
                          <a:latin typeface="Arial" panose="020B0604020202020204" pitchFamily="34" charset="0"/>
                          <a:ea typeface="+mn-ea"/>
                          <a:cs typeface="Arial" panose="020B0604020202020204" pitchFamily="34" charset="0"/>
                        </a:rPr>
                        <a:t>CP-241076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800114282"/>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980075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Enabling Edge Applications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EDGEAPP_Ph2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CP-233114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236768404"/>
                  </a:ext>
                </a:extLst>
              </a:tr>
              <a:tr h="253829">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980036</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Rel-18 enhancements of session management policy control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SMPC18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CP-223208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424933338"/>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980097</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General Support of IPv6 Prefix Delegation in 5GS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TEI18_IPv6PD</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42859765"/>
                  </a:ext>
                </a:extLst>
              </a:tr>
              <a:tr h="205664">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980030</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 on Enhancement of Application Detection Event Exposure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TEI18_ADEE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zh-CN" alt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zh-CN" alt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CP-223202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052214144"/>
                  </a:ext>
                </a:extLst>
              </a:tr>
              <a:tr h="290826">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Generic Group Management, Exposure and Communication Enhancements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GMEC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mn-cs"/>
                        </a:rPr>
                        <a:t>100</a:t>
                      </a:r>
                      <a:r>
                        <a:rPr lang="en-US" altLang="zh-CN" sz="1000" kern="1200" dirty="0">
                          <a:solidFill>
                            <a:schemeClr val="tx1"/>
                          </a:solidFill>
                          <a:effectLst/>
                          <a:latin typeface="Arial" panose="020B0604020202020204" pitchFamily="34" charset="0"/>
                          <a:ea typeface="宋体" panose="02010600030101010101" pitchFamily="2" charset="-122"/>
                          <a:cs typeface="+mn-cs"/>
                        </a:rPr>
                        <a:t>%</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宋体" panose="02010600030101010101" pitchFamily="2" charset="-122"/>
                          <a:cs typeface="+mn-cs"/>
                        </a:rPr>
                        <a:t>CP-240296</a:t>
                      </a:r>
                      <a:endParaRPr lang="fr-FR" altLang="zh-CN" sz="1000" kern="1200" noProof="0" dirty="0">
                        <a:solidFill>
                          <a:schemeClr val="tx1"/>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687038125"/>
                  </a:ext>
                </a:extLst>
              </a:tr>
            </a:tbl>
          </a:graphicData>
        </a:graphic>
      </p:graphicFrame>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(2/2)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graphicFrame>
        <p:nvGraphicFramePr>
          <p:cNvPr id="5" name="Table 7"/>
          <p:cNvGraphicFramePr>
            <a:graphicFrameLocks noGrp="1"/>
          </p:cNvGraphicFramePr>
          <p:nvPr>
            <p:extLst>
              <p:ext uri="{D42A27DB-BD31-4B8C-83A1-F6EECF244321}">
                <p14:modId xmlns:p14="http://schemas.microsoft.com/office/powerpoint/2010/main" val="1836251308"/>
              </p:ext>
            </p:extLst>
          </p:nvPr>
        </p:nvGraphicFramePr>
        <p:xfrm>
          <a:off x="361425" y="1791378"/>
          <a:ext cx="11013394" cy="2446651"/>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29295">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06669">
                  <a:extLst>
                    <a:ext uri="{9D8B030D-6E8A-4147-A177-3AD203B41FA5}">
                      <a16:colId xmlns:a16="http://schemas.microsoft.com/office/drawing/2014/main" val="979862970"/>
                    </a:ext>
                  </a:extLst>
                </a:gridCol>
                <a:gridCol w="706819">
                  <a:extLst>
                    <a:ext uri="{9D8B030D-6E8A-4147-A177-3AD203B41FA5}">
                      <a16:colId xmlns:a16="http://schemas.microsoft.com/office/drawing/2014/main" val="3618433566"/>
                    </a:ext>
                  </a:extLst>
                </a:gridCol>
              </a:tblGrid>
              <a:tr h="317571">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5319">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System Support for AI/ML-based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err="1">
                          <a:solidFill>
                            <a:srgbClr val="000000"/>
                          </a:solidFill>
                          <a:effectLst/>
                          <a:latin typeface="Arial" panose="020B0604020202020204" pitchFamily="34" charset="0"/>
                          <a:ea typeface="宋体" panose="02010600030101010101" pitchFamily="2" charset="-122"/>
                          <a:cs typeface="+mn-cs"/>
                        </a:rPr>
                        <a:t>AIMLsys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97</a:t>
                      </a:r>
                      <a:r>
                        <a:rPr lang="en-US"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100%</a:t>
                      </a:r>
                      <a:endParaRPr lang="zh-CN" altLang="en-US"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CP-230329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3705824254"/>
                  </a:ext>
                </a:extLst>
              </a:tr>
              <a:tr h="205319">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Architecture Enhancements for XR and media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XRM</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96</a:t>
                      </a:r>
                      <a:r>
                        <a:rPr lang="en-US"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100%</a:t>
                      </a:r>
                      <a:endParaRPr lang="zh-CN" altLang="en-US"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CP-240081</a:t>
                      </a:r>
                      <a:endParaRPr lang="fr-FR" altLang="zh-CN" sz="100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3664680927"/>
                  </a:ext>
                </a:extLst>
              </a:tr>
              <a:tr h="247999">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990010</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Enablers for Network Automation for 5G - phase 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eNA_Ph3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98</a:t>
                      </a:r>
                      <a:r>
                        <a:rPr lang="en-US"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rPr>
                        <a:t>100%</a:t>
                      </a:r>
                      <a:endParaRPr lang="zh-CN" altLang="en-US" sz="1000" kern="1200" dirty="0">
                        <a:solidFill>
                          <a:schemeClr val="accent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CP-240079</a:t>
                      </a:r>
                      <a:endParaRPr lang="fr-FR" altLang="zh-CN" sz="100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3488081447"/>
                  </a:ext>
                </a:extLst>
              </a:tr>
              <a:tr h="205319">
                <a:tc>
                  <a:txBody>
                    <a:bodyPr/>
                    <a:lstStyle/>
                    <a:p>
                      <a:pPr indent="18415"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990007</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on 5G AM Policy</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AMP</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1887439"/>
                  </a:ext>
                </a:extLst>
              </a:tr>
              <a:tr h="310141">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990005</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on Dynamically Changing AM Policies in the 5GC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TEI18_DCAMP_Ph2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CP-233124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7554806"/>
                  </a:ext>
                </a:extLst>
              </a:tr>
              <a:tr h="310141">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1000062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CT aspects on Spending Limits for AM and UE Policies in the 5GC</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TEI18_SLAMUP</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CP-233125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10141">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1010002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Application enablement aspects for subscriber-aware northbound API access</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SNAAPP</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100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100%</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CP-232128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10141">
                <a:tc>
                  <a:txBody>
                    <a:bodyPr/>
                    <a:lstStyle/>
                    <a:p>
                      <a:pPr indent="18415" hangingPunct="0">
                        <a:spcAft>
                          <a:spcPts val="90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1020006</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Network Slice Capability Exposure for Application Layer Enablement</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NSCALE</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accent1"/>
                          </a:solidFill>
                          <a:effectLst/>
                          <a:latin typeface="Arial" panose="020B0604020202020204" pitchFamily="34" charset="0"/>
                          <a:ea typeface="+mn-ea"/>
                          <a:cs typeface="Arial" panose="020B0604020202020204" pitchFamily="34" charset="0"/>
                        </a:rPr>
                        <a:t>90%</a:t>
                      </a:r>
                      <a:endParaRPr lang="zh-CN" altLang="en-US" sz="1000" kern="1200" dirty="0">
                        <a:solidFill>
                          <a:schemeClr val="accent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accent1"/>
                          </a:solidFill>
                          <a:effectLst/>
                          <a:latin typeface="Arial" panose="020B0604020202020204" pitchFamily="34" charset="0"/>
                          <a:ea typeface="+mn-ea"/>
                          <a:cs typeface="Arial" panose="020B0604020202020204" pitchFamily="34" charset="0"/>
                        </a:rPr>
                        <a:t>100%</a:t>
                      </a:r>
                      <a:endParaRPr lang="zh-CN" altLang="en-US" sz="1000" kern="1200" dirty="0">
                        <a:solidFill>
                          <a:schemeClr val="accent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mn-ea"/>
                          <a:cs typeface="Arial" panose="020B0604020202020204" pitchFamily="34" charset="0"/>
                        </a:rPr>
                        <a:t>CP-233310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51844793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(1/2)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23792341"/>
              </p:ext>
            </p:extLst>
          </p:nvPr>
        </p:nvGraphicFramePr>
        <p:xfrm>
          <a:off x="284585" y="1791370"/>
          <a:ext cx="11013394" cy="3885401"/>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84475">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73264">
                  <a:extLst>
                    <a:ext uri="{9D8B030D-6E8A-4147-A177-3AD203B41FA5}">
                      <a16:colId xmlns:a16="http://schemas.microsoft.com/office/drawing/2014/main" val="979862970"/>
                    </a:ext>
                  </a:extLst>
                </a:gridCol>
                <a:gridCol w="640224">
                  <a:extLst>
                    <a:ext uri="{9D8B030D-6E8A-4147-A177-3AD203B41FA5}">
                      <a16:colId xmlns:a16="http://schemas.microsoft.com/office/drawing/2014/main" val="3618433566"/>
                    </a:ext>
                  </a:extLst>
                </a:gridCol>
              </a:tblGrid>
              <a:tr h="393837">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14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960060</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Service Based Interface Protocol Improvements Release 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SBIProtoc18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hangingPunct="0">
                        <a:spcAft>
                          <a:spcPts val="1200"/>
                        </a:spcAft>
                      </a:pPr>
                      <a:r>
                        <a:rPr lang="fr-FR" altLang="zh-CN" sz="1000" kern="1200" dirty="0">
                          <a:solidFill>
                            <a:schemeClr val="tx1"/>
                          </a:solidFill>
                          <a:effectLst/>
                          <a:latin typeface="Arial"/>
                          <a:ea typeface="+mn-ea"/>
                          <a:cs typeface="+mn-cs"/>
                        </a:rPr>
                        <a:t>CP-221083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01414">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 Stage-3 IETF Protocol Alignment</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IMSProtoc18</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宋体" panose="02010600030101010101" pitchFamily="2" charset="-122"/>
                          <a:cs typeface="+mn-cs"/>
                        </a:rPr>
                        <a:t>CP-223102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12830">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980065</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Enhanced Service Enabler Architecture Layer for Verticals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SEAL_Ph3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CP-233219</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478039153"/>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Enhanced support of Non-Public Networks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eNPN_Ph2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CP-231286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95364329"/>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980084</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Support for </a:t>
                      </a:r>
                      <a:r>
                        <a:rPr lang="en-GB" altLang="zh-CN" sz="1000" kern="1200" dirty="0">
                          <a:solidFill>
                            <a:schemeClr val="tx1"/>
                          </a:solidFill>
                          <a:effectLst/>
                          <a:latin typeface="Arial" panose="020B0604020202020204" pitchFamily="34" charset="0"/>
                          <a:ea typeface="宋体" panose="02010600030101010101" pitchFamily="2" charset="-122"/>
                          <a:cs typeface="+mn-cs"/>
                        </a:rPr>
                        <a:t>wireless and wireline convergence for the 5G system architecture</a:t>
                      </a:r>
                      <a:r>
                        <a:rPr lang="en-GB" sz="1000" kern="1200" dirty="0">
                          <a:solidFill>
                            <a:schemeClr val="tx1"/>
                          </a:solidFill>
                          <a:effectLst/>
                          <a:latin typeface="Arial" panose="020B0604020202020204" pitchFamily="34" charset="0"/>
                          <a:ea typeface="宋体" panose="02010600030101010101" pitchFamily="2" charset="-122"/>
                          <a:cs typeface="+mn-cs"/>
                        </a:rPr>
                        <a:t>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5WWC_Ph2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CP-233221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436643651"/>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980100</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Secondary DN authentication and authorization in EPC IWK cases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TEI18_SDNAEPC</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CP-230188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139629726"/>
                  </a:ext>
                </a:extLst>
              </a:tr>
              <a:tr h="393837">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980086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Enhancement of NSAC for maximum number of UEs with at least one PDU session/PDN connection</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err="1">
                          <a:solidFill>
                            <a:schemeClr val="tx1"/>
                          </a:solidFill>
                          <a:effectLst/>
                          <a:latin typeface="Arial" panose="020B0604020202020204" pitchFamily="34" charset="0"/>
                          <a:ea typeface="宋体" panose="02010600030101010101" pitchFamily="2" charset="-122"/>
                          <a:cs typeface="+mn-cs"/>
                        </a:rPr>
                        <a:t>eNSAC</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CP-232025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53153360"/>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980073</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application layer support for V2X services; Phase 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V2XAPP_Ph3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800114282"/>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980067</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SEAL data delivery enabler for vertical applications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SEALDD</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CP-240272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36768404"/>
                  </a:ext>
                </a:extLst>
              </a:tr>
              <a:tr h="343207">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980056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mn-cs"/>
                        </a:rPr>
                        <a:t>CT Aspects of Application Layer Support for </a:t>
                      </a:r>
                      <a:r>
                        <a:rPr lang="en-GB" altLang="zh-CN" sz="1000" kern="1200" dirty="0" err="1">
                          <a:solidFill>
                            <a:schemeClr val="tx1"/>
                          </a:solidFill>
                          <a:effectLst/>
                          <a:latin typeface="Arial" panose="020B0604020202020204" pitchFamily="34" charset="0"/>
                          <a:ea typeface="宋体" panose="02010600030101010101" pitchFamily="2" charset="-122"/>
                          <a:cs typeface="+mn-cs"/>
                        </a:rPr>
                        <a:t>Uncrewed</a:t>
                      </a:r>
                      <a:r>
                        <a:rPr lang="en-GB" altLang="zh-CN" sz="1000" kern="1200" dirty="0">
                          <a:solidFill>
                            <a:schemeClr val="tx1"/>
                          </a:solidFill>
                          <a:effectLst/>
                          <a:latin typeface="Arial" panose="020B0604020202020204" pitchFamily="34" charset="0"/>
                          <a:ea typeface="宋体" panose="02010600030101010101" pitchFamily="2" charset="-122"/>
                          <a:cs typeface="+mn-cs"/>
                        </a:rPr>
                        <a:t> Aerial Systems (UAS),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UASAPP_Ph2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CP-240273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031619841"/>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980061</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proximity based services in 5GS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5G_ProSe_Ph2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424933338"/>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980058</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enhancement to the 5GC location services - phase 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5G_eLCS_Ph3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CP-240233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642859765"/>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Edge Computing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EDGE_Ph2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accent1"/>
                          </a:solidFill>
                          <a:effectLst/>
                          <a:latin typeface="Arial" panose="020B0604020202020204" pitchFamily="34" charset="0"/>
                          <a:ea typeface="+mn-ea"/>
                          <a:cs typeface="Arial" panose="020B0604020202020204" pitchFamily="34" charset="0"/>
                        </a:rPr>
                        <a:t>CP-241031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4052214144"/>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980089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 of Seamless UE context recovery</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SUECR</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18415"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CP-223262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08495772"/>
                  </a:ext>
                </a:extLst>
              </a:tr>
              <a:tr h="2014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980106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chemeClr val="tx1"/>
                          </a:solidFill>
                          <a:effectLst/>
                          <a:latin typeface="Arial" panose="020B0604020202020204" pitchFamily="34" charset="0"/>
                          <a:ea typeface="宋体" panose="02010600030101010101" pitchFamily="2" charset="-122"/>
                          <a:cs typeface="+mn-cs"/>
                        </a:rPr>
                        <a:t>Protocol enhancements for Mission Critical Services</a:t>
                      </a:r>
                      <a:endParaRPr lang="zh-CN" altLang="en-US" sz="1000" kern="120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MCProtoc18</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CP-233212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672419205"/>
                  </a:ext>
                </a:extLst>
              </a:tr>
            </a:tbl>
          </a:graphicData>
        </a:graphic>
      </p:graphicFrame>
    </p:spTree>
    <p:extLst>
      <p:ext uri="{BB962C8B-B14F-4D97-AF65-F5344CB8AC3E}">
        <p14:creationId xmlns:p14="http://schemas.microsoft.com/office/powerpoint/2010/main" val="284032635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74089</TotalTime>
  <Words>3905</Words>
  <Application>Microsoft Office PowerPoint</Application>
  <PresentationFormat>Widescreen</PresentationFormat>
  <Paragraphs>906</Paragraphs>
  <Slides>31</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31</vt:i4>
      </vt:variant>
    </vt:vector>
  </HeadingPairs>
  <TitlesOfParts>
    <vt:vector size="41" baseType="lpstr">
      <vt:lpstr>MS PGothic</vt:lpstr>
      <vt:lpstr>宋体</vt:lpstr>
      <vt:lpstr>Arial</vt:lpstr>
      <vt:lpstr>Arial </vt:lpstr>
      <vt:lpstr>Calibri</vt:lpstr>
      <vt:lpstr>Calibri Light</vt:lpstr>
      <vt:lpstr>MS Mincho</vt:lpstr>
      <vt:lpstr>Times New Roman</vt:lpstr>
      <vt:lpstr>Wingdings</vt:lpstr>
      <vt:lpstr>Office Theme</vt:lpstr>
      <vt:lpstr>CT WG3 Status Report  to TSG CT#104</vt:lpstr>
      <vt:lpstr>TSG CT WG3 Officials</vt:lpstr>
      <vt:lpstr>Meeting Calendar</vt:lpstr>
      <vt:lpstr>TSG WG CT3 Statistics</vt:lpstr>
      <vt:lpstr>New agreed Study/Work Items led by CT3</vt:lpstr>
      <vt:lpstr>Revised agreed Study/Work Items led by CT3    (1/2)</vt:lpstr>
      <vt:lpstr>Rel-18 Work Plan – CT3 led                  (1/2) </vt:lpstr>
      <vt:lpstr>Rel-18 Work Plan – CT3 led                  (2/2) </vt:lpstr>
      <vt:lpstr>Rel-18 Work Plan – Non-CT3 led         (1/2) </vt:lpstr>
      <vt:lpstr>Rel-18 Work Plan – Non-CT3 led         (2/2) </vt:lpstr>
      <vt:lpstr>TS/TR sent to CT Plenary</vt:lpstr>
      <vt:lpstr>Exception sheet for work item</vt:lpstr>
      <vt:lpstr>Release 19 Status</vt:lpstr>
      <vt:lpstr>Release 18 Status - General</vt:lpstr>
      <vt:lpstr>Release 18 Status                              (1/6)</vt:lpstr>
      <vt:lpstr>Release 18 Status                              (2/6)</vt:lpstr>
      <vt:lpstr>Release 18 Status                              (3/6)</vt:lpstr>
      <vt:lpstr>Release 18 Status                              (4/6)</vt:lpstr>
      <vt:lpstr>Release 18 Status                              (5/6)</vt:lpstr>
      <vt:lpstr>Release 18 Status                              (6/6)</vt:lpstr>
      <vt:lpstr>Release 17 Status</vt:lpstr>
      <vt:lpstr>Pre-Release 17 Status</vt:lpstr>
      <vt:lpstr>Backward Incompatible Changes</vt:lpstr>
      <vt:lpstr>For Information to CT </vt:lpstr>
      <vt:lpstr>For Action to CT</vt:lpstr>
      <vt:lpstr>Acknowledgement</vt:lpstr>
      <vt:lpstr>Annex</vt:lpstr>
      <vt:lpstr>Company CRs already discussed in CT3</vt:lpstr>
      <vt:lpstr>CRs for conditional approval              (1/2)               </vt:lpstr>
      <vt:lpstr>CRs for conditional approval              (2/2)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5815</cp:revision>
  <dcterms:created xsi:type="dcterms:W3CDTF">2010-02-05T13:52:04Z</dcterms:created>
  <dcterms:modified xsi:type="dcterms:W3CDTF">2024-06-14T15:12:32Z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(3)KaSE7T7zVZlRaW1r74FLeB/y2cZex2A39doLibb9fK9ckaN2WPUR3L03yIEYOsFKKnXGLpWp
esmNB82clv0izQBB07s13TRq8TPWKixk7fDex/bhBtOwvddbE0zkRT1UTdQELzOkuObv4LCK
85s4lxeaDS5X/bDL0esbbG7enbj03Uo7NYjVP1eggmaLViKE6BNTStwKMG30lP8ABZ0VONj3
a0RpsnBisX2iaxPSj7</vt:lpwstr>
  </property>
  <property fmtid="{D5CDD505-2E9C-101B-9397-08002B2CF9AE}" pid="4" name="_2015_ms_pID_7253431">
    <vt:lpwstr>ZOxnHjd/67T/VrqHHZyuAsLsyZFGPb3g2w38zu67N2e7XLIi649pa1
F0YinJTguw73jB/XTAtzKj5qio0DTT32CjmXN/9MH21MKQBgfMTIHHPv3ietArDaFQ4p0qz/
lb32iBVg+Fr5PbUn8V9eFPDbTUBlVGnjn/olPCBWUqrpPAxbKmwA2/sc8QrUmkEYG7t3qVuq
rMcjkKJ1GB1TQXsWFXkQNgZvwvTxEf1pnCaO</vt:lpwstr>
  </property>
  <property fmtid="{D5CDD505-2E9C-101B-9397-08002B2CF9AE}" pid="5" name="_2015_ms_pID_7253432">
    <vt:lpwstr>xwuNTqh+QaVt5wST5XWzV7c=</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1701418387</vt:lpwstr>
  </property>
</Properties>
</file>