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341" r:id="rId2"/>
    <p:sldId id="296" r:id="rId3"/>
    <p:sldId id="438" r:id="rId4"/>
    <p:sldId id="1134" r:id="rId5"/>
    <p:sldId id="1156" r:id="rId6"/>
    <p:sldId id="455" r:id="rId7"/>
    <p:sldId id="1149" r:id="rId8"/>
    <p:sldId id="37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84DB09-65A9-029B-6884-9CB1528C47AA}" name="Charles Eckel" initials="ce" userId="Charles Eckel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98" autoAdjust="0"/>
    <p:restoredTop sz="96327" autoAdjust="0"/>
  </p:normalViewPr>
  <p:slideViewPr>
    <p:cSldViewPr snapToGrid="0">
      <p:cViewPr varScale="1">
        <p:scale>
          <a:sx n="111" d="100"/>
          <a:sy n="111" d="100"/>
        </p:scale>
        <p:origin x="13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42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F73CA3DC-EF0C-4E91-BE2C-9A667F4A467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2328" y="31104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>
                <a:latin typeface="Arial "/>
              </a:rPr>
              <a:t>TSG </a:t>
            </a:r>
            <a:r>
              <a:rPr lang="en-DE" altLang="en-US" sz="1200" b="1">
                <a:latin typeface="Arial "/>
              </a:rPr>
              <a:t>C</a:t>
            </a:r>
            <a:r>
              <a:rPr lang="en-GB" altLang="en-US" sz="1200" b="1">
                <a:latin typeface="Arial "/>
              </a:rPr>
              <a:t>T</a:t>
            </a:r>
            <a:r>
              <a:rPr lang="sv-SE" altLang="en-US" sz="1200" b="1">
                <a:latin typeface="Arial "/>
              </a:rPr>
              <a:t>#10</a:t>
            </a:r>
            <a:r>
              <a:rPr lang="en-DE" altLang="en-US" sz="1200" b="1">
                <a:latin typeface="Arial "/>
              </a:rPr>
              <a:t>4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>
                <a:latin typeface="Arial "/>
              </a:rPr>
              <a:t>S</a:t>
            </a:r>
            <a:r>
              <a:rPr lang="en-DE" altLang="en-US" sz="1200" b="1">
                <a:latin typeface="Arial "/>
              </a:rPr>
              <a:t>h</a:t>
            </a:r>
            <a:r>
              <a:rPr lang="en-GB" altLang="en-US" sz="1200" b="1">
                <a:latin typeface="Arial "/>
              </a:rPr>
              <a:t>a</a:t>
            </a:r>
            <a:r>
              <a:rPr lang="en-DE" altLang="en-US" sz="1200" b="1">
                <a:latin typeface="Arial "/>
              </a:rPr>
              <a:t>n</a:t>
            </a:r>
            <a:r>
              <a:rPr lang="en-GB" altLang="en-US" sz="1200" b="1">
                <a:latin typeface="Arial "/>
              </a:rPr>
              <a:t>g</a:t>
            </a:r>
            <a:r>
              <a:rPr lang="en-DE" altLang="en-US" sz="1200" b="1">
                <a:latin typeface="Arial "/>
              </a:rPr>
              <a:t>h</a:t>
            </a:r>
            <a:r>
              <a:rPr lang="en-GB" altLang="en-US" sz="1200" b="1">
                <a:latin typeface="Arial "/>
              </a:rPr>
              <a:t>a</a:t>
            </a:r>
            <a:r>
              <a:rPr lang="en-DE" altLang="en-US" sz="1200" b="1">
                <a:latin typeface="Arial "/>
              </a:rPr>
              <a:t>i</a:t>
            </a:r>
            <a:r>
              <a:rPr lang="sv-SE" altLang="en-US" sz="1200" b="1">
                <a:latin typeface="Arial "/>
              </a:rPr>
              <a:t>, </a:t>
            </a:r>
            <a:r>
              <a:rPr lang="en-DE" altLang="en-US" sz="1200" b="1">
                <a:latin typeface="Arial "/>
              </a:rPr>
              <a:t>China</a:t>
            </a:r>
            <a:r>
              <a:rPr lang="sv-SE" altLang="en-US" sz="1200" b="1">
                <a:latin typeface="Arial "/>
              </a:rPr>
              <a:t>; </a:t>
            </a:r>
            <a:r>
              <a:rPr lang="en-DE" altLang="en-US" sz="1200" b="1">
                <a:latin typeface="Arial "/>
              </a:rPr>
              <a:t>10</a:t>
            </a:r>
            <a:r>
              <a:rPr lang="sv-SE" altLang="en-US" sz="1200" b="1">
                <a:latin typeface="Arial "/>
              </a:rPr>
              <a:t> – </a:t>
            </a:r>
            <a:r>
              <a:rPr lang="en-DE" altLang="en-US" sz="1200" b="1">
                <a:latin typeface="Arial "/>
              </a:rPr>
              <a:t>11</a:t>
            </a:r>
            <a:r>
              <a:rPr lang="sv-SE" altLang="en-US" sz="1200" b="1">
                <a:latin typeface="Arial "/>
              </a:rPr>
              <a:t> </a:t>
            </a:r>
            <a:r>
              <a:rPr lang="en-GB" altLang="en-US" sz="1200" b="1">
                <a:latin typeface="Arial "/>
              </a:rPr>
              <a:t>J</a:t>
            </a:r>
            <a:r>
              <a:rPr lang="en-DE" altLang="en-US" sz="1200" b="1">
                <a:latin typeface="Arial "/>
              </a:rPr>
              <a:t>u</a:t>
            </a:r>
            <a:r>
              <a:rPr lang="en-GB" altLang="en-US" sz="1200" b="1">
                <a:latin typeface="Arial "/>
              </a:rPr>
              <a:t>n</a:t>
            </a:r>
            <a:r>
              <a:rPr lang="en-DE" altLang="en-US" sz="1200" b="1">
                <a:latin typeface="Arial "/>
              </a:rPr>
              <a:t>e</a:t>
            </a:r>
            <a:r>
              <a:rPr lang="sv-SE" altLang="en-US" sz="1200" b="1">
                <a:latin typeface="Arial "/>
              </a:rPr>
              <a:t> 202</a:t>
            </a:r>
            <a:r>
              <a:rPr lang="en-DE" altLang="en-US" sz="1200" b="1">
                <a:latin typeface="Arial "/>
              </a:rPr>
              <a:t>4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F87ED4-7EE2-4712-BFB9-ADFDB81C5BC1}"/>
              </a:ext>
            </a:extLst>
          </p:cNvPr>
          <p:cNvSpPr txBox="1"/>
          <p:nvPr userDrawn="1"/>
        </p:nvSpPr>
        <p:spPr>
          <a:xfrm>
            <a:off x="9913373" y="0"/>
            <a:ext cx="1440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</a:t>
            </a:r>
            <a:r>
              <a:rPr lang="en-GB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</a:t>
            </a:r>
            <a:r>
              <a:rPr lang="en-DE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-241</a:t>
            </a:r>
            <a:r>
              <a:rPr lang="en-GB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</a:t>
            </a:r>
            <a:r>
              <a:rPr lang="en-DE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91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E6F761F-73A8-FFE8-8A33-56DE0ED6050D}"/>
              </a:ext>
            </a:extLst>
          </p:cNvPr>
          <p:cNvSpPr txBox="1">
            <a:spLocks/>
          </p:cNvSpPr>
          <p:nvPr/>
        </p:nvSpPr>
        <p:spPr bwMode="auto">
          <a:xfrm>
            <a:off x="861311" y="2126216"/>
            <a:ext cx="9992299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DE" altLang="fr-FR"/>
              <a:t>Rel-20 </a:t>
            </a:r>
          </a:p>
          <a:p>
            <a:pPr algn="ctr"/>
            <a:endParaRPr lang="en-DE" altLang="fr-FR"/>
          </a:p>
          <a:p>
            <a:pPr algn="ctr"/>
            <a:r>
              <a:rPr lang="en-DE" altLang="fr-FR"/>
              <a:t>6G </a:t>
            </a:r>
            <a:r>
              <a:rPr lang="en-GB" altLang="fr-FR"/>
              <a:t>p</a:t>
            </a:r>
            <a:r>
              <a:rPr lang="en-DE" altLang="fr-FR"/>
              <a:t>r</a:t>
            </a:r>
            <a:r>
              <a:rPr lang="en-GB" altLang="fr-FR"/>
              <a:t>e</a:t>
            </a:r>
            <a:r>
              <a:rPr lang="en-DE" altLang="fr-FR"/>
              <a:t>p</a:t>
            </a:r>
            <a:r>
              <a:rPr lang="en-GB" altLang="fr-FR"/>
              <a:t>a</a:t>
            </a:r>
            <a:r>
              <a:rPr lang="en-DE" altLang="fr-FR"/>
              <a:t>r</a:t>
            </a:r>
            <a:r>
              <a:rPr lang="en-GB" altLang="fr-FR"/>
              <a:t>a</a:t>
            </a:r>
            <a:r>
              <a:rPr lang="en-DE" altLang="fr-FR"/>
              <a:t>t</a:t>
            </a:r>
            <a:r>
              <a:rPr lang="en-GB" altLang="fr-FR"/>
              <a:t>i</a:t>
            </a:r>
            <a:r>
              <a:rPr lang="en-DE" altLang="fr-FR"/>
              <a:t>o</a:t>
            </a:r>
            <a:r>
              <a:rPr lang="en-GB" altLang="fr-FR"/>
              <a:t>n</a:t>
            </a:r>
            <a:r>
              <a:rPr lang="en-DE" altLang="fr-FR"/>
              <a:t> </a:t>
            </a:r>
          </a:p>
          <a:p>
            <a:pPr algn="ctr"/>
            <a:r>
              <a:rPr lang="en-GB" altLang="fr-FR"/>
              <a:t>a</a:t>
            </a:r>
            <a:r>
              <a:rPr lang="en-DE" altLang="fr-FR"/>
              <a:t>n</a:t>
            </a:r>
            <a:r>
              <a:rPr lang="en-GB" altLang="fr-FR"/>
              <a:t>d</a:t>
            </a:r>
            <a:r>
              <a:rPr lang="en-DE" altLang="fr-FR"/>
              <a:t> </a:t>
            </a:r>
          </a:p>
          <a:p>
            <a:pPr algn="ctr"/>
            <a:r>
              <a:rPr lang="en-DE" altLang="fr-FR"/>
              <a:t>po</a:t>
            </a:r>
            <a:r>
              <a:rPr lang="en-GB" altLang="fr-FR"/>
              <a:t>t</a:t>
            </a:r>
            <a:r>
              <a:rPr lang="en-DE" altLang="fr-FR"/>
              <a:t>e</a:t>
            </a:r>
            <a:r>
              <a:rPr lang="en-GB" altLang="fr-FR"/>
              <a:t>n</a:t>
            </a:r>
            <a:r>
              <a:rPr lang="en-DE" altLang="fr-FR"/>
              <a:t>t</a:t>
            </a:r>
            <a:r>
              <a:rPr lang="en-GB" altLang="fr-FR"/>
              <a:t>i</a:t>
            </a:r>
            <a:r>
              <a:rPr lang="en-DE" altLang="fr-FR"/>
              <a:t>a</a:t>
            </a:r>
            <a:r>
              <a:rPr lang="en-GB" altLang="fr-FR"/>
              <a:t>l</a:t>
            </a:r>
            <a:r>
              <a:rPr lang="en-DE" altLang="fr-FR"/>
              <a:t> studies in CT</a:t>
            </a:r>
            <a:endParaRPr lang="fr-FR" altLang="fr-FR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85BBAFF-09A0-0F5A-632C-5C723C05B235}"/>
              </a:ext>
            </a:extLst>
          </p:cNvPr>
          <p:cNvSpPr txBox="1">
            <a:spLocks/>
          </p:cNvSpPr>
          <p:nvPr/>
        </p:nvSpPr>
        <p:spPr>
          <a:xfrm>
            <a:off x="1434548" y="4766366"/>
            <a:ext cx="9144000" cy="1655762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DE" altLang="fr-FR" dirty="0"/>
              <a:t>P</a:t>
            </a:r>
            <a:r>
              <a:rPr lang="en-GB" altLang="fr-FR" dirty="0"/>
              <a:t>e</a:t>
            </a:r>
            <a:r>
              <a:rPr lang="en-DE" altLang="fr-FR" dirty="0"/>
              <a:t>t</a:t>
            </a:r>
            <a:r>
              <a:rPr lang="en-GB" altLang="fr-FR" dirty="0"/>
              <a:t>e</a:t>
            </a:r>
            <a:r>
              <a:rPr lang="en-DE" altLang="fr-FR" dirty="0"/>
              <a:t>r </a:t>
            </a:r>
            <a:r>
              <a:rPr lang="en-GB" altLang="fr-FR" dirty="0"/>
              <a:t>S</a:t>
            </a:r>
            <a:r>
              <a:rPr lang="en-DE" altLang="fr-FR" dirty="0"/>
              <a:t>c</a:t>
            </a:r>
            <a:r>
              <a:rPr lang="en-GB" altLang="fr-FR" dirty="0"/>
              <a:t>h</a:t>
            </a:r>
            <a:r>
              <a:rPr lang="en-DE" altLang="fr-FR" dirty="0"/>
              <a:t>m</a:t>
            </a:r>
            <a:r>
              <a:rPr lang="en-GB" altLang="fr-FR" dirty="0"/>
              <a:t>i</a:t>
            </a:r>
            <a:r>
              <a:rPr lang="en-DE" altLang="fr-FR"/>
              <a:t>t</a:t>
            </a:r>
            <a:r>
              <a:rPr lang="en-GB" altLang="fr-FR"/>
              <a:t>t</a:t>
            </a:r>
            <a:endParaRPr lang="en-DE" altLang="fr-FR"/>
          </a:p>
          <a:p>
            <a:pPr algn="ctr">
              <a:buFontTx/>
              <a:buNone/>
            </a:pPr>
            <a:r>
              <a:rPr lang="en-DE" altLang="fr-FR"/>
              <a:t>CT Chair</a:t>
            </a:r>
            <a:endParaRPr lang="fr-FR" altLang="fr-FR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8931" y="2412034"/>
            <a:ext cx="10515600" cy="2487958"/>
          </a:xfrm>
        </p:spPr>
        <p:txBody>
          <a:bodyPr/>
          <a:lstStyle/>
          <a:p>
            <a:pPr lvl="0"/>
            <a:r>
              <a:rPr lang="en-DE"/>
              <a:t>6</a:t>
            </a:r>
            <a:r>
              <a:rPr lang="en-GB"/>
              <a:t>G</a:t>
            </a:r>
            <a:r>
              <a:rPr lang="en-DE"/>
              <a:t> </a:t>
            </a:r>
            <a:r>
              <a:rPr lang="en-GB"/>
              <a:t>W</a:t>
            </a:r>
            <a:r>
              <a:rPr lang="en-DE"/>
              <a:t>o</a:t>
            </a:r>
            <a:r>
              <a:rPr lang="en-GB"/>
              <a:t>r</a:t>
            </a:r>
            <a:r>
              <a:rPr lang="en-DE"/>
              <a:t>k</a:t>
            </a:r>
            <a:r>
              <a:rPr lang="en-GB"/>
              <a:t>s</a:t>
            </a:r>
            <a:r>
              <a:rPr lang="en-DE"/>
              <a:t>h</a:t>
            </a:r>
            <a:r>
              <a:rPr lang="en-GB"/>
              <a:t>o</a:t>
            </a:r>
            <a:r>
              <a:rPr lang="en-DE"/>
              <a:t>p </a:t>
            </a:r>
            <a:r>
              <a:rPr lang="en-GB"/>
              <a:t>i</a:t>
            </a:r>
            <a:r>
              <a:rPr lang="en-DE"/>
              <a:t>n </a:t>
            </a:r>
            <a:r>
              <a:rPr lang="en-GB"/>
              <a:t>M</a:t>
            </a:r>
            <a:r>
              <a:rPr lang="en-DE"/>
              <a:t>a</a:t>
            </a:r>
            <a:r>
              <a:rPr lang="en-GB"/>
              <a:t>r</a:t>
            </a:r>
            <a:r>
              <a:rPr lang="en-DE"/>
              <a:t>c</a:t>
            </a:r>
            <a:r>
              <a:rPr lang="en-GB"/>
              <a:t>h</a:t>
            </a:r>
            <a:r>
              <a:rPr lang="en-DE"/>
              <a:t> 2025</a:t>
            </a:r>
            <a:endParaRPr lang="fr-FR" dirty="0"/>
          </a:p>
          <a:p>
            <a:pPr lvl="0"/>
            <a:r>
              <a:rPr lang="en-DE"/>
              <a:t> (</a:t>
            </a:r>
            <a:r>
              <a:rPr lang="en-GB"/>
              <a:t>P</a:t>
            </a:r>
            <a:r>
              <a:rPr lang="en-DE"/>
              <a:t>o</a:t>
            </a:r>
            <a:r>
              <a:rPr lang="en-GB"/>
              <a:t>t</a:t>
            </a:r>
            <a:r>
              <a:rPr lang="en-DE"/>
              <a:t>e</a:t>
            </a:r>
            <a:r>
              <a:rPr lang="en-GB"/>
              <a:t>n</a:t>
            </a:r>
            <a:r>
              <a:rPr lang="en-DE"/>
              <a:t>t</a:t>
            </a:r>
            <a:r>
              <a:rPr lang="en-GB"/>
              <a:t>i</a:t>
            </a:r>
            <a:r>
              <a:rPr lang="en-DE"/>
              <a:t>a</a:t>
            </a:r>
            <a:r>
              <a:rPr lang="en-GB"/>
              <a:t>l</a:t>
            </a:r>
            <a:r>
              <a:rPr lang="en-DE"/>
              <a:t>) </a:t>
            </a:r>
            <a:r>
              <a:rPr lang="en-GB"/>
              <a:t>S</a:t>
            </a:r>
            <a:r>
              <a:rPr lang="en-DE"/>
              <a:t>t</a:t>
            </a:r>
            <a:r>
              <a:rPr lang="en-GB"/>
              <a:t>u</a:t>
            </a:r>
            <a:r>
              <a:rPr lang="en-DE"/>
              <a:t>d</a:t>
            </a:r>
            <a:r>
              <a:rPr lang="en-GB"/>
              <a:t>i</a:t>
            </a:r>
            <a:r>
              <a:rPr lang="en-DE"/>
              <a:t>e</a:t>
            </a:r>
            <a:r>
              <a:rPr lang="en-GB"/>
              <a:t>s</a:t>
            </a:r>
            <a:r>
              <a:rPr lang="en-DE"/>
              <a:t> </a:t>
            </a:r>
            <a:r>
              <a:rPr lang="en-GB"/>
              <a:t>i</a:t>
            </a:r>
            <a:r>
              <a:rPr lang="en-DE"/>
              <a:t>n </a:t>
            </a:r>
            <a:r>
              <a:rPr lang="en-GB"/>
              <a:t>C</a:t>
            </a:r>
            <a:r>
              <a:rPr lang="en-DE"/>
              <a:t>T </a:t>
            </a:r>
            <a:r>
              <a:rPr lang="en-GB"/>
              <a:t>f</a:t>
            </a:r>
            <a:r>
              <a:rPr lang="en-DE"/>
              <a:t>o</a:t>
            </a:r>
            <a:r>
              <a:rPr lang="en-GB"/>
              <a:t>r</a:t>
            </a:r>
            <a:r>
              <a:rPr lang="en-DE"/>
              <a:t> 6</a:t>
            </a:r>
            <a:r>
              <a:rPr lang="en-GB"/>
              <a:t>G</a:t>
            </a:r>
            <a:r>
              <a:rPr lang="en-DE"/>
              <a:t> </a:t>
            </a:r>
            <a:r>
              <a:rPr lang="en-GB"/>
              <a:t>Rel</a:t>
            </a:r>
            <a:r>
              <a:rPr lang="en-DE"/>
              <a:t>-20 </a:t>
            </a:r>
            <a:r>
              <a:rPr lang="en-GB"/>
              <a:t>t</a:t>
            </a:r>
            <a:r>
              <a:rPr lang="en-DE"/>
              <a:t>i</a:t>
            </a:r>
            <a:r>
              <a:rPr lang="en-GB"/>
              <a:t>m</a:t>
            </a:r>
            <a:r>
              <a:rPr lang="en-DE"/>
              <a:t>e</a:t>
            </a:r>
            <a:r>
              <a:rPr lang="en-GB"/>
              <a:t>l</a:t>
            </a:r>
            <a:r>
              <a:rPr lang="en-DE"/>
              <a:t>i</a:t>
            </a:r>
            <a:r>
              <a:rPr lang="en-GB"/>
              <a:t>n</a:t>
            </a:r>
            <a:r>
              <a:rPr lang="en-DE"/>
              <a:t>e</a:t>
            </a:r>
            <a:endParaRPr lang="fr-FR" dirty="0"/>
          </a:p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6582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/>
              <a:t>6</a:t>
            </a:r>
            <a:r>
              <a:rPr lang="en-GB"/>
              <a:t>G</a:t>
            </a:r>
            <a:r>
              <a:rPr lang="en-DE"/>
              <a:t> </a:t>
            </a:r>
            <a:r>
              <a:rPr lang="en-GB"/>
              <a:t>W</a:t>
            </a:r>
            <a:r>
              <a:rPr lang="en-DE"/>
              <a:t>o</a:t>
            </a:r>
            <a:r>
              <a:rPr lang="en-GB"/>
              <a:t>r</a:t>
            </a:r>
            <a:r>
              <a:rPr lang="en-DE"/>
              <a:t>k</a:t>
            </a:r>
            <a:r>
              <a:rPr lang="en-GB"/>
              <a:t>s</a:t>
            </a:r>
            <a:r>
              <a:rPr lang="en-DE"/>
              <a:t>h</a:t>
            </a:r>
            <a:r>
              <a:rPr lang="en-GB"/>
              <a:t>o</a:t>
            </a:r>
            <a:r>
              <a:rPr lang="en-DE"/>
              <a:t>p </a:t>
            </a:r>
            <a:r>
              <a:rPr lang="en-GB"/>
              <a:t>i</a:t>
            </a:r>
            <a:r>
              <a:rPr lang="en-DE"/>
              <a:t>n </a:t>
            </a:r>
            <a:r>
              <a:rPr lang="en-GB"/>
              <a:t>M</a:t>
            </a:r>
            <a:r>
              <a:rPr lang="en-DE"/>
              <a:t>a</a:t>
            </a:r>
            <a:r>
              <a:rPr lang="en-GB"/>
              <a:t>r</a:t>
            </a:r>
            <a:r>
              <a:rPr lang="en-DE"/>
              <a:t>c</a:t>
            </a:r>
            <a:r>
              <a:rPr lang="en-GB"/>
              <a:t>h</a:t>
            </a:r>
            <a:r>
              <a:rPr lang="en-DE"/>
              <a:t> 2025</a:t>
            </a:r>
            <a:br>
              <a:rPr lang="fr-FR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/>
              <a:t>6</a:t>
            </a:r>
            <a:r>
              <a:rPr lang="en-GB"/>
              <a:t>G</a:t>
            </a:r>
            <a:r>
              <a:rPr lang="en-DE"/>
              <a:t> </a:t>
            </a:r>
            <a:r>
              <a:rPr lang="en-GB"/>
              <a:t>W</a:t>
            </a:r>
            <a:r>
              <a:rPr lang="en-DE"/>
              <a:t>o</a:t>
            </a:r>
            <a:r>
              <a:rPr lang="en-GB"/>
              <a:t>r</a:t>
            </a:r>
            <a:r>
              <a:rPr lang="en-DE"/>
              <a:t>k</a:t>
            </a:r>
            <a:r>
              <a:rPr lang="en-GB"/>
              <a:t>s</a:t>
            </a:r>
            <a:r>
              <a:rPr lang="en-DE"/>
              <a:t>h</a:t>
            </a:r>
            <a:r>
              <a:rPr lang="en-GB"/>
              <a:t>o</a:t>
            </a:r>
            <a:r>
              <a:rPr lang="en-DE"/>
              <a:t>p </a:t>
            </a:r>
            <a:r>
              <a:rPr lang="en-GB"/>
              <a:t>M</a:t>
            </a:r>
            <a:r>
              <a:rPr lang="en-DE"/>
              <a:t>a</a:t>
            </a:r>
            <a:r>
              <a:rPr lang="en-GB"/>
              <a:t>n</a:t>
            </a:r>
            <a:r>
              <a:rPr lang="en-DE"/>
              <a:t>a</a:t>
            </a:r>
            <a:r>
              <a:rPr lang="en-GB"/>
              <a:t>g</a:t>
            </a:r>
            <a:r>
              <a:rPr lang="en-DE"/>
              <a:t>e</a:t>
            </a:r>
            <a:r>
              <a:rPr lang="en-GB"/>
              <a:t>m</a:t>
            </a:r>
            <a:r>
              <a:rPr lang="en-DE"/>
              <a:t>e</a:t>
            </a:r>
            <a:r>
              <a:rPr lang="en-GB"/>
              <a:t>n</a:t>
            </a:r>
            <a:r>
              <a:rPr lang="en-DE"/>
              <a:t>t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/>
              <a:t>Dates: March 10</a:t>
            </a:r>
            <a:r>
              <a:rPr lang="en-US" sz="2000" baseline="30000"/>
              <a:t>th</a:t>
            </a:r>
            <a:r>
              <a:rPr lang="en-US" sz="2000"/>
              <a:t> – 11</a:t>
            </a:r>
            <a:r>
              <a:rPr lang="en-US" sz="2000" baseline="30000"/>
              <a:t>th</a:t>
            </a:r>
            <a:r>
              <a:rPr lang="en-US" sz="2000"/>
              <a:t> (Monday – Tuesday)</a:t>
            </a:r>
            <a:r>
              <a:rPr lang="en-DE" sz="2000"/>
              <a:t> 2025</a:t>
            </a:r>
            <a:endParaRPr lang="en-US" sz="2000"/>
          </a:p>
          <a:p>
            <a:r>
              <a:rPr lang="en-US" sz="2000" b="1"/>
              <a:t>Session Management</a:t>
            </a:r>
          </a:p>
          <a:p>
            <a:pPr lvl="1"/>
            <a:r>
              <a:rPr lang="en-US" sz="1800" b="1"/>
              <a:t>Parallel RAN/SA&amp;CT sessions </a:t>
            </a:r>
            <a:r>
              <a:rPr lang="en-US" sz="1800"/>
              <a:t>starting from Monday to Tuesday early afternoon</a:t>
            </a:r>
          </a:p>
          <a:p>
            <a:pPr lvl="2"/>
            <a:r>
              <a:rPr lang="en-US" sz="1800"/>
              <a:t>Monday: 9am – 6pm; Tuesday: 9am – 12:30pm</a:t>
            </a:r>
          </a:p>
          <a:p>
            <a:pPr lvl="1"/>
            <a:r>
              <a:rPr lang="en-US" sz="1800" b="1"/>
              <a:t>Joint RAN/SA/CT session </a:t>
            </a:r>
            <a:r>
              <a:rPr lang="en-US" sz="1800"/>
              <a:t>on Tuesday afternoon</a:t>
            </a:r>
          </a:p>
          <a:p>
            <a:pPr lvl="2"/>
            <a:r>
              <a:rPr lang="en-US" sz="1800"/>
              <a:t>Tuesday </a:t>
            </a:r>
            <a:r>
              <a:rPr lang="en-DE" sz="1800"/>
              <a:t>2</a:t>
            </a:r>
            <a:r>
              <a:rPr lang="en-US" sz="1800"/>
              <a:t>pm – 6pm: summary of the workshop</a:t>
            </a:r>
          </a:p>
          <a:p>
            <a:r>
              <a:rPr lang="en-US" sz="2000" b="1"/>
              <a:t>Contributions</a:t>
            </a:r>
          </a:p>
          <a:p>
            <a:pPr lvl="1"/>
            <a:r>
              <a:rPr lang="en-US" sz="1800" b="1"/>
              <a:t>Individual contributions </a:t>
            </a:r>
            <a:r>
              <a:rPr lang="en-US" sz="1800"/>
              <a:t>are invited for the </a:t>
            </a:r>
            <a:r>
              <a:rPr lang="en-US" sz="1800" b="1"/>
              <a:t>parallel sessions</a:t>
            </a:r>
          </a:p>
          <a:p>
            <a:pPr lvl="2"/>
            <a:r>
              <a:rPr lang="en-US" sz="1800"/>
              <a:t>A subset of the contributions will be selected for presentation, with details TBD</a:t>
            </a:r>
          </a:p>
          <a:p>
            <a:pPr lvl="2"/>
            <a:r>
              <a:rPr lang="en-US" sz="1800"/>
              <a:t>The contributions are welcome from </a:t>
            </a:r>
            <a:r>
              <a:rPr lang="en-US" sz="1800" b="1"/>
              <a:t>3GPP members only</a:t>
            </a:r>
          </a:p>
          <a:p>
            <a:pPr lvl="1"/>
            <a:r>
              <a:rPr lang="en-US" sz="1800"/>
              <a:t>TSG chairs will prepare a </a:t>
            </a:r>
            <a:r>
              <a:rPr lang="en-US" sz="1800" b="1"/>
              <a:t>summary</a:t>
            </a:r>
            <a:r>
              <a:rPr lang="en-US" sz="1800"/>
              <a:t> for the </a:t>
            </a:r>
            <a:r>
              <a:rPr lang="en-US" sz="1800" b="1"/>
              <a:t>join</a:t>
            </a:r>
            <a:r>
              <a:rPr lang="en-US" sz="1869" b="1"/>
              <a:t>t session</a:t>
            </a:r>
          </a:p>
          <a:p>
            <a:pPr lvl="2"/>
            <a:r>
              <a:rPr lang="en-US" sz="1800"/>
              <a:t>No individual contributions, please</a:t>
            </a:r>
          </a:p>
          <a:p>
            <a:pPr marL="457200" lvl="1" indent="0">
              <a:buNone/>
            </a:pPr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35640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/>
              <a:t>6</a:t>
            </a:r>
            <a:r>
              <a:rPr lang="en-GB"/>
              <a:t>G</a:t>
            </a:r>
            <a:r>
              <a:rPr lang="en-DE"/>
              <a:t> </a:t>
            </a:r>
            <a:r>
              <a:rPr lang="en-GB"/>
              <a:t>W</a:t>
            </a:r>
            <a:r>
              <a:rPr lang="en-DE"/>
              <a:t>o</a:t>
            </a:r>
            <a:r>
              <a:rPr lang="en-GB"/>
              <a:t>r</a:t>
            </a:r>
            <a:r>
              <a:rPr lang="en-DE"/>
              <a:t>k</a:t>
            </a:r>
            <a:r>
              <a:rPr lang="en-GB"/>
              <a:t>s</a:t>
            </a:r>
            <a:r>
              <a:rPr lang="en-DE"/>
              <a:t>h</a:t>
            </a:r>
            <a:r>
              <a:rPr lang="en-GB"/>
              <a:t>o</a:t>
            </a:r>
            <a:r>
              <a:rPr lang="en-DE"/>
              <a:t>p </a:t>
            </a:r>
            <a:r>
              <a:rPr lang="en-GB"/>
              <a:t>M</a:t>
            </a:r>
            <a:r>
              <a:rPr lang="en-DE"/>
              <a:t>a</a:t>
            </a:r>
            <a:r>
              <a:rPr lang="en-GB"/>
              <a:t>n</a:t>
            </a:r>
            <a:r>
              <a:rPr lang="en-DE"/>
              <a:t>a</a:t>
            </a:r>
            <a:r>
              <a:rPr lang="en-GB"/>
              <a:t>g</a:t>
            </a:r>
            <a:r>
              <a:rPr lang="en-DE"/>
              <a:t>e</a:t>
            </a:r>
            <a:r>
              <a:rPr lang="en-GB"/>
              <a:t>m</a:t>
            </a:r>
            <a:r>
              <a:rPr lang="en-DE"/>
              <a:t>e</a:t>
            </a:r>
            <a:r>
              <a:rPr lang="en-GB"/>
              <a:t>n</a:t>
            </a:r>
            <a:r>
              <a:rPr lang="en-DE"/>
              <a:t>t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/>
              <a:t>C</a:t>
            </a:r>
            <a:r>
              <a:rPr lang="en-DE" sz="1800"/>
              <a:t>T </a:t>
            </a:r>
            <a:r>
              <a:rPr lang="en-GB" sz="1800"/>
              <a:t>i</a:t>
            </a:r>
            <a:r>
              <a:rPr lang="en-DE" sz="1800"/>
              <a:t>n mo</a:t>
            </a:r>
            <a:r>
              <a:rPr lang="en-GB" sz="1800"/>
              <a:t>s</a:t>
            </a:r>
            <a:r>
              <a:rPr lang="en-DE" sz="1800"/>
              <a:t>t </a:t>
            </a:r>
            <a:r>
              <a:rPr lang="en-GB" sz="1800"/>
              <a:t>c</a:t>
            </a:r>
            <a:r>
              <a:rPr lang="en-DE" sz="1800"/>
              <a:t>a</a:t>
            </a:r>
            <a:r>
              <a:rPr lang="en-GB" sz="1800"/>
              <a:t>s</a:t>
            </a:r>
            <a:r>
              <a:rPr lang="en-DE" sz="1800"/>
              <a:t>e</a:t>
            </a:r>
            <a:r>
              <a:rPr lang="en-GB" sz="1800"/>
              <a:t>s</a:t>
            </a:r>
            <a:r>
              <a:rPr lang="en-DE" sz="1800"/>
              <a:t> </a:t>
            </a:r>
            <a:r>
              <a:rPr lang="en-GB" sz="1800"/>
              <a:t>i</a:t>
            </a:r>
            <a:r>
              <a:rPr lang="en-DE" sz="1800"/>
              <a:t>s </a:t>
            </a:r>
            <a:r>
              <a:rPr lang="en-GB" sz="1800"/>
              <a:t>r</a:t>
            </a:r>
            <a:r>
              <a:rPr lang="en-DE" sz="1800"/>
              <a:t>e</a:t>
            </a:r>
            <a:r>
              <a:rPr lang="en-GB" sz="1800"/>
              <a:t>ly</a:t>
            </a:r>
            <a:r>
              <a:rPr lang="en-DE" sz="1800"/>
              <a:t>i</a:t>
            </a:r>
            <a:r>
              <a:rPr lang="en-GB" sz="1800"/>
              <a:t>n</a:t>
            </a:r>
            <a:r>
              <a:rPr lang="en-DE" sz="1800"/>
              <a:t>g </a:t>
            </a:r>
            <a:r>
              <a:rPr lang="en-GB" sz="1800"/>
              <a:t>o</a:t>
            </a:r>
            <a:r>
              <a:rPr lang="en-DE" sz="1800"/>
              <a:t>n </a:t>
            </a:r>
            <a:r>
              <a:rPr lang="en-GB" sz="1800"/>
              <a:t>i</a:t>
            </a:r>
            <a:r>
              <a:rPr lang="en-DE" sz="1800"/>
              <a:t>n</a:t>
            </a:r>
            <a:r>
              <a:rPr lang="en-GB" sz="1800"/>
              <a:t>p</a:t>
            </a:r>
            <a:r>
              <a:rPr lang="en-DE" sz="1800"/>
              <a:t>u</a:t>
            </a:r>
            <a:r>
              <a:rPr lang="en-GB" sz="1800"/>
              <a:t>t</a:t>
            </a:r>
            <a:r>
              <a:rPr lang="en-DE" sz="1800"/>
              <a:t> </a:t>
            </a:r>
            <a:r>
              <a:rPr lang="en-GB" sz="1800"/>
              <a:t>f</a:t>
            </a:r>
            <a:r>
              <a:rPr lang="en-DE" sz="1800"/>
              <a:t>r</a:t>
            </a:r>
            <a:r>
              <a:rPr lang="en-GB" sz="1800"/>
              <a:t>o</a:t>
            </a:r>
            <a:r>
              <a:rPr lang="en-DE" sz="1800"/>
              <a:t>m </a:t>
            </a:r>
            <a:r>
              <a:rPr lang="en-GB" sz="1800"/>
              <a:t>S</a:t>
            </a:r>
            <a:r>
              <a:rPr lang="en-DE" sz="1800"/>
              <a:t>t</a:t>
            </a:r>
            <a:r>
              <a:rPr lang="en-GB" sz="1800"/>
              <a:t>a</a:t>
            </a:r>
            <a:r>
              <a:rPr lang="en-DE" sz="1800"/>
              <a:t>g</a:t>
            </a:r>
            <a:r>
              <a:rPr lang="en-GB" sz="1800"/>
              <a:t>e</a:t>
            </a:r>
            <a:r>
              <a:rPr lang="en-DE" sz="1800"/>
              <a:t> 2 </a:t>
            </a:r>
            <a:r>
              <a:rPr lang="en-GB" sz="1800"/>
              <a:t>a</a:t>
            </a:r>
            <a:r>
              <a:rPr lang="en-DE" sz="1800"/>
              <a:t>n</a:t>
            </a:r>
            <a:r>
              <a:rPr lang="en-GB" sz="1800"/>
              <a:t>d</a:t>
            </a:r>
            <a:r>
              <a:rPr lang="en-DE" sz="1800"/>
              <a:t> </a:t>
            </a:r>
            <a:r>
              <a:rPr lang="en-GB" sz="1800"/>
              <a:t>s</a:t>
            </a:r>
            <a:r>
              <a:rPr lang="en-DE" sz="1800"/>
              <a:t>t</a:t>
            </a:r>
            <a:r>
              <a:rPr lang="en-GB" sz="1800"/>
              <a:t>a</a:t>
            </a:r>
            <a:r>
              <a:rPr lang="en-DE" sz="1800"/>
              <a:t>g</a:t>
            </a:r>
            <a:r>
              <a:rPr lang="en-GB" sz="1800"/>
              <a:t>e</a:t>
            </a:r>
            <a:r>
              <a:rPr lang="en-DE" sz="1800"/>
              <a:t> 1 </a:t>
            </a:r>
            <a:r>
              <a:rPr lang="en-GB" sz="1800"/>
              <a:t>s</a:t>
            </a:r>
            <a:r>
              <a:rPr lang="en-DE" sz="1800"/>
              <a:t>o </a:t>
            </a:r>
            <a:r>
              <a:rPr lang="en-GB" sz="1800"/>
              <a:t>w</a:t>
            </a:r>
            <a:r>
              <a:rPr lang="en-DE" sz="1800"/>
              <a:t>e </a:t>
            </a:r>
            <a:r>
              <a:rPr lang="en-GB" sz="1800"/>
              <a:t>n</a:t>
            </a:r>
            <a:r>
              <a:rPr lang="en-DE" sz="1800"/>
              <a:t>e</a:t>
            </a:r>
            <a:r>
              <a:rPr lang="en-GB" sz="1800"/>
              <a:t>e</a:t>
            </a:r>
            <a:r>
              <a:rPr lang="en-DE" sz="1800"/>
              <a:t>d </a:t>
            </a:r>
            <a:r>
              <a:rPr lang="en-GB" sz="1800"/>
              <a:t>i</a:t>
            </a:r>
            <a:r>
              <a:rPr lang="en-DE" sz="1800"/>
              <a:t>n</a:t>
            </a:r>
            <a:r>
              <a:rPr lang="en-GB" sz="1800"/>
              <a:t>p</a:t>
            </a:r>
            <a:r>
              <a:rPr lang="en-DE" sz="1800"/>
              <a:t>u</a:t>
            </a:r>
            <a:r>
              <a:rPr lang="en-GB" sz="1800"/>
              <a:t>t</a:t>
            </a:r>
            <a:r>
              <a:rPr lang="en-DE" sz="1800"/>
              <a:t> </a:t>
            </a:r>
            <a:r>
              <a:rPr lang="en-GB" sz="1800"/>
              <a:t>f</a:t>
            </a:r>
            <a:r>
              <a:rPr lang="en-DE" sz="1800"/>
              <a:t>r</a:t>
            </a:r>
            <a:r>
              <a:rPr lang="en-GB" sz="1800"/>
              <a:t>o</a:t>
            </a:r>
            <a:r>
              <a:rPr lang="en-DE" sz="1800"/>
              <a:t>m </a:t>
            </a:r>
            <a:r>
              <a:rPr lang="en-GB" sz="1800"/>
              <a:t>t</a:t>
            </a:r>
            <a:r>
              <a:rPr lang="en-DE" sz="1800"/>
              <a:t>h</a:t>
            </a:r>
            <a:r>
              <a:rPr lang="en-GB" sz="1800"/>
              <a:t>e</a:t>
            </a:r>
            <a:r>
              <a:rPr lang="en-DE" sz="1800"/>
              <a:t>m </a:t>
            </a:r>
            <a:r>
              <a:rPr lang="en-GB" sz="1800"/>
              <a:t>t</a:t>
            </a:r>
            <a:r>
              <a:rPr lang="en-DE" sz="1800"/>
              <a:t>o </a:t>
            </a:r>
            <a:r>
              <a:rPr lang="en-GB" sz="1800"/>
              <a:t>s</a:t>
            </a:r>
            <a:r>
              <a:rPr lang="en-DE" sz="1800"/>
              <a:t>t</a:t>
            </a:r>
            <a:r>
              <a:rPr lang="en-GB" sz="1800"/>
              <a:t>a</a:t>
            </a:r>
            <a:r>
              <a:rPr lang="en-DE" sz="1800"/>
              <a:t>r</a:t>
            </a:r>
            <a:r>
              <a:rPr lang="en-GB" sz="1800"/>
              <a:t>t</a:t>
            </a:r>
            <a:r>
              <a:rPr lang="en-DE" sz="1800"/>
              <a:t>  </a:t>
            </a:r>
            <a:r>
              <a:rPr lang="en-GB" sz="1800"/>
              <a:t>t</a:t>
            </a:r>
            <a:r>
              <a:rPr lang="en-DE" sz="1800"/>
              <a:t>h</a:t>
            </a:r>
            <a:r>
              <a:rPr lang="en-GB" sz="1800"/>
              <a:t>e</a:t>
            </a:r>
            <a:r>
              <a:rPr lang="en-DE" sz="1800"/>
              <a:t> </a:t>
            </a:r>
            <a:r>
              <a:rPr lang="en-GB" sz="1800"/>
              <a:t>w</a:t>
            </a:r>
            <a:r>
              <a:rPr lang="en-DE" sz="1800"/>
              <a:t>o</a:t>
            </a:r>
            <a:r>
              <a:rPr lang="en-GB" sz="1800"/>
              <a:t>r</a:t>
            </a:r>
            <a:r>
              <a:rPr lang="en-DE" sz="1800"/>
              <a:t>k</a:t>
            </a:r>
            <a:endParaRPr lang="en-US" sz="1800"/>
          </a:p>
          <a:p>
            <a:r>
              <a:rPr lang="en-US" sz="1800"/>
              <a:t> </a:t>
            </a:r>
            <a:r>
              <a:rPr lang="en-DE" sz="1800"/>
              <a:t>C</a:t>
            </a:r>
            <a:r>
              <a:rPr lang="en-GB" sz="1800"/>
              <a:t>T</a:t>
            </a:r>
            <a:r>
              <a:rPr lang="en-DE" sz="1800"/>
              <a:t> </a:t>
            </a:r>
            <a:r>
              <a:rPr lang="en-GB" sz="1800"/>
              <a:t>s</a:t>
            </a:r>
            <a:r>
              <a:rPr lang="en-DE" sz="1800"/>
              <a:t>t</a:t>
            </a:r>
            <a:r>
              <a:rPr lang="en-GB" sz="1800"/>
              <a:t>age</a:t>
            </a:r>
            <a:r>
              <a:rPr lang="en-DE" sz="1800"/>
              <a:t> 2 </a:t>
            </a:r>
            <a:r>
              <a:rPr lang="en-GB" sz="1800"/>
              <a:t>t</a:t>
            </a:r>
            <a:r>
              <a:rPr lang="en-DE" sz="1800"/>
              <a:t>o</a:t>
            </a:r>
            <a:r>
              <a:rPr lang="en-GB" sz="1800"/>
              <a:t>p</a:t>
            </a:r>
            <a:r>
              <a:rPr lang="en-DE" sz="1800"/>
              <a:t>i</a:t>
            </a:r>
            <a:r>
              <a:rPr lang="en-GB" sz="1800"/>
              <a:t>c</a:t>
            </a:r>
            <a:r>
              <a:rPr lang="en-DE" sz="1800"/>
              <a:t>s </a:t>
            </a:r>
            <a:r>
              <a:rPr lang="en-GB" sz="1800"/>
              <a:t>a</a:t>
            </a:r>
            <a:r>
              <a:rPr lang="en-DE" sz="1800"/>
              <a:t>r</a:t>
            </a:r>
            <a:r>
              <a:rPr lang="en-GB" sz="1800"/>
              <a:t>e</a:t>
            </a:r>
            <a:r>
              <a:rPr lang="en-DE" sz="1800"/>
              <a:t>:</a:t>
            </a:r>
            <a:endParaRPr lang="en-US" sz="1800"/>
          </a:p>
          <a:p>
            <a:pPr lvl="1"/>
            <a:r>
              <a:rPr lang="en-DE" sz="1800"/>
              <a:t>PLMN / Ne</a:t>
            </a:r>
            <a:r>
              <a:rPr lang="en-GB" sz="1800"/>
              <a:t>t</a:t>
            </a:r>
            <a:r>
              <a:rPr lang="en-DE" sz="1800"/>
              <a:t>w</a:t>
            </a:r>
            <a:r>
              <a:rPr lang="en-GB" sz="1800"/>
              <a:t>o</a:t>
            </a:r>
            <a:r>
              <a:rPr lang="en-DE" sz="1800"/>
              <a:t>r</a:t>
            </a:r>
            <a:r>
              <a:rPr lang="en-GB" sz="1800"/>
              <a:t>k</a:t>
            </a:r>
            <a:r>
              <a:rPr lang="en-DE" sz="1800"/>
              <a:t> selection </a:t>
            </a:r>
          </a:p>
          <a:p>
            <a:pPr lvl="1"/>
            <a:r>
              <a:rPr lang="en-GB" sz="1800"/>
              <a:t>S</a:t>
            </a:r>
            <a:r>
              <a:rPr lang="en-DE" sz="1800"/>
              <a:t>M</a:t>
            </a:r>
            <a:r>
              <a:rPr lang="en-GB" sz="1800"/>
              <a:t>S</a:t>
            </a:r>
            <a:r>
              <a:rPr lang="en-DE" sz="1800"/>
              <a:t>, </a:t>
            </a:r>
            <a:r>
              <a:rPr lang="en-GB" sz="1800"/>
              <a:t>w</a:t>
            </a:r>
            <a:r>
              <a:rPr lang="en-DE" sz="1800"/>
              <a:t>a</a:t>
            </a:r>
            <a:r>
              <a:rPr lang="en-GB" sz="1800"/>
              <a:t>r</a:t>
            </a:r>
            <a:r>
              <a:rPr lang="en-DE" sz="1800"/>
              <a:t>n</a:t>
            </a:r>
            <a:r>
              <a:rPr lang="en-GB" sz="1800"/>
              <a:t>i</a:t>
            </a:r>
            <a:r>
              <a:rPr lang="en-DE" sz="1800"/>
              <a:t>n</a:t>
            </a:r>
            <a:r>
              <a:rPr lang="en-GB" sz="1800"/>
              <a:t>g</a:t>
            </a:r>
            <a:r>
              <a:rPr lang="en-DE" sz="1800"/>
              <a:t> </a:t>
            </a:r>
            <a:r>
              <a:rPr lang="en-GB" sz="1800"/>
              <a:t>m</a:t>
            </a:r>
            <a:r>
              <a:rPr lang="en-DE" sz="1800"/>
              <a:t>e</a:t>
            </a:r>
            <a:r>
              <a:rPr lang="en-GB" sz="1800"/>
              <a:t>s</a:t>
            </a:r>
            <a:r>
              <a:rPr lang="en-DE" sz="1800"/>
              <a:t>s</a:t>
            </a:r>
            <a:r>
              <a:rPr lang="en-GB" sz="1800"/>
              <a:t>a</a:t>
            </a:r>
            <a:r>
              <a:rPr lang="en-DE" sz="1800"/>
              <a:t>g</a:t>
            </a:r>
            <a:r>
              <a:rPr lang="en-GB" sz="1800"/>
              <a:t>e</a:t>
            </a:r>
            <a:r>
              <a:rPr lang="en-DE" sz="1800"/>
              <a:t>s</a:t>
            </a:r>
          </a:p>
          <a:p>
            <a:pPr lvl="1"/>
            <a:r>
              <a:rPr lang="en-DE" sz="1800"/>
              <a:t>Ste</a:t>
            </a:r>
            <a:r>
              <a:rPr lang="en-GB" sz="1800"/>
              <a:t>e</a:t>
            </a:r>
            <a:r>
              <a:rPr lang="en-DE" sz="1800"/>
              <a:t>ring of roaming </a:t>
            </a:r>
          </a:p>
          <a:p>
            <a:pPr lvl="1"/>
            <a:r>
              <a:rPr lang="en-DE" sz="1800"/>
              <a:t>Restoration</a:t>
            </a:r>
          </a:p>
          <a:p>
            <a:pPr lvl="1"/>
            <a:r>
              <a:rPr lang="en-DE" sz="1800"/>
              <a:t>...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DE" sz="1800"/>
              <a:t> C</a:t>
            </a:r>
            <a:r>
              <a:rPr lang="en-GB" sz="1800"/>
              <a:t>T</a:t>
            </a:r>
            <a:r>
              <a:rPr lang="en-DE" sz="1800"/>
              <a:t> </a:t>
            </a:r>
            <a:r>
              <a:rPr lang="en-GB" sz="1800"/>
              <a:t>s</a:t>
            </a:r>
            <a:r>
              <a:rPr lang="en-DE" sz="1800"/>
              <a:t>t</a:t>
            </a:r>
            <a:r>
              <a:rPr lang="en-GB" sz="1800"/>
              <a:t>age</a:t>
            </a:r>
            <a:r>
              <a:rPr lang="en-DE" sz="1800"/>
              <a:t> 3 </a:t>
            </a:r>
            <a:r>
              <a:rPr lang="en-GB" sz="1800"/>
              <a:t>t</a:t>
            </a:r>
            <a:r>
              <a:rPr lang="en-DE" sz="1800"/>
              <a:t>o</a:t>
            </a:r>
            <a:r>
              <a:rPr lang="en-GB" sz="1800"/>
              <a:t>p</a:t>
            </a:r>
            <a:r>
              <a:rPr lang="en-DE" sz="1800"/>
              <a:t>i</a:t>
            </a:r>
            <a:r>
              <a:rPr lang="en-GB" sz="1800"/>
              <a:t>c</a:t>
            </a:r>
            <a:r>
              <a:rPr lang="en-DE" sz="1800"/>
              <a:t>s </a:t>
            </a:r>
            <a:r>
              <a:rPr lang="en-GB" sz="1800"/>
              <a:t>a</a:t>
            </a:r>
            <a:r>
              <a:rPr lang="en-DE" sz="1800"/>
              <a:t>r</a:t>
            </a:r>
            <a:r>
              <a:rPr lang="en-GB" sz="1800"/>
              <a:t>e</a:t>
            </a:r>
            <a:r>
              <a:rPr lang="en-DE" sz="1800"/>
              <a:t>:</a:t>
            </a:r>
            <a:endParaRPr lang="en-US" sz="1800"/>
          </a:p>
          <a:p>
            <a:pPr lvl="1"/>
            <a:r>
              <a:rPr lang="en-DE" sz="1800"/>
              <a:t>Se</a:t>
            </a:r>
            <a:r>
              <a:rPr lang="en-GB" sz="1800"/>
              <a:t>l</a:t>
            </a:r>
            <a:r>
              <a:rPr lang="en-DE" sz="1800"/>
              <a:t>e</a:t>
            </a:r>
            <a:r>
              <a:rPr lang="en-GB" sz="1800"/>
              <a:t>c</a:t>
            </a:r>
            <a:r>
              <a:rPr lang="en-DE" sz="1800"/>
              <a:t>t / </a:t>
            </a:r>
            <a:r>
              <a:rPr lang="en-GB" sz="1800"/>
              <a:t>d</a:t>
            </a:r>
            <a:r>
              <a:rPr lang="en-DE" sz="1800"/>
              <a:t>e</a:t>
            </a:r>
            <a:r>
              <a:rPr lang="en-GB" sz="1800"/>
              <a:t>s</a:t>
            </a:r>
            <a:r>
              <a:rPr lang="en-DE" sz="1800"/>
              <a:t>i</a:t>
            </a:r>
            <a:r>
              <a:rPr lang="en-GB" sz="1800"/>
              <a:t>g</a:t>
            </a:r>
            <a:r>
              <a:rPr lang="en-DE" sz="1800"/>
              <a:t>n </a:t>
            </a:r>
            <a:r>
              <a:rPr lang="en-GB" sz="1800"/>
              <a:t>o</a:t>
            </a:r>
            <a:r>
              <a:rPr lang="en-DE" sz="1800"/>
              <a:t>f </a:t>
            </a:r>
            <a:r>
              <a:rPr lang="en-GB" sz="1800"/>
              <a:t>t</a:t>
            </a:r>
            <a:r>
              <a:rPr lang="en-DE" sz="1800"/>
              <a:t>h</a:t>
            </a:r>
            <a:r>
              <a:rPr lang="en-GB" sz="1800"/>
              <a:t>e</a:t>
            </a:r>
            <a:r>
              <a:rPr lang="en-DE" sz="1800"/>
              <a:t> </a:t>
            </a:r>
            <a:r>
              <a:rPr lang="en-GB" sz="1800"/>
              <a:t>p</a:t>
            </a:r>
            <a:r>
              <a:rPr lang="en-DE" sz="1800"/>
              <a:t>r</a:t>
            </a:r>
            <a:r>
              <a:rPr lang="en-GB" sz="1800"/>
              <a:t>o</a:t>
            </a:r>
            <a:r>
              <a:rPr lang="en-DE" sz="1800"/>
              <a:t>t</a:t>
            </a:r>
            <a:r>
              <a:rPr lang="en-GB" sz="1800"/>
              <a:t>o</a:t>
            </a:r>
            <a:r>
              <a:rPr lang="en-DE" sz="1800"/>
              <a:t>c</a:t>
            </a:r>
            <a:r>
              <a:rPr lang="en-GB" sz="1800"/>
              <a:t>o</a:t>
            </a:r>
            <a:r>
              <a:rPr lang="en-DE" sz="1800"/>
              <a:t>l</a:t>
            </a:r>
            <a:r>
              <a:rPr lang="en-GB" sz="1800"/>
              <a:t>s</a:t>
            </a:r>
            <a:r>
              <a:rPr lang="en-DE" sz="1800"/>
              <a:t> </a:t>
            </a:r>
            <a:r>
              <a:rPr lang="en-GB" sz="1800"/>
              <a:t>t</a:t>
            </a:r>
            <a:r>
              <a:rPr lang="en-DE" sz="1800"/>
              <a:t>o </a:t>
            </a:r>
            <a:r>
              <a:rPr lang="en-GB" sz="1800"/>
              <a:t>b</a:t>
            </a:r>
            <a:r>
              <a:rPr lang="en-DE" sz="1800"/>
              <a:t>e </a:t>
            </a:r>
            <a:r>
              <a:rPr lang="en-GB" sz="1800"/>
              <a:t>u</a:t>
            </a:r>
            <a:r>
              <a:rPr lang="en-DE" sz="1800"/>
              <a:t>s</a:t>
            </a:r>
            <a:r>
              <a:rPr lang="en-GB" sz="1800"/>
              <a:t>e</a:t>
            </a:r>
            <a:r>
              <a:rPr lang="en-DE" sz="1800"/>
              <a:t>d</a:t>
            </a:r>
          </a:p>
          <a:p>
            <a:pPr lvl="1"/>
            <a:r>
              <a:rPr lang="en-DE" sz="1800"/>
              <a:t>...</a:t>
            </a:r>
          </a:p>
          <a:p>
            <a:r>
              <a:rPr lang="en-DE" sz="1800"/>
              <a:t>No topics for early  considerations in CT, </a:t>
            </a:r>
            <a:r>
              <a:rPr lang="en-GB" sz="1800"/>
              <a:t>m</a:t>
            </a:r>
            <a:r>
              <a:rPr lang="en-DE" sz="1800"/>
              <a:t>eans CT do</a:t>
            </a:r>
            <a:r>
              <a:rPr lang="en-GB" sz="1800"/>
              <a:t>e</a:t>
            </a:r>
            <a:r>
              <a:rPr lang="en-DE" sz="1800"/>
              <a:t>s </a:t>
            </a:r>
            <a:r>
              <a:rPr lang="en-GB" sz="1800"/>
              <a:t>n</a:t>
            </a:r>
            <a:r>
              <a:rPr lang="en-DE" sz="1800"/>
              <a:t>o</a:t>
            </a:r>
            <a:r>
              <a:rPr lang="en-GB" sz="1800"/>
              <a:t>t</a:t>
            </a:r>
            <a:r>
              <a:rPr lang="en-DE" sz="1800"/>
              <a:t> </a:t>
            </a:r>
            <a:r>
              <a:rPr lang="en-GB" sz="1800"/>
              <a:t>n</a:t>
            </a:r>
            <a:r>
              <a:rPr lang="en-DE" sz="1800"/>
              <a:t>e</a:t>
            </a:r>
            <a:r>
              <a:rPr lang="en-GB" sz="1800"/>
              <a:t>e</a:t>
            </a:r>
            <a:r>
              <a:rPr lang="en-DE" sz="1800"/>
              <a:t>d </a:t>
            </a:r>
            <a:r>
              <a:rPr lang="en-GB" sz="1800"/>
              <a:t>a</a:t>
            </a:r>
            <a:r>
              <a:rPr lang="en-DE" sz="1800"/>
              <a:t>n early </a:t>
            </a:r>
            <a:r>
              <a:rPr lang="en-GB" sz="1800"/>
              <a:t>d</a:t>
            </a:r>
            <a:r>
              <a:rPr lang="en-DE" sz="1800"/>
              <a:t>e</a:t>
            </a:r>
            <a:r>
              <a:rPr lang="en-GB" sz="1800"/>
              <a:t>d</a:t>
            </a:r>
            <a:r>
              <a:rPr lang="en-DE" sz="1800"/>
              <a:t>i</a:t>
            </a:r>
            <a:r>
              <a:rPr lang="en-GB" sz="1800"/>
              <a:t>c</a:t>
            </a:r>
            <a:r>
              <a:rPr lang="en-DE" sz="1800"/>
              <a:t>a</a:t>
            </a:r>
            <a:r>
              <a:rPr lang="en-GB" sz="1800"/>
              <a:t>t</a:t>
            </a:r>
            <a:r>
              <a:rPr lang="en-DE" sz="1800"/>
              <a:t>e</a:t>
            </a:r>
            <a:r>
              <a:rPr lang="en-GB" sz="1800"/>
              <a:t>d</a:t>
            </a:r>
            <a:r>
              <a:rPr lang="en-DE" sz="1800"/>
              <a:t> workshop</a:t>
            </a:r>
            <a:r>
              <a:rPr lang="en-GB" sz="1800"/>
              <a:t> like RAN and SA in March 2025</a:t>
            </a:r>
            <a:r>
              <a:rPr lang="en-DE" sz="1800"/>
              <a:t> </a:t>
            </a:r>
          </a:p>
          <a:p>
            <a:r>
              <a:rPr lang="en-GB" sz="1800"/>
              <a:t>S</a:t>
            </a:r>
            <a:r>
              <a:rPr lang="en-DE" sz="1800"/>
              <a:t>A </a:t>
            </a:r>
            <a:r>
              <a:rPr lang="en-GB" sz="1800"/>
              <a:t>w</a:t>
            </a:r>
            <a:r>
              <a:rPr lang="en-DE" sz="1800"/>
              <a:t>o</a:t>
            </a:r>
            <a:r>
              <a:rPr lang="en-GB" sz="1800"/>
              <a:t>r</a:t>
            </a:r>
            <a:r>
              <a:rPr lang="en-DE" sz="1800"/>
              <a:t>k</a:t>
            </a:r>
            <a:r>
              <a:rPr lang="en-GB" sz="1800"/>
              <a:t>s</a:t>
            </a:r>
            <a:r>
              <a:rPr lang="en-DE" sz="1800"/>
              <a:t>h</a:t>
            </a:r>
            <a:r>
              <a:rPr lang="en-GB" sz="1800"/>
              <a:t>o</a:t>
            </a:r>
            <a:r>
              <a:rPr lang="en-DE" sz="1800"/>
              <a:t>p </a:t>
            </a:r>
            <a:r>
              <a:rPr lang="en-GB" sz="1800"/>
              <a:t>s</a:t>
            </a:r>
            <a:r>
              <a:rPr lang="en-DE" sz="1800"/>
              <a:t>h</a:t>
            </a:r>
            <a:r>
              <a:rPr lang="en-GB" sz="1800"/>
              <a:t>o</a:t>
            </a:r>
            <a:r>
              <a:rPr lang="en-DE" sz="1800"/>
              <a:t>u</a:t>
            </a:r>
            <a:r>
              <a:rPr lang="en-GB" sz="1800"/>
              <a:t>l</a:t>
            </a:r>
            <a:r>
              <a:rPr lang="en-DE" sz="1800"/>
              <a:t>d </a:t>
            </a:r>
            <a:r>
              <a:rPr lang="en-GB" sz="1800"/>
              <a:t>n</a:t>
            </a:r>
            <a:r>
              <a:rPr lang="en-DE" sz="1800"/>
              <a:t>o</a:t>
            </a:r>
            <a:r>
              <a:rPr lang="en-GB" sz="1800"/>
              <a:t>t</a:t>
            </a:r>
            <a:r>
              <a:rPr lang="en-DE" sz="1800"/>
              <a:t> </a:t>
            </a:r>
            <a:r>
              <a:rPr lang="en-GB" sz="1800"/>
              <a:t>e</a:t>
            </a:r>
            <a:r>
              <a:rPr lang="en-DE" sz="1800"/>
              <a:t>x</a:t>
            </a:r>
            <a:r>
              <a:rPr lang="en-GB" sz="1800"/>
              <a:t>c</a:t>
            </a:r>
            <a:r>
              <a:rPr lang="en-DE" sz="1800"/>
              <a:t>l</a:t>
            </a:r>
            <a:r>
              <a:rPr lang="en-GB" sz="1800"/>
              <a:t>u</a:t>
            </a:r>
            <a:r>
              <a:rPr lang="en-DE" sz="1800"/>
              <a:t>d</a:t>
            </a:r>
            <a:r>
              <a:rPr lang="en-GB" sz="1800"/>
              <a:t>e</a:t>
            </a:r>
            <a:r>
              <a:rPr lang="en-DE" sz="1800"/>
              <a:t> </a:t>
            </a:r>
            <a:r>
              <a:rPr lang="en-GB" sz="1800"/>
              <a:t>S</a:t>
            </a:r>
            <a:r>
              <a:rPr lang="en-DE" sz="1800"/>
              <a:t>t</a:t>
            </a:r>
            <a:r>
              <a:rPr lang="en-GB" sz="1800"/>
              <a:t>a</a:t>
            </a:r>
            <a:r>
              <a:rPr lang="en-DE" sz="1800"/>
              <a:t>g</a:t>
            </a:r>
            <a:r>
              <a:rPr lang="en-GB" sz="1800"/>
              <a:t>e</a:t>
            </a:r>
            <a:r>
              <a:rPr lang="en-DE" sz="1800"/>
              <a:t>2 </a:t>
            </a:r>
            <a:r>
              <a:rPr lang="en-GB" sz="1800"/>
              <a:t>t</a:t>
            </a:r>
            <a:r>
              <a:rPr lang="en-DE" sz="1800"/>
              <a:t>o</a:t>
            </a:r>
            <a:r>
              <a:rPr lang="en-GB" sz="1800"/>
              <a:t>p</a:t>
            </a:r>
            <a:r>
              <a:rPr lang="en-DE" sz="1800"/>
              <a:t>ics in CT area so the workshop should be  S</a:t>
            </a:r>
            <a:r>
              <a:rPr lang="en-GB" sz="1800"/>
              <a:t>A</a:t>
            </a:r>
            <a:r>
              <a:rPr lang="en-DE" sz="1800"/>
              <a:t> &amp; </a:t>
            </a:r>
            <a:r>
              <a:rPr lang="en-GB" sz="1800"/>
              <a:t>C</a:t>
            </a:r>
            <a:r>
              <a:rPr lang="en-DE" sz="1800"/>
              <a:t>T </a:t>
            </a:r>
            <a:r>
              <a:rPr lang="en-GB" sz="1800"/>
              <a:t>w</a:t>
            </a:r>
            <a:r>
              <a:rPr lang="en-DE" sz="1800"/>
              <a:t>o</a:t>
            </a:r>
            <a:r>
              <a:rPr lang="en-GB" sz="1800"/>
              <a:t>r</a:t>
            </a:r>
            <a:r>
              <a:rPr lang="en-DE" sz="1800"/>
              <a:t>ks</a:t>
            </a:r>
            <a:r>
              <a:rPr lang="en-GB" sz="1800"/>
              <a:t>h</a:t>
            </a:r>
            <a:r>
              <a:rPr lang="en-DE" sz="1800"/>
              <a:t>o</a:t>
            </a:r>
            <a:r>
              <a:rPr lang="en-GB" sz="1800"/>
              <a:t>p</a:t>
            </a:r>
            <a:endParaRPr lang="en-DE" sz="180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99384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709739"/>
            <a:ext cx="10515600" cy="4432645"/>
          </a:xfrm>
        </p:spPr>
        <p:txBody>
          <a:bodyPr/>
          <a:lstStyle/>
          <a:p>
            <a:pPr algn="ctr"/>
            <a:r>
              <a:rPr lang="en-DE"/>
              <a:t> (</a:t>
            </a:r>
            <a:r>
              <a:rPr lang="en-GB"/>
              <a:t>P</a:t>
            </a:r>
            <a:r>
              <a:rPr lang="en-DE"/>
              <a:t>o</a:t>
            </a:r>
            <a:r>
              <a:rPr lang="en-GB"/>
              <a:t>t</a:t>
            </a:r>
            <a:r>
              <a:rPr lang="en-DE"/>
              <a:t>e</a:t>
            </a:r>
            <a:r>
              <a:rPr lang="en-GB"/>
              <a:t>n</a:t>
            </a:r>
            <a:r>
              <a:rPr lang="en-DE"/>
              <a:t>t</a:t>
            </a:r>
            <a:r>
              <a:rPr lang="en-GB"/>
              <a:t>i</a:t>
            </a:r>
            <a:r>
              <a:rPr lang="en-DE"/>
              <a:t>a</a:t>
            </a:r>
            <a:r>
              <a:rPr lang="en-GB"/>
              <a:t>l</a:t>
            </a:r>
            <a:r>
              <a:rPr lang="en-DE"/>
              <a:t>) </a:t>
            </a:r>
            <a:r>
              <a:rPr lang="en-GB"/>
              <a:t>S</a:t>
            </a:r>
            <a:r>
              <a:rPr lang="en-DE"/>
              <a:t>t</a:t>
            </a:r>
            <a:r>
              <a:rPr lang="en-GB"/>
              <a:t>u</a:t>
            </a:r>
            <a:r>
              <a:rPr lang="en-DE"/>
              <a:t>d</a:t>
            </a:r>
            <a:r>
              <a:rPr lang="en-GB"/>
              <a:t>i</a:t>
            </a:r>
            <a:r>
              <a:rPr lang="en-DE"/>
              <a:t>e</a:t>
            </a:r>
            <a:r>
              <a:rPr lang="en-GB"/>
              <a:t>s</a:t>
            </a:r>
            <a:r>
              <a:rPr lang="en-DE"/>
              <a:t> </a:t>
            </a:r>
            <a:r>
              <a:rPr lang="en-GB"/>
              <a:t>i</a:t>
            </a:r>
            <a:r>
              <a:rPr lang="en-DE"/>
              <a:t>n </a:t>
            </a:r>
            <a:r>
              <a:rPr lang="en-GB"/>
              <a:t>C</a:t>
            </a:r>
            <a:r>
              <a:rPr lang="en-DE"/>
              <a:t>T </a:t>
            </a:r>
            <a:r>
              <a:rPr lang="en-GB"/>
              <a:t>f</a:t>
            </a:r>
            <a:r>
              <a:rPr lang="en-DE"/>
              <a:t>o</a:t>
            </a:r>
            <a:r>
              <a:rPr lang="en-GB"/>
              <a:t>r</a:t>
            </a:r>
            <a:r>
              <a:rPr lang="en-DE"/>
              <a:t> 6</a:t>
            </a:r>
            <a:r>
              <a:rPr lang="en-GB"/>
              <a:t>G</a:t>
            </a:r>
            <a:br>
              <a:rPr lang="en-DE"/>
            </a:br>
            <a:r>
              <a:rPr lang="en-DE" sz="2000"/>
              <a:t>Status at CT</a:t>
            </a:r>
            <a:r>
              <a:rPr lang="en-GB" sz="2000"/>
              <a:t>#</a:t>
            </a:r>
            <a:r>
              <a:rPr lang="en-DE" sz="2000"/>
              <a:t>104</a:t>
            </a:r>
            <a:br>
              <a:rPr lang="en-DE" dirty="0"/>
            </a:br>
            <a:br>
              <a:rPr lang="en-DE" dirty="0"/>
            </a:br>
            <a:br>
              <a:rPr lang="en-DE" dirty="0"/>
            </a:b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44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>
                <a:highlight>
                  <a:srgbClr val="FFFFFF"/>
                </a:highlight>
              </a:rPr>
              <a:t>(P</a:t>
            </a:r>
            <a:r>
              <a:rPr lang="en-GB">
                <a:highlight>
                  <a:srgbClr val="FFFFFF"/>
                </a:highlight>
              </a:rPr>
              <a:t>o</a:t>
            </a:r>
            <a:r>
              <a:rPr lang="en-DE">
                <a:highlight>
                  <a:srgbClr val="FFFFFF"/>
                </a:highlight>
              </a:rPr>
              <a:t>t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n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i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l) 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t</a:t>
            </a:r>
            <a:r>
              <a:rPr lang="en-GB">
                <a:highlight>
                  <a:srgbClr val="FFFFFF"/>
                </a:highlight>
              </a:rPr>
              <a:t>u</a:t>
            </a:r>
            <a:r>
              <a:rPr lang="en-DE">
                <a:highlight>
                  <a:srgbClr val="FFFFFF"/>
                </a:highlight>
              </a:rPr>
              <a:t>d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e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i</a:t>
            </a:r>
            <a:r>
              <a:rPr lang="en-DE">
                <a:highlight>
                  <a:srgbClr val="FFFFFF"/>
                </a:highlight>
              </a:rPr>
              <a:t>n </a:t>
            </a:r>
            <a:r>
              <a:rPr lang="en-GB">
                <a:highlight>
                  <a:srgbClr val="FFFFFF"/>
                </a:highlight>
              </a:rPr>
              <a:t>C</a:t>
            </a:r>
            <a:r>
              <a:rPr lang="en-DE">
                <a:highlight>
                  <a:srgbClr val="FFFFFF"/>
                </a:highlight>
              </a:rPr>
              <a:t>T </a:t>
            </a:r>
            <a:r>
              <a:rPr lang="en-GB">
                <a:highlight>
                  <a:srgbClr val="FFFFFF"/>
                </a:highlight>
              </a:rPr>
              <a:t>f</a:t>
            </a:r>
            <a:r>
              <a:rPr lang="en-DE">
                <a:highlight>
                  <a:srgbClr val="FFFFFF"/>
                </a:highlight>
              </a:rPr>
              <a:t>o</a:t>
            </a:r>
            <a:r>
              <a:rPr lang="en-GB">
                <a:highlight>
                  <a:srgbClr val="FFFFFF"/>
                </a:highlight>
              </a:rPr>
              <a:t>r</a:t>
            </a:r>
            <a:r>
              <a:rPr lang="en-DE">
                <a:highlight>
                  <a:srgbClr val="FFFFFF"/>
                </a:highlight>
              </a:rPr>
              <a:t> 6</a:t>
            </a:r>
            <a:r>
              <a:rPr lang="en-GB">
                <a:highlight>
                  <a:srgbClr val="FFFFFF"/>
                </a:highlight>
              </a:rPr>
              <a:t>G</a:t>
            </a:r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>
                <a:highlight>
                  <a:srgbClr val="FFFFFF"/>
                </a:highlight>
              </a:rPr>
              <a:t> </a:t>
            </a:r>
            <a:r>
              <a:rPr lang="en-GB" sz="2000">
                <a:highlight>
                  <a:srgbClr val="FFFFFF"/>
                </a:highlight>
              </a:rPr>
              <a:t>S</a:t>
            </a:r>
            <a:r>
              <a:rPr lang="en-DE" sz="2000">
                <a:highlight>
                  <a:srgbClr val="FFFFFF"/>
                </a:highlight>
              </a:rPr>
              <a:t>tudy on NAS (CT1)</a:t>
            </a:r>
          </a:p>
          <a:p>
            <a:r>
              <a:rPr lang="en-GB" sz="2000">
                <a:highlight>
                  <a:srgbClr val="FFFFFF"/>
                </a:highlight>
              </a:rPr>
              <a:t> </a:t>
            </a:r>
            <a:r>
              <a:rPr lang="en-DE" sz="2000">
                <a:highlight>
                  <a:srgbClr val="FFFFFF"/>
                </a:highlight>
              </a:rPr>
              <a:t>Study on PLMN/</a:t>
            </a:r>
            <a:r>
              <a:rPr lang="en-GB" sz="2000">
                <a:highlight>
                  <a:srgbClr val="FFFFFF"/>
                </a:highlight>
              </a:rPr>
              <a:t>N</a:t>
            </a:r>
            <a:r>
              <a:rPr lang="en-DE" sz="2000">
                <a:highlight>
                  <a:srgbClr val="FFFFFF"/>
                </a:highlight>
              </a:rPr>
              <a:t>e</a:t>
            </a:r>
            <a:r>
              <a:rPr lang="en-GB" sz="2000">
                <a:highlight>
                  <a:srgbClr val="FFFFFF"/>
                </a:highlight>
              </a:rPr>
              <a:t>t</a:t>
            </a:r>
            <a:r>
              <a:rPr lang="en-DE" sz="2000">
                <a:highlight>
                  <a:srgbClr val="FFFFFF"/>
                </a:highlight>
              </a:rPr>
              <a:t>w</a:t>
            </a:r>
            <a:r>
              <a:rPr lang="en-GB" sz="2000">
                <a:highlight>
                  <a:srgbClr val="FFFFFF"/>
                </a:highlight>
              </a:rPr>
              <a:t>o</a:t>
            </a:r>
            <a:r>
              <a:rPr lang="en-DE" sz="2000">
                <a:highlight>
                  <a:srgbClr val="FFFFFF"/>
                </a:highlight>
              </a:rPr>
              <a:t>r</a:t>
            </a:r>
            <a:r>
              <a:rPr lang="en-GB" sz="2000">
                <a:highlight>
                  <a:srgbClr val="FFFFFF"/>
                </a:highlight>
              </a:rPr>
              <a:t>k</a:t>
            </a:r>
            <a:r>
              <a:rPr lang="en-DE" sz="2000">
                <a:highlight>
                  <a:srgbClr val="FFFFFF"/>
                </a:highlight>
              </a:rPr>
              <a:t> Selection (CT1)</a:t>
            </a:r>
          </a:p>
          <a:p>
            <a:r>
              <a:rPr lang="en-DE" sz="2000">
                <a:highlight>
                  <a:srgbClr val="FFFFFF"/>
                </a:highlight>
              </a:rPr>
              <a:t> </a:t>
            </a:r>
            <a:r>
              <a:rPr lang="en-GB" sz="2000">
                <a:highlight>
                  <a:srgbClr val="FFFFFF"/>
                </a:highlight>
              </a:rPr>
              <a:t>S</a:t>
            </a:r>
            <a:r>
              <a:rPr lang="en-DE" sz="2000">
                <a:highlight>
                  <a:srgbClr val="FFFFFF"/>
                </a:highlight>
              </a:rPr>
              <a:t>t</a:t>
            </a:r>
            <a:r>
              <a:rPr lang="en-GB" sz="2000">
                <a:highlight>
                  <a:srgbClr val="FFFFFF"/>
                </a:highlight>
              </a:rPr>
              <a:t>u</a:t>
            </a:r>
            <a:r>
              <a:rPr lang="en-DE" sz="2000">
                <a:highlight>
                  <a:srgbClr val="FFFFFF"/>
                </a:highlight>
              </a:rPr>
              <a:t>d</a:t>
            </a:r>
            <a:r>
              <a:rPr lang="en-GB" sz="2000">
                <a:highlight>
                  <a:srgbClr val="FFFFFF"/>
                </a:highlight>
              </a:rPr>
              <a:t>y</a:t>
            </a:r>
            <a:r>
              <a:rPr lang="en-DE" sz="2000">
                <a:highlight>
                  <a:srgbClr val="FFFFFF"/>
                </a:highlight>
              </a:rPr>
              <a:t> </a:t>
            </a:r>
            <a:r>
              <a:rPr lang="en-GB" sz="2000">
                <a:highlight>
                  <a:srgbClr val="FFFFFF"/>
                </a:highlight>
              </a:rPr>
              <a:t>o</a:t>
            </a:r>
            <a:r>
              <a:rPr lang="en-DE" sz="2000">
                <a:highlight>
                  <a:srgbClr val="FFFFFF"/>
                </a:highlight>
              </a:rPr>
              <a:t>n M</a:t>
            </a:r>
            <a:r>
              <a:rPr lang="en-US" sz="2000">
                <a:highlight>
                  <a:srgbClr val="FFFFFF"/>
                </a:highlight>
              </a:rPr>
              <a:t>essaging/</a:t>
            </a:r>
            <a:r>
              <a:rPr lang="en-DE" sz="2000">
                <a:highlight>
                  <a:srgbClr val="FFFFFF"/>
                </a:highlight>
              </a:rPr>
              <a:t>E</a:t>
            </a:r>
            <a:r>
              <a:rPr lang="en-US" sz="2000">
                <a:highlight>
                  <a:srgbClr val="FFFFFF"/>
                </a:highlight>
              </a:rPr>
              <a:t>mergency warning systems</a:t>
            </a:r>
            <a:r>
              <a:rPr lang="en-DE" sz="2000">
                <a:highlight>
                  <a:srgbClr val="FFFFFF"/>
                </a:highlight>
              </a:rPr>
              <a:t> (CT1)</a:t>
            </a:r>
          </a:p>
          <a:p>
            <a:r>
              <a:rPr lang="en-DE" sz="2000">
                <a:highlight>
                  <a:srgbClr val="FFFFFF"/>
                </a:highlight>
              </a:rPr>
              <a:t> S</a:t>
            </a:r>
            <a:r>
              <a:rPr lang="en-GB" sz="2000">
                <a:highlight>
                  <a:srgbClr val="FFFFFF"/>
                </a:highlight>
              </a:rPr>
              <a:t>t</a:t>
            </a:r>
            <a:r>
              <a:rPr lang="en-DE" sz="2000">
                <a:highlight>
                  <a:srgbClr val="FFFFFF"/>
                </a:highlight>
              </a:rPr>
              <a:t>u</a:t>
            </a:r>
            <a:r>
              <a:rPr lang="en-GB" sz="2000">
                <a:highlight>
                  <a:srgbClr val="FFFFFF"/>
                </a:highlight>
              </a:rPr>
              <a:t>d</a:t>
            </a:r>
            <a:r>
              <a:rPr lang="en-DE" sz="2000">
                <a:highlight>
                  <a:srgbClr val="FFFFFF"/>
                </a:highlight>
              </a:rPr>
              <a:t>y </a:t>
            </a:r>
            <a:r>
              <a:rPr lang="en-GB" sz="2000">
                <a:highlight>
                  <a:srgbClr val="FFFFFF"/>
                </a:highlight>
              </a:rPr>
              <a:t>o</a:t>
            </a:r>
            <a:r>
              <a:rPr lang="en-DE" sz="2000">
                <a:highlight>
                  <a:srgbClr val="FFFFFF"/>
                </a:highlight>
              </a:rPr>
              <a:t>n </a:t>
            </a:r>
            <a:r>
              <a:rPr lang="en-GB" sz="2000">
                <a:highlight>
                  <a:srgbClr val="FFFFFF"/>
                </a:highlight>
              </a:rPr>
              <a:t>N</a:t>
            </a:r>
            <a:r>
              <a:rPr lang="en-DE" sz="2000">
                <a:highlight>
                  <a:srgbClr val="FFFFFF"/>
                </a:highlight>
              </a:rPr>
              <a:t>o</a:t>
            </a:r>
            <a:r>
              <a:rPr lang="en-GB" sz="2000">
                <a:highlight>
                  <a:srgbClr val="FFFFFF"/>
                </a:highlight>
              </a:rPr>
              <a:t>r</a:t>
            </a:r>
            <a:r>
              <a:rPr lang="en-DE" sz="2000">
                <a:highlight>
                  <a:srgbClr val="FFFFFF"/>
                </a:highlight>
              </a:rPr>
              <a:t>t</a:t>
            </a:r>
            <a:r>
              <a:rPr lang="en-GB" sz="2000">
                <a:highlight>
                  <a:srgbClr val="FFFFFF"/>
                </a:highlight>
              </a:rPr>
              <a:t>h</a:t>
            </a:r>
            <a:r>
              <a:rPr lang="en-DE" sz="2000">
                <a:highlight>
                  <a:srgbClr val="FFFFFF"/>
                </a:highlight>
              </a:rPr>
              <a:t>b</a:t>
            </a:r>
            <a:r>
              <a:rPr lang="en-GB" sz="2000">
                <a:highlight>
                  <a:srgbClr val="FFFFFF"/>
                </a:highlight>
              </a:rPr>
              <a:t>o</a:t>
            </a:r>
            <a:r>
              <a:rPr lang="en-DE" sz="2000">
                <a:highlight>
                  <a:srgbClr val="FFFFFF"/>
                </a:highlight>
              </a:rPr>
              <a:t>u</a:t>
            </a:r>
            <a:r>
              <a:rPr lang="en-GB" sz="2000">
                <a:highlight>
                  <a:srgbClr val="FFFFFF"/>
                </a:highlight>
              </a:rPr>
              <a:t>n</a:t>
            </a:r>
            <a:r>
              <a:rPr lang="en-DE" sz="2000">
                <a:highlight>
                  <a:srgbClr val="FFFFFF"/>
                </a:highlight>
              </a:rPr>
              <a:t>d </a:t>
            </a:r>
            <a:r>
              <a:rPr lang="en-GB" sz="2000">
                <a:highlight>
                  <a:srgbClr val="FFFFFF"/>
                </a:highlight>
              </a:rPr>
              <a:t>a</a:t>
            </a:r>
            <a:r>
              <a:rPr lang="en-DE" sz="2000">
                <a:highlight>
                  <a:srgbClr val="FFFFFF"/>
                </a:highlight>
              </a:rPr>
              <a:t>n</a:t>
            </a:r>
            <a:r>
              <a:rPr lang="en-GB" sz="2000">
                <a:highlight>
                  <a:srgbClr val="FFFFFF"/>
                </a:highlight>
              </a:rPr>
              <a:t>d</a:t>
            </a:r>
            <a:r>
              <a:rPr lang="en-DE" sz="2000">
                <a:highlight>
                  <a:srgbClr val="FFFFFF"/>
                </a:highlight>
              </a:rPr>
              <a:t> </a:t>
            </a:r>
            <a:r>
              <a:rPr lang="en-GB" sz="2000">
                <a:highlight>
                  <a:srgbClr val="FFFFFF"/>
                </a:highlight>
              </a:rPr>
              <a:t>a</a:t>
            </a:r>
            <a:r>
              <a:rPr lang="en-DE" sz="2000">
                <a:highlight>
                  <a:srgbClr val="FFFFFF"/>
                </a:highlight>
              </a:rPr>
              <a:t>p</a:t>
            </a:r>
            <a:r>
              <a:rPr lang="en-GB" sz="2000">
                <a:highlight>
                  <a:srgbClr val="FFFFFF"/>
                </a:highlight>
              </a:rPr>
              <a:t>p</a:t>
            </a:r>
            <a:r>
              <a:rPr lang="en-DE" sz="2000">
                <a:highlight>
                  <a:srgbClr val="FFFFFF"/>
                </a:highlight>
              </a:rPr>
              <a:t>l</a:t>
            </a:r>
            <a:r>
              <a:rPr lang="en-GB" sz="2000">
                <a:highlight>
                  <a:srgbClr val="FFFFFF"/>
                </a:highlight>
              </a:rPr>
              <a:t>i</a:t>
            </a:r>
            <a:r>
              <a:rPr lang="en-DE" sz="2000">
                <a:highlight>
                  <a:srgbClr val="FFFFFF"/>
                </a:highlight>
              </a:rPr>
              <a:t>c</a:t>
            </a:r>
            <a:r>
              <a:rPr lang="en-GB" sz="2000">
                <a:highlight>
                  <a:srgbClr val="FFFFFF"/>
                </a:highlight>
              </a:rPr>
              <a:t>a</a:t>
            </a:r>
            <a:r>
              <a:rPr lang="en-DE" sz="2000">
                <a:highlight>
                  <a:srgbClr val="FFFFFF"/>
                </a:highlight>
              </a:rPr>
              <a:t>t</a:t>
            </a:r>
            <a:r>
              <a:rPr lang="en-GB" sz="2000">
                <a:highlight>
                  <a:srgbClr val="FFFFFF"/>
                </a:highlight>
              </a:rPr>
              <a:t>i</a:t>
            </a:r>
            <a:r>
              <a:rPr lang="en-DE" sz="2000">
                <a:highlight>
                  <a:srgbClr val="FFFFFF"/>
                </a:highlight>
              </a:rPr>
              <a:t>o</a:t>
            </a:r>
            <a:r>
              <a:rPr lang="en-GB" sz="2000">
                <a:highlight>
                  <a:srgbClr val="FFFFFF"/>
                </a:highlight>
              </a:rPr>
              <a:t>n</a:t>
            </a:r>
            <a:r>
              <a:rPr lang="en-DE" sz="2000">
                <a:highlight>
                  <a:srgbClr val="FFFFFF"/>
                </a:highlight>
              </a:rPr>
              <a:t> l</a:t>
            </a:r>
            <a:r>
              <a:rPr lang="en-GB" sz="2000">
                <a:highlight>
                  <a:srgbClr val="FFFFFF"/>
                </a:highlight>
              </a:rPr>
              <a:t>a</a:t>
            </a:r>
            <a:r>
              <a:rPr lang="en-DE" sz="2000">
                <a:highlight>
                  <a:srgbClr val="FFFFFF"/>
                </a:highlight>
              </a:rPr>
              <a:t>y</a:t>
            </a:r>
            <a:r>
              <a:rPr lang="en-GB" sz="2000">
                <a:highlight>
                  <a:srgbClr val="FFFFFF"/>
                </a:highlight>
              </a:rPr>
              <a:t>e</a:t>
            </a:r>
            <a:r>
              <a:rPr lang="en-DE" sz="2000">
                <a:highlight>
                  <a:srgbClr val="FFFFFF"/>
                </a:highlight>
              </a:rPr>
              <a:t>r </a:t>
            </a:r>
            <a:r>
              <a:rPr lang="en-GB" sz="2000">
                <a:highlight>
                  <a:srgbClr val="FFFFFF"/>
                </a:highlight>
              </a:rPr>
              <a:t>i</a:t>
            </a:r>
            <a:r>
              <a:rPr lang="en-DE" sz="2000">
                <a:highlight>
                  <a:srgbClr val="FFFFFF"/>
                </a:highlight>
              </a:rPr>
              <a:t>n</a:t>
            </a:r>
            <a:r>
              <a:rPr lang="en-GB" sz="2000">
                <a:highlight>
                  <a:srgbClr val="FFFFFF"/>
                </a:highlight>
              </a:rPr>
              <a:t>t</a:t>
            </a:r>
            <a:r>
              <a:rPr lang="en-DE" sz="2000">
                <a:highlight>
                  <a:srgbClr val="FFFFFF"/>
                </a:highlight>
              </a:rPr>
              <a:t>e</a:t>
            </a:r>
            <a:r>
              <a:rPr lang="en-GB" sz="2000">
                <a:highlight>
                  <a:srgbClr val="FFFFFF"/>
                </a:highlight>
              </a:rPr>
              <a:t>r</a:t>
            </a:r>
            <a:r>
              <a:rPr lang="en-DE" sz="2000">
                <a:highlight>
                  <a:srgbClr val="FFFFFF"/>
                </a:highlight>
              </a:rPr>
              <a:t>f</a:t>
            </a:r>
            <a:r>
              <a:rPr lang="en-GB" sz="2000">
                <a:highlight>
                  <a:srgbClr val="FFFFFF"/>
                </a:highlight>
              </a:rPr>
              <a:t>a</a:t>
            </a:r>
            <a:r>
              <a:rPr lang="en-DE" sz="2000">
                <a:highlight>
                  <a:srgbClr val="FFFFFF"/>
                </a:highlight>
              </a:rPr>
              <a:t>c</a:t>
            </a:r>
            <a:r>
              <a:rPr lang="en-GB" sz="2000">
                <a:highlight>
                  <a:srgbClr val="FFFFFF"/>
                </a:highlight>
              </a:rPr>
              <a:t>e</a:t>
            </a:r>
            <a:r>
              <a:rPr lang="en-DE" sz="2000">
                <a:highlight>
                  <a:srgbClr val="FFFFFF"/>
                </a:highlight>
              </a:rPr>
              <a:t>s (</a:t>
            </a:r>
            <a:r>
              <a:rPr lang="en-GB" sz="2000">
                <a:highlight>
                  <a:srgbClr val="FFFFFF"/>
                </a:highlight>
              </a:rPr>
              <a:t>C</a:t>
            </a:r>
            <a:r>
              <a:rPr lang="en-DE" sz="2000">
                <a:highlight>
                  <a:srgbClr val="FFFFFF"/>
                </a:highlight>
              </a:rPr>
              <a:t>T3)</a:t>
            </a:r>
          </a:p>
          <a:p>
            <a:r>
              <a:rPr lang="en-DE" sz="2000">
                <a:highlight>
                  <a:srgbClr val="FFFFFF"/>
                </a:highlight>
              </a:rPr>
              <a:t> S</a:t>
            </a:r>
            <a:r>
              <a:rPr lang="en-GB" sz="2000">
                <a:highlight>
                  <a:srgbClr val="FFFFFF"/>
                </a:highlight>
              </a:rPr>
              <a:t>t</a:t>
            </a:r>
            <a:r>
              <a:rPr lang="en-DE" sz="2000">
                <a:highlight>
                  <a:srgbClr val="FFFFFF"/>
                </a:highlight>
              </a:rPr>
              <a:t>u</a:t>
            </a:r>
            <a:r>
              <a:rPr lang="en-GB" sz="2000">
                <a:highlight>
                  <a:srgbClr val="FFFFFF"/>
                </a:highlight>
              </a:rPr>
              <a:t>d</a:t>
            </a:r>
            <a:r>
              <a:rPr lang="en-DE" sz="2000">
                <a:highlight>
                  <a:srgbClr val="FFFFFF"/>
                </a:highlight>
              </a:rPr>
              <a:t>y </a:t>
            </a:r>
            <a:r>
              <a:rPr lang="en-GB" sz="2000">
                <a:highlight>
                  <a:srgbClr val="FFFFFF"/>
                </a:highlight>
              </a:rPr>
              <a:t>o</a:t>
            </a:r>
            <a:r>
              <a:rPr lang="en-DE" sz="2000">
                <a:highlight>
                  <a:srgbClr val="FFFFFF"/>
                </a:highlight>
              </a:rPr>
              <a:t>n </a:t>
            </a:r>
            <a:r>
              <a:rPr lang="en-GB" sz="2000">
                <a:highlight>
                  <a:srgbClr val="FFFFFF"/>
                </a:highlight>
              </a:rPr>
              <a:t>C</a:t>
            </a:r>
            <a:r>
              <a:rPr lang="en-DE" sz="2000">
                <a:highlight>
                  <a:srgbClr val="FFFFFF"/>
                </a:highlight>
              </a:rPr>
              <a:t>o</a:t>
            </a:r>
            <a:r>
              <a:rPr lang="en-GB" sz="2000">
                <a:highlight>
                  <a:srgbClr val="FFFFFF"/>
                </a:highlight>
              </a:rPr>
              <a:t>n</a:t>
            </a:r>
            <a:r>
              <a:rPr lang="en-DE" sz="2000">
                <a:highlight>
                  <a:srgbClr val="FFFFFF"/>
                </a:highlight>
              </a:rPr>
              <a:t>t</a:t>
            </a:r>
            <a:r>
              <a:rPr lang="en-GB" sz="2000">
                <a:highlight>
                  <a:srgbClr val="FFFFFF"/>
                </a:highlight>
              </a:rPr>
              <a:t>r</a:t>
            </a:r>
            <a:r>
              <a:rPr lang="en-DE" sz="2000">
                <a:highlight>
                  <a:srgbClr val="FFFFFF"/>
                </a:highlight>
              </a:rPr>
              <a:t>o</a:t>
            </a:r>
            <a:r>
              <a:rPr lang="en-GB" sz="2000">
                <a:highlight>
                  <a:srgbClr val="FFFFFF"/>
                </a:highlight>
              </a:rPr>
              <a:t>l</a:t>
            </a:r>
            <a:r>
              <a:rPr lang="en-DE" sz="2000">
                <a:highlight>
                  <a:srgbClr val="FFFFFF"/>
                </a:highlight>
              </a:rPr>
              <a:t> </a:t>
            </a:r>
            <a:r>
              <a:rPr lang="en-GB" sz="2000">
                <a:highlight>
                  <a:srgbClr val="FFFFFF"/>
                </a:highlight>
              </a:rPr>
              <a:t>p</a:t>
            </a:r>
            <a:r>
              <a:rPr lang="en-DE" sz="2000">
                <a:highlight>
                  <a:srgbClr val="FFFFFF"/>
                </a:highlight>
              </a:rPr>
              <a:t>l</a:t>
            </a:r>
            <a:r>
              <a:rPr lang="en-GB" sz="2000">
                <a:highlight>
                  <a:srgbClr val="FFFFFF"/>
                </a:highlight>
              </a:rPr>
              <a:t>a</a:t>
            </a:r>
            <a:r>
              <a:rPr lang="en-DE" sz="2000">
                <a:highlight>
                  <a:srgbClr val="FFFFFF"/>
                </a:highlight>
              </a:rPr>
              <a:t>ne 3</a:t>
            </a:r>
            <a:r>
              <a:rPr lang="en-GB" sz="2000">
                <a:highlight>
                  <a:srgbClr val="FFFFFF"/>
                </a:highlight>
              </a:rPr>
              <a:t>G</a:t>
            </a:r>
            <a:r>
              <a:rPr lang="en-DE" sz="2000">
                <a:highlight>
                  <a:srgbClr val="FFFFFF"/>
                </a:highlight>
              </a:rPr>
              <a:t>P</a:t>
            </a:r>
            <a:r>
              <a:rPr lang="en-GB" sz="2000">
                <a:highlight>
                  <a:srgbClr val="FFFFFF"/>
                </a:highlight>
              </a:rPr>
              <a:t>P</a:t>
            </a:r>
            <a:r>
              <a:rPr lang="en-DE" sz="2000">
                <a:highlight>
                  <a:srgbClr val="FFFFFF"/>
                </a:highlight>
              </a:rPr>
              <a:t> </a:t>
            </a:r>
            <a:r>
              <a:rPr lang="en-GB" sz="2000">
                <a:highlight>
                  <a:srgbClr val="FFFFFF"/>
                </a:highlight>
              </a:rPr>
              <a:t>i</a:t>
            </a:r>
            <a:r>
              <a:rPr lang="en-DE" sz="2000">
                <a:highlight>
                  <a:srgbClr val="FFFFFF"/>
                </a:highlight>
              </a:rPr>
              <a:t>n</a:t>
            </a:r>
            <a:r>
              <a:rPr lang="en-GB" sz="2000">
                <a:highlight>
                  <a:srgbClr val="FFFFFF"/>
                </a:highlight>
              </a:rPr>
              <a:t>t</a:t>
            </a:r>
            <a:r>
              <a:rPr lang="en-DE" sz="2000">
                <a:highlight>
                  <a:srgbClr val="FFFFFF"/>
                </a:highlight>
              </a:rPr>
              <a:t>e</a:t>
            </a:r>
            <a:r>
              <a:rPr lang="en-GB" sz="2000">
                <a:highlight>
                  <a:srgbClr val="FFFFFF"/>
                </a:highlight>
              </a:rPr>
              <a:t>r</a:t>
            </a:r>
            <a:r>
              <a:rPr lang="en-DE" sz="2000">
                <a:highlight>
                  <a:srgbClr val="FFFFFF"/>
                </a:highlight>
              </a:rPr>
              <a:t>n</a:t>
            </a:r>
            <a:r>
              <a:rPr lang="en-GB" sz="2000">
                <a:highlight>
                  <a:srgbClr val="FFFFFF"/>
                </a:highlight>
              </a:rPr>
              <a:t>a</a:t>
            </a:r>
            <a:r>
              <a:rPr lang="en-DE" sz="2000">
                <a:highlight>
                  <a:srgbClr val="FFFFFF"/>
                </a:highlight>
              </a:rPr>
              <a:t>l </a:t>
            </a:r>
            <a:r>
              <a:rPr lang="en-GB" sz="2000">
                <a:highlight>
                  <a:srgbClr val="FFFFFF"/>
                </a:highlight>
              </a:rPr>
              <a:t>i</a:t>
            </a:r>
            <a:r>
              <a:rPr lang="en-DE" sz="2000">
                <a:highlight>
                  <a:srgbClr val="FFFFFF"/>
                </a:highlight>
              </a:rPr>
              <a:t>n</a:t>
            </a:r>
            <a:r>
              <a:rPr lang="en-GB" sz="2000">
                <a:highlight>
                  <a:srgbClr val="FFFFFF"/>
                </a:highlight>
              </a:rPr>
              <a:t>t</a:t>
            </a:r>
            <a:r>
              <a:rPr lang="en-DE" sz="2000">
                <a:highlight>
                  <a:srgbClr val="FFFFFF"/>
                </a:highlight>
              </a:rPr>
              <a:t>e</a:t>
            </a:r>
            <a:r>
              <a:rPr lang="en-GB" sz="2000">
                <a:highlight>
                  <a:srgbClr val="FFFFFF"/>
                </a:highlight>
              </a:rPr>
              <a:t>r</a:t>
            </a:r>
            <a:r>
              <a:rPr lang="en-DE" sz="2000">
                <a:highlight>
                  <a:srgbClr val="FFFFFF"/>
                </a:highlight>
              </a:rPr>
              <a:t>f</a:t>
            </a:r>
            <a:r>
              <a:rPr lang="en-GB" sz="2000">
                <a:highlight>
                  <a:srgbClr val="FFFFFF"/>
                </a:highlight>
              </a:rPr>
              <a:t>a</a:t>
            </a:r>
            <a:r>
              <a:rPr lang="en-DE" sz="2000">
                <a:highlight>
                  <a:srgbClr val="FFFFFF"/>
                </a:highlight>
              </a:rPr>
              <a:t>c</a:t>
            </a:r>
            <a:r>
              <a:rPr lang="en-GB" sz="2000">
                <a:highlight>
                  <a:srgbClr val="FFFFFF"/>
                </a:highlight>
              </a:rPr>
              <a:t>e</a:t>
            </a:r>
            <a:r>
              <a:rPr lang="en-DE" sz="2000">
                <a:highlight>
                  <a:srgbClr val="FFFFFF"/>
                </a:highlight>
              </a:rPr>
              <a:t>s (</a:t>
            </a:r>
            <a:r>
              <a:rPr lang="en-GB" sz="2000">
                <a:highlight>
                  <a:srgbClr val="FFFFFF"/>
                </a:highlight>
              </a:rPr>
              <a:t>C</a:t>
            </a:r>
            <a:r>
              <a:rPr lang="en-DE" sz="2000">
                <a:highlight>
                  <a:srgbClr val="FFFFFF"/>
                </a:highlight>
              </a:rPr>
              <a:t>T4)</a:t>
            </a:r>
          </a:p>
          <a:p>
            <a:r>
              <a:rPr lang="en-DE" sz="2000">
                <a:highlight>
                  <a:srgbClr val="FFFFFF"/>
                </a:highlight>
              </a:rPr>
              <a:t> S</a:t>
            </a:r>
            <a:r>
              <a:rPr lang="en-GB" sz="2000">
                <a:highlight>
                  <a:srgbClr val="FFFFFF"/>
                </a:highlight>
              </a:rPr>
              <a:t>t</a:t>
            </a:r>
            <a:r>
              <a:rPr lang="en-DE" sz="2000">
                <a:highlight>
                  <a:srgbClr val="FFFFFF"/>
                </a:highlight>
              </a:rPr>
              <a:t>u</a:t>
            </a:r>
            <a:r>
              <a:rPr lang="en-GB" sz="2000">
                <a:highlight>
                  <a:srgbClr val="FFFFFF"/>
                </a:highlight>
              </a:rPr>
              <a:t>d</a:t>
            </a:r>
            <a:r>
              <a:rPr lang="en-DE" sz="2000">
                <a:highlight>
                  <a:srgbClr val="FFFFFF"/>
                </a:highlight>
              </a:rPr>
              <a:t>y </a:t>
            </a:r>
            <a:r>
              <a:rPr lang="en-GB" sz="2000">
                <a:highlight>
                  <a:srgbClr val="FFFFFF"/>
                </a:highlight>
              </a:rPr>
              <a:t>o</a:t>
            </a:r>
            <a:r>
              <a:rPr lang="en-DE" sz="2000">
                <a:highlight>
                  <a:srgbClr val="FFFFFF"/>
                </a:highlight>
              </a:rPr>
              <a:t>n </a:t>
            </a:r>
            <a:r>
              <a:rPr lang="en-GB" sz="2000">
                <a:highlight>
                  <a:srgbClr val="FFFFFF"/>
                </a:highlight>
              </a:rPr>
              <a:t>U</a:t>
            </a:r>
            <a:r>
              <a:rPr lang="en-DE" sz="2000">
                <a:highlight>
                  <a:srgbClr val="FFFFFF"/>
                </a:highlight>
              </a:rPr>
              <a:t>s</a:t>
            </a:r>
            <a:r>
              <a:rPr lang="en-GB" sz="2000">
                <a:highlight>
                  <a:srgbClr val="FFFFFF"/>
                </a:highlight>
              </a:rPr>
              <a:t>e</a:t>
            </a:r>
            <a:r>
              <a:rPr lang="en-DE" sz="2000">
                <a:highlight>
                  <a:srgbClr val="FFFFFF"/>
                </a:highlight>
              </a:rPr>
              <a:t>r </a:t>
            </a:r>
            <a:r>
              <a:rPr lang="en-GB" sz="2000">
                <a:highlight>
                  <a:srgbClr val="FFFFFF"/>
                </a:highlight>
              </a:rPr>
              <a:t>p</a:t>
            </a:r>
            <a:r>
              <a:rPr lang="en-DE" sz="2000">
                <a:highlight>
                  <a:srgbClr val="FFFFFF"/>
                </a:highlight>
              </a:rPr>
              <a:t>l</a:t>
            </a:r>
            <a:r>
              <a:rPr lang="en-GB" sz="2000">
                <a:highlight>
                  <a:srgbClr val="FFFFFF"/>
                </a:highlight>
              </a:rPr>
              <a:t>a</a:t>
            </a:r>
            <a:r>
              <a:rPr lang="en-DE" sz="2000">
                <a:highlight>
                  <a:srgbClr val="FFFFFF"/>
                </a:highlight>
              </a:rPr>
              <a:t>n</a:t>
            </a:r>
            <a:r>
              <a:rPr lang="en-GB" sz="2000">
                <a:highlight>
                  <a:srgbClr val="FFFFFF"/>
                </a:highlight>
              </a:rPr>
              <a:t>e</a:t>
            </a:r>
            <a:r>
              <a:rPr lang="en-DE" sz="2000">
                <a:highlight>
                  <a:srgbClr val="FFFFFF"/>
                </a:highlight>
              </a:rPr>
              <a:t> (</a:t>
            </a:r>
            <a:r>
              <a:rPr lang="en-GB" sz="2000">
                <a:highlight>
                  <a:srgbClr val="FFFFFF"/>
                </a:highlight>
              </a:rPr>
              <a:t>C</a:t>
            </a:r>
            <a:r>
              <a:rPr lang="en-DE" sz="2000">
                <a:highlight>
                  <a:srgbClr val="FFFFFF"/>
                </a:highlight>
              </a:rPr>
              <a:t>T4)</a:t>
            </a:r>
          </a:p>
          <a:p>
            <a:r>
              <a:rPr lang="en-DE" sz="2000">
                <a:highlight>
                  <a:srgbClr val="FFFFFF"/>
                </a:highlight>
              </a:rPr>
              <a:t> Stud</a:t>
            </a:r>
            <a:r>
              <a:rPr lang="en-GB" sz="2000">
                <a:highlight>
                  <a:srgbClr val="FFFFFF"/>
                </a:highlight>
              </a:rPr>
              <a:t>y</a:t>
            </a:r>
            <a:r>
              <a:rPr lang="en-DE" sz="2000">
                <a:highlight>
                  <a:srgbClr val="FFFFFF"/>
                </a:highlight>
              </a:rPr>
              <a:t> </a:t>
            </a:r>
            <a:r>
              <a:rPr lang="en-GB" sz="2000">
                <a:highlight>
                  <a:srgbClr val="FFFFFF"/>
                </a:highlight>
              </a:rPr>
              <a:t>t</a:t>
            </a:r>
            <a:r>
              <a:rPr lang="en-DE" sz="2000">
                <a:highlight>
                  <a:srgbClr val="FFFFFF"/>
                </a:highlight>
              </a:rPr>
              <a:t>o</a:t>
            </a:r>
            <a:r>
              <a:rPr lang="en-GB" sz="2000">
                <a:highlight>
                  <a:srgbClr val="FFFFFF"/>
                </a:highlight>
              </a:rPr>
              <a:t>p</a:t>
            </a:r>
            <a:r>
              <a:rPr lang="en-DE" sz="2000">
                <a:highlight>
                  <a:srgbClr val="FFFFFF"/>
                </a:highlight>
              </a:rPr>
              <a:t>i</a:t>
            </a:r>
            <a:r>
              <a:rPr lang="en-GB" sz="2000">
                <a:highlight>
                  <a:srgbClr val="FFFFFF"/>
                </a:highlight>
              </a:rPr>
              <a:t>c</a:t>
            </a:r>
            <a:r>
              <a:rPr lang="en-DE" sz="2000">
                <a:highlight>
                  <a:srgbClr val="FFFFFF"/>
                </a:highlight>
              </a:rPr>
              <a:t>s </a:t>
            </a:r>
            <a:r>
              <a:rPr lang="en-US" sz="2000">
                <a:highlight>
                  <a:srgbClr val="FFFFFF"/>
                </a:highlight>
              </a:rPr>
              <a:t>TBD </a:t>
            </a:r>
            <a:r>
              <a:rPr lang="en-GB" sz="2000">
                <a:highlight>
                  <a:srgbClr val="FFFFFF"/>
                </a:highlight>
              </a:rPr>
              <a:t>d</a:t>
            </a:r>
            <a:r>
              <a:rPr lang="en-US" sz="2000">
                <a:highlight>
                  <a:srgbClr val="FFFFFF"/>
                </a:highlight>
              </a:rPr>
              <a:t>e</a:t>
            </a:r>
            <a:r>
              <a:rPr lang="en-GB" sz="2000">
                <a:highlight>
                  <a:srgbClr val="FFFFFF"/>
                </a:highlight>
              </a:rPr>
              <a:t>p</a:t>
            </a:r>
            <a:r>
              <a:rPr lang="en-US" sz="2000">
                <a:highlight>
                  <a:srgbClr val="FFFFFF"/>
                </a:highlight>
              </a:rPr>
              <a:t>e</a:t>
            </a:r>
            <a:r>
              <a:rPr lang="en-GB" sz="2000">
                <a:highlight>
                  <a:srgbClr val="FFFFFF"/>
                </a:highlight>
              </a:rPr>
              <a:t>n</a:t>
            </a:r>
            <a:r>
              <a:rPr lang="en-US" sz="2000">
                <a:highlight>
                  <a:srgbClr val="FFFFFF"/>
                </a:highlight>
              </a:rPr>
              <a:t>ding </a:t>
            </a:r>
            <a:r>
              <a:rPr lang="en-GB" sz="2000">
                <a:highlight>
                  <a:srgbClr val="FFFFFF"/>
                </a:highlight>
              </a:rPr>
              <a:t>o</a:t>
            </a:r>
            <a:r>
              <a:rPr lang="en-US" sz="2000">
                <a:highlight>
                  <a:srgbClr val="FFFFFF"/>
                </a:highlight>
              </a:rPr>
              <a:t>n </a:t>
            </a:r>
            <a:r>
              <a:rPr lang="en-GB" sz="2000">
                <a:highlight>
                  <a:srgbClr val="FFFFFF"/>
                </a:highlight>
              </a:rPr>
              <a:t>S</a:t>
            </a:r>
            <a:r>
              <a:rPr lang="en-US" sz="2000">
                <a:highlight>
                  <a:srgbClr val="FFFFFF"/>
                </a:highlight>
              </a:rPr>
              <a:t>A2</a:t>
            </a:r>
            <a:r>
              <a:rPr lang="en-DE" sz="2000">
                <a:highlight>
                  <a:srgbClr val="FFFFFF"/>
                </a:highlight>
              </a:rPr>
              <a:t>, </a:t>
            </a:r>
            <a:r>
              <a:rPr lang="en-GB" sz="2000">
                <a:highlight>
                  <a:srgbClr val="FFFFFF"/>
                </a:highlight>
              </a:rPr>
              <a:t>S</a:t>
            </a:r>
            <a:r>
              <a:rPr lang="en-DE" sz="2000">
                <a:highlight>
                  <a:srgbClr val="FFFFFF"/>
                </a:highlight>
              </a:rPr>
              <a:t>A3, </a:t>
            </a:r>
            <a:r>
              <a:rPr lang="en-GB" sz="2000">
                <a:highlight>
                  <a:srgbClr val="FFFFFF"/>
                </a:highlight>
              </a:rPr>
              <a:t>C</a:t>
            </a:r>
            <a:r>
              <a:rPr lang="en-DE" sz="2000">
                <a:highlight>
                  <a:srgbClr val="FFFFFF"/>
                </a:highlight>
              </a:rPr>
              <a:t>T1</a:t>
            </a:r>
            <a:r>
              <a:rPr lang="en-US" sz="2000">
                <a:highlight>
                  <a:srgbClr val="FFFFFF"/>
                </a:highlight>
              </a:rPr>
              <a:t> input</a:t>
            </a:r>
            <a:r>
              <a:rPr lang="en-DE" sz="2000">
                <a:highlight>
                  <a:srgbClr val="FFFFFF"/>
                </a:highlight>
              </a:rPr>
              <a:t> (</a:t>
            </a:r>
            <a:r>
              <a:rPr lang="en-GB" sz="2000">
                <a:highlight>
                  <a:srgbClr val="FFFFFF"/>
                </a:highlight>
              </a:rPr>
              <a:t>C</a:t>
            </a:r>
            <a:r>
              <a:rPr lang="en-DE" sz="2000">
                <a:highlight>
                  <a:srgbClr val="FFFFFF"/>
                </a:highlight>
              </a:rPr>
              <a:t>T6)</a:t>
            </a:r>
          </a:p>
          <a:p>
            <a:r>
              <a:rPr lang="en-DE" sz="2000">
                <a:highlight>
                  <a:srgbClr val="FFFFFF"/>
                </a:highlight>
              </a:rPr>
              <a:t>Open:</a:t>
            </a:r>
          </a:p>
          <a:p>
            <a:pPr lvl="1"/>
            <a:r>
              <a:rPr lang="en-DE" sz="2000">
                <a:highlight>
                  <a:srgbClr val="FFFFFF"/>
                </a:highlight>
              </a:rPr>
              <a:t>Final checkup on protocols prefer</a:t>
            </a:r>
            <a:r>
              <a:rPr lang="en-GB" sz="2000">
                <a:highlight>
                  <a:srgbClr val="FFFFFF"/>
                </a:highlight>
              </a:rPr>
              <a:t>r</a:t>
            </a:r>
            <a:r>
              <a:rPr lang="en-DE" sz="2000">
                <a:highlight>
                  <a:srgbClr val="FFFFFF"/>
                </a:highlight>
              </a:rPr>
              <a:t>ed in CT </a:t>
            </a:r>
            <a:r>
              <a:rPr lang="en-GB" sz="2000">
                <a:highlight>
                  <a:srgbClr val="FFFFFF"/>
                </a:highlight>
              </a:rPr>
              <a:t>a</a:t>
            </a:r>
            <a:r>
              <a:rPr lang="en-DE" sz="2000">
                <a:highlight>
                  <a:srgbClr val="FFFFFF"/>
                </a:highlight>
              </a:rPr>
              <a:t>n</a:t>
            </a:r>
            <a:r>
              <a:rPr lang="en-GB" sz="2000">
                <a:highlight>
                  <a:srgbClr val="FFFFFF"/>
                </a:highlight>
              </a:rPr>
              <a:t>d</a:t>
            </a:r>
            <a:r>
              <a:rPr lang="en-DE" sz="2000">
                <a:highlight>
                  <a:srgbClr val="FFFFFF"/>
                </a:highlight>
              </a:rPr>
              <a:t> </a:t>
            </a:r>
            <a:r>
              <a:rPr lang="en-GB" sz="2000">
                <a:highlight>
                  <a:srgbClr val="FFFFFF"/>
                </a:highlight>
              </a:rPr>
              <a:t>S</a:t>
            </a:r>
            <a:r>
              <a:rPr lang="en-DE" sz="2000">
                <a:highlight>
                  <a:srgbClr val="FFFFFF"/>
                </a:highlight>
              </a:rPr>
              <a:t>A W</a:t>
            </a:r>
            <a:r>
              <a:rPr lang="en-GB" sz="2000">
                <a:highlight>
                  <a:srgbClr val="FFFFFF"/>
                </a:highlight>
              </a:rPr>
              <a:t>o</a:t>
            </a:r>
            <a:r>
              <a:rPr lang="en-DE" sz="2000">
                <a:highlight>
                  <a:srgbClr val="FFFFFF"/>
                </a:highlight>
              </a:rPr>
              <a:t>r</a:t>
            </a:r>
            <a:r>
              <a:rPr lang="en-GB" sz="2000">
                <a:highlight>
                  <a:srgbClr val="FFFFFF"/>
                </a:highlight>
              </a:rPr>
              <a:t>k</a:t>
            </a:r>
            <a:r>
              <a:rPr lang="en-DE" sz="2000">
                <a:highlight>
                  <a:srgbClr val="FFFFFF"/>
                </a:highlight>
              </a:rPr>
              <a:t>i</a:t>
            </a:r>
            <a:r>
              <a:rPr lang="en-GB" sz="2000">
                <a:highlight>
                  <a:srgbClr val="FFFFFF"/>
                </a:highlight>
              </a:rPr>
              <a:t>n</a:t>
            </a:r>
            <a:r>
              <a:rPr lang="en-DE" sz="2000">
                <a:highlight>
                  <a:srgbClr val="FFFFFF"/>
                </a:highlight>
              </a:rPr>
              <a:t>g </a:t>
            </a:r>
            <a:r>
              <a:rPr lang="en-GB" sz="2000">
                <a:highlight>
                  <a:srgbClr val="FFFFFF"/>
                </a:highlight>
              </a:rPr>
              <a:t>g</a:t>
            </a:r>
            <a:r>
              <a:rPr lang="en-DE" sz="2000">
                <a:highlight>
                  <a:srgbClr val="FFFFFF"/>
                </a:highlight>
              </a:rPr>
              <a:t>r</a:t>
            </a:r>
            <a:r>
              <a:rPr lang="en-GB" sz="2000">
                <a:highlight>
                  <a:srgbClr val="FFFFFF"/>
                </a:highlight>
              </a:rPr>
              <a:t>o</a:t>
            </a:r>
            <a:r>
              <a:rPr lang="en-DE" sz="2000">
                <a:highlight>
                  <a:srgbClr val="FFFFFF"/>
                </a:highlight>
              </a:rPr>
              <a:t>u</a:t>
            </a:r>
            <a:r>
              <a:rPr lang="en-GB" sz="2000">
                <a:highlight>
                  <a:srgbClr val="FFFFFF"/>
                </a:highlight>
              </a:rPr>
              <a:t>p</a:t>
            </a:r>
            <a:r>
              <a:rPr lang="en-DE" sz="2000">
                <a:highlight>
                  <a:srgbClr val="FFFFFF"/>
                </a:highlight>
              </a:rPr>
              <a:t>s</a:t>
            </a:r>
          </a:p>
          <a:p>
            <a:pPr lvl="1"/>
            <a:r>
              <a:rPr lang="en-GB" sz="2000">
                <a:highlight>
                  <a:srgbClr val="FFFFFF"/>
                </a:highlight>
              </a:rPr>
              <a:t>D</a:t>
            </a:r>
            <a:r>
              <a:rPr lang="en-DE" sz="2000">
                <a:highlight>
                  <a:srgbClr val="FFFFFF"/>
                </a:highlight>
              </a:rPr>
              <a:t>ocumentation</a:t>
            </a:r>
          </a:p>
          <a:p>
            <a:pPr lvl="1"/>
            <a:endParaRPr lang="en-US" dirty="0">
              <a:highlight>
                <a:srgbClr val="FFFFFF"/>
              </a:highlight>
            </a:endParaRP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12288326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5216774" y="239752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E78727-EC57-4C1F-AE67-8A90DF122B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65" y="5341538"/>
            <a:ext cx="680195" cy="954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285257-864C-4C3C-A2FC-DEC9FF8B4720}"/>
              </a:ext>
            </a:extLst>
          </p:cNvPr>
          <p:cNvSpPr/>
          <p:nvPr/>
        </p:nvSpPr>
        <p:spPr>
          <a:xfrm>
            <a:off x="1012722" y="5341538"/>
            <a:ext cx="42910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400" dirty="0">
                <a:latin typeface="+mn-lt"/>
              </a:rPr>
              <a:t>Peter Schmitt</a:t>
            </a:r>
          </a:p>
          <a:p>
            <a:r>
              <a:rPr lang="fr-FR" altLang="en-US" sz="1400" dirty="0">
                <a:latin typeface="+mn-lt"/>
              </a:rPr>
              <a:t>TSG CT Chair</a:t>
            </a:r>
          </a:p>
          <a:p>
            <a:r>
              <a:rPr lang="fr-FR" altLang="en-US" sz="1400" dirty="0">
                <a:latin typeface="+mn-lt"/>
              </a:rPr>
              <a:t>CCSA</a:t>
            </a:r>
          </a:p>
          <a:p>
            <a:r>
              <a:rPr lang="en-US" altLang="en-US" sz="1400" dirty="0">
                <a:latin typeface="+mn-lt"/>
              </a:rPr>
              <a:t>peter.schmitt@huawei.com</a:t>
            </a:r>
            <a:endParaRPr lang="fr-FR" alt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44263</TotalTime>
  <Words>846</Words>
  <Application>Microsoft Office PowerPoint</Application>
  <PresentationFormat>Widescreen</PresentationFormat>
  <Paragraphs>55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Agenda </vt:lpstr>
      <vt:lpstr>6G Workshop in March 2025 </vt:lpstr>
      <vt:lpstr>6G Workshop Management</vt:lpstr>
      <vt:lpstr>6G Workshop Management</vt:lpstr>
      <vt:lpstr> (Potential) Studies in CT for 6G Status at CT#104   </vt:lpstr>
      <vt:lpstr>(Potential) Studies in CT for 6G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930</cp:revision>
  <dcterms:created xsi:type="dcterms:W3CDTF">2010-02-05T13:52:04Z</dcterms:created>
  <dcterms:modified xsi:type="dcterms:W3CDTF">2024-06-14T09:44:26Z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(3)ZoS7SUJgMyfZrb5ureGR8vrdNrYvGkuxm8BVzCwtVOl+lrSsday08M6K3Ywwzp0YKu6tL3Zc
TiMzMaUDP34HvqKrSLkH/CIbP7fI2Z3YAH9OHgM0fATSOYQdPPLpQb8y1qAtldGvQoLW1NPS
SA9czhZpm/hUke6lTsAFyy/0qtGtLUYHSyYr1LN3hrRU/ssznvAv5LvVuxn/EUM4R/WYxiAX
lWM4/Cn1mIVb0yUh37</vt:lpwstr>
  </property>
  <property fmtid="{D5CDD505-2E9C-101B-9397-08002B2CF9AE}" pid="10" name="_2015_ms_pID_7253431">
    <vt:lpwstr>sGbCnG8JblFoJnyfcDOYmRA9LBWqUQxYlNJ3HSqOuLNKMws1oEGrOV
3AJvGohg07DJXsuKCbm6raOW5fOHiPJx8sPTAKAp/eHEXjL4kZyUvCu8oFwbiNNqd/bqiinE
kjxIGqNcI3zuLXuQkELRIN2PwcH7n6MLd89w0TAp7uHpbHUld3LQM2OjVWIQAr2aFU+NvRQ2
+kfElFWcGaT3TCA8txRa2Rpp9UEHzXv6iOmf</vt:lpwstr>
  </property>
  <property fmtid="{D5CDD505-2E9C-101B-9397-08002B2CF9AE}" pid="11" name="_2015_ms_pID_7253432">
    <vt:lpwstr>dQ==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1718264133</vt:lpwstr>
  </property>
</Properties>
</file>