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5C1196-4BB3-48B9-8C5D-B8E7D666A64B}" v="15" dt="2024-06-10T10:07:13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652" autoAdjust="0"/>
  </p:normalViewPr>
  <p:slideViewPr>
    <p:cSldViewPr snapToGrid="0">
      <p:cViewPr varScale="1">
        <p:scale>
          <a:sx n="119" d="100"/>
          <a:sy n="119" d="100"/>
        </p:scale>
        <p:origin x="91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#104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Shanghai,</a:t>
            </a:r>
            <a:r>
              <a:rPr lang="en-US" altLang="en-US" sz="1200" b="1" baseline="0" dirty="0">
                <a:latin typeface="Arial "/>
              </a:rPr>
              <a:t> CN,</a:t>
            </a:r>
            <a:r>
              <a:rPr lang="en-US" altLang="en-US" sz="1200" b="1" dirty="0">
                <a:latin typeface="Arial "/>
              </a:rPr>
              <a:t> 17</a:t>
            </a:r>
            <a:r>
              <a:rPr lang="en-US" altLang="en-US" sz="1200" b="1" baseline="0" dirty="0">
                <a:latin typeface="Arial "/>
              </a:rPr>
              <a:t> - 18 June </a:t>
            </a:r>
            <a:r>
              <a:rPr lang="en-US" altLang="en-US" sz="1200" b="1" dirty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41019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myidemia-my.sharepoint.com/personal/g508727_corp_idemia_com/Documents/Dokumente/Sicherung/Dokumente/Standardisierung/3GPP/CT6/CT6%23119%20Hyderabad/C6-240307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CT#104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773720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r>
              <a:rPr lang="en-GB" sz="2400" kern="1200" dirty="0">
                <a:solidFill>
                  <a:schemeClr val="tx1"/>
                </a:solidFill>
                <a:effectLst/>
                <a:latin typeface="Arial "/>
                <a:ea typeface="+mn-ea"/>
                <a:cs typeface="+mn-cs"/>
              </a:rPr>
              <a:t>CT6 aspects of work item on 5GC/EPC enhancement for satellite access Phase 2 (5GSAT_Ph2) was removed last plenary, but during CT6#119 one CR to add configuration parameters on USIM.</a:t>
            </a:r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sz="2400" dirty="0"/>
              <a:t>Only outstanding is test work on 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aspects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 UICC-terminal interface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testing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UEs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removable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UICCs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which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is at 80%</a:t>
            </a:r>
            <a:endParaRPr lang="en-US" sz="2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CT6#119</a:t>
            </a:r>
          </a:p>
          <a:p>
            <a:pPr lvl="3"/>
            <a:r>
              <a:rPr lang="en-US" altLang="fr-FR" dirty="0"/>
              <a:t>(28 May – 31 May 2024, Hyderabad, India)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CT6#119bis</a:t>
            </a:r>
          </a:p>
          <a:p>
            <a:pPr lvl="3"/>
            <a:r>
              <a:rPr lang="en-US" altLang="fr-FR" dirty="0"/>
              <a:t>(20  – 23 August 2024, Maastricht, NL)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120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45</a:t>
            </a:r>
          </a:p>
          <a:p>
            <a:pPr lvl="1"/>
            <a:r>
              <a:rPr lang="en-US" dirty="0"/>
              <a:t>Cat A(4)/B (5)/C (4)/F (29)/D (3) </a:t>
            </a:r>
          </a:p>
          <a:p>
            <a:pPr lvl="1"/>
            <a:r>
              <a:rPr lang="en-US" dirty="0"/>
              <a:t>Rel-15(0) / Rel-16(0) / Re-17(27) / Rel-18 (18)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2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CT6#119: 71 registered (17 online), </a:t>
            </a:r>
          </a:p>
          <a:p>
            <a:pPr lvl="2"/>
            <a:r>
              <a:rPr lang="en-US" altLang="fr-FR" dirty="0"/>
              <a:t>35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500160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976777"/>
              </p:ext>
            </p:extLst>
          </p:nvPr>
        </p:nvGraphicFramePr>
        <p:xfrm>
          <a:off x="173255" y="1917065"/>
          <a:ext cx="11779033" cy="2822125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C6-240307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work item for UE-Conformance testing for Rel-18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Comprion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The technical objective of this work item is to provide ME conformance test specifications for 5G-NR requirements in Rel-18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05848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74970"/>
              </p:ext>
            </p:extLst>
          </p:nvPr>
        </p:nvGraphicFramePr>
        <p:xfrm>
          <a:off x="838200" y="1825625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1050</Words>
  <Application>Microsoft Office PowerPoint</Application>
  <PresentationFormat>Widescreen</PresentationFormat>
  <Paragraphs>330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CT#104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</cp:lastModifiedBy>
  <cp:revision>668</cp:revision>
  <dcterms:created xsi:type="dcterms:W3CDTF">2010-02-05T13:52:04Z</dcterms:created>
  <dcterms:modified xsi:type="dcterms:W3CDTF">2024-06-10T11:34:32Z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