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4"/>
    <p:sldMasterId id="2147483688" r:id="rId5"/>
    <p:sldMasterId id="2147483699" r:id="rId6"/>
  </p:sldMasterIdLst>
  <p:notesMasterIdLst>
    <p:notesMasterId r:id="rId13"/>
  </p:notesMasterIdLst>
  <p:handoutMasterIdLst>
    <p:handoutMasterId r:id="rId14"/>
  </p:handoutMasterIdLst>
  <p:sldIdLst>
    <p:sldId id="534" r:id="rId7"/>
    <p:sldId id="2147309807" r:id="rId8"/>
    <p:sldId id="2721" r:id="rId9"/>
    <p:sldId id="2722" r:id="rId10"/>
    <p:sldId id="2723" r:id="rId11"/>
    <p:sldId id="282" r:id="rId12"/>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E5E600"/>
    <a:srgbClr val="FF0000"/>
    <a:srgbClr val="FFFFCC"/>
    <a:srgbClr val="CC0033"/>
    <a:srgbClr val="E2FFFF"/>
    <a:srgbClr val="FF9999"/>
    <a:srgbClr val="FF0066"/>
    <a:srgbClr val="FF5050"/>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8" d="100"/>
          <a:sy n="118" d="100"/>
        </p:scale>
        <p:origin x="192" y="9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30"/>
        <p:guide pos="214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ki Matsumura (松村 祐輝)" userId="ef08b4c0-240a-49e4-b656-9003896686f9" providerId="ADAL" clId="{EDD3A66C-0330-4A06-BA0B-C60798227339}"/>
    <pc:docChg chg="modSld">
      <pc:chgData name="Yuki Matsumura (松村 祐輝)" userId="ef08b4c0-240a-49e4-b656-9003896686f9" providerId="ADAL" clId="{EDD3A66C-0330-4A06-BA0B-C60798227339}" dt="2023-09-01T03:32:52.055" v="157" actId="20577"/>
      <pc:docMkLst>
        <pc:docMk/>
      </pc:docMkLst>
      <pc:sldChg chg="modSp mod">
        <pc:chgData name="Yuki Matsumura (松村 祐輝)" userId="ef08b4c0-240a-49e4-b656-9003896686f9" providerId="ADAL" clId="{EDD3A66C-0330-4A06-BA0B-C60798227339}" dt="2023-09-01T03:32:52.055" v="157" actId="20577"/>
        <pc:sldMkLst>
          <pc:docMk/>
          <pc:sldMk cId="2135436060" sldId="2147309777"/>
        </pc:sldMkLst>
        <pc:spChg chg="mod">
          <ac:chgData name="Yuki Matsumura (松村 祐輝)" userId="ef08b4c0-240a-49e4-b656-9003896686f9" providerId="ADAL" clId="{EDD3A66C-0330-4A06-BA0B-C60798227339}" dt="2023-09-01T03:32:52.055" v="157" actId="20577"/>
          <ac:spMkLst>
            <pc:docMk/>
            <pc:sldMk cId="2135436060" sldId="2147309777"/>
            <ac:spMk id="3" creationId="{67A83CE8-A916-4D95-A9B5-EE909B8F56D3}"/>
          </ac:spMkLst>
        </pc:spChg>
      </pc:sldChg>
    </pc:docChg>
  </pc:docChgLst>
  <pc:docChgLst>
    <pc:chgData name="Masaya Okamura (岡村 真哉)" userId="383e02ba-8b3e-4962-9c31-85a6259cde9f" providerId="ADAL" clId="{55C24760-6C57-47A5-850B-7DF9D75C8A92}"/>
    <pc:docChg chg="modSld">
      <pc:chgData name="Masaya Okamura (岡村 真哉)" userId="383e02ba-8b3e-4962-9c31-85a6259cde9f" providerId="ADAL" clId="{55C24760-6C57-47A5-850B-7DF9D75C8A92}" dt="2023-09-01T00:44:40.239" v="2" actId="20577"/>
      <pc:docMkLst>
        <pc:docMk/>
      </pc:docMkLst>
      <pc:sldChg chg="modSp mod">
        <pc:chgData name="Masaya Okamura (岡村 真哉)" userId="383e02ba-8b3e-4962-9c31-85a6259cde9f" providerId="ADAL" clId="{55C24760-6C57-47A5-850B-7DF9D75C8A92}" dt="2023-09-01T00:44:19.110" v="0" actId="20577"/>
        <pc:sldMkLst>
          <pc:docMk/>
          <pc:sldMk cId="2135436060" sldId="2147309777"/>
        </pc:sldMkLst>
        <pc:spChg chg="mod">
          <ac:chgData name="Masaya Okamura (岡村 真哉)" userId="383e02ba-8b3e-4962-9c31-85a6259cde9f" providerId="ADAL" clId="{55C24760-6C57-47A5-850B-7DF9D75C8A92}" dt="2023-09-01T00:44:19.110" v="0" actId="20577"/>
          <ac:spMkLst>
            <pc:docMk/>
            <pc:sldMk cId="2135436060" sldId="2147309777"/>
            <ac:spMk id="3" creationId="{67A83CE8-A916-4D95-A9B5-EE909B8F56D3}"/>
          </ac:spMkLst>
        </pc:spChg>
      </pc:sldChg>
      <pc:sldChg chg="modSp mod">
        <pc:chgData name="Masaya Okamura (岡村 真哉)" userId="383e02ba-8b3e-4962-9c31-85a6259cde9f" providerId="ADAL" clId="{55C24760-6C57-47A5-850B-7DF9D75C8A92}" dt="2023-09-01T00:44:40.239" v="2" actId="20577"/>
        <pc:sldMkLst>
          <pc:docMk/>
          <pc:sldMk cId="1834774064" sldId="2147309780"/>
        </pc:sldMkLst>
        <pc:graphicFrameChg chg="modGraphic">
          <ac:chgData name="Masaya Okamura (岡村 真哉)" userId="383e02ba-8b3e-4962-9c31-85a6259cde9f" providerId="ADAL" clId="{55C24760-6C57-47A5-850B-7DF9D75C8A92}" dt="2023-09-01T00:44:40.239" v="2" actId="20577"/>
          <ac:graphicFrameMkLst>
            <pc:docMk/>
            <pc:sldMk cId="1834774064" sldId="2147309780"/>
            <ac:graphicFrameMk id="5" creationId="{E1FC10F5-C53B-86DF-8A2A-4C980B467C4A}"/>
          </ac:graphicFrameMkLst>
        </pc:graphicFrameChg>
      </pc:sldChg>
    </pc:docChg>
  </pc:docChgLst>
  <pc:docChgLst>
    <pc:chgData name="Shinya Kumagai (熊谷 慎也)" userId="S::shinya.kumagai.yw@nttdocomo.com::d22c9741-fed2-4331-abb8-72920a4e3e92" providerId="AD" clId="Web-{8DB1315B-5F6B-4345-8AFE-E9ADCBE613DD}"/>
    <pc:docChg chg="modSld">
      <pc:chgData name="Shinya Kumagai (熊谷 慎也)" userId="S::shinya.kumagai.yw@nttdocomo.com::d22c9741-fed2-4331-abb8-72920a4e3e92" providerId="AD" clId="Web-{8DB1315B-5F6B-4345-8AFE-E9ADCBE613DD}" dt="2023-08-29T01:15:29.915" v="4" actId="20577"/>
      <pc:docMkLst>
        <pc:docMk/>
      </pc:docMkLst>
      <pc:sldChg chg="modSp">
        <pc:chgData name="Shinya Kumagai (熊谷 慎也)" userId="S::shinya.kumagai.yw@nttdocomo.com::d22c9741-fed2-4331-abb8-72920a4e3e92" providerId="AD" clId="Web-{8DB1315B-5F6B-4345-8AFE-E9ADCBE613DD}" dt="2023-08-29T01:15:29.915" v="4" actId="20577"/>
        <pc:sldMkLst>
          <pc:docMk/>
          <pc:sldMk cId="3814896674" sldId="534"/>
        </pc:sldMkLst>
        <pc:spChg chg="mod">
          <ac:chgData name="Shinya Kumagai (熊谷 慎也)" userId="S::shinya.kumagai.yw@nttdocomo.com::d22c9741-fed2-4331-abb8-72920a4e3e92" providerId="AD" clId="Web-{8DB1315B-5F6B-4345-8AFE-E9ADCBE613DD}" dt="2023-08-29T01:15:29.915" v="4" actId="20577"/>
          <ac:spMkLst>
            <pc:docMk/>
            <pc:sldMk cId="3814896674" sldId="534"/>
            <ac:spMk id="5" creationId="{057AFA79-FFEA-498C-A102-805245EB7626}"/>
          </ac:spMkLst>
        </pc:spChg>
      </pc:sldChg>
    </pc:docChg>
  </pc:docChgLst>
  <pc:docChgLst>
    <pc:chgData name="Shinya Kumagai (熊谷 慎也)" userId="d22c9741-fed2-4331-abb8-72920a4e3e92" providerId="ADAL" clId="{04563513-F80B-4F52-9EF3-F5E82C6C8215}"/>
    <pc:docChg chg="undo redo custSel delSld modSld">
      <pc:chgData name="Shinya Kumagai (熊谷 慎也)" userId="d22c9741-fed2-4331-abb8-72920a4e3e92" providerId="ADAL" clId="{04563513-F80B-4F52-9EF3-F5E82C6C8215}" dt="2024-03-05T10:02:40.017" v="105" actId="13926"/>
      <pc:docMkLst>
        <pc:docMk/>
      </pc:docMkLst>
      <pc:sldChg chg="modSp mod">
        <pc:chgData name="Shinya Kumagai (熊谷 慎也)" userId="d22c9741-fed2-4331-abb8-72920a4e3e92" providerId="ADAL" clId="{04563513-F80B-4F52-9EF3-F5E82C6C8215}" dt="2024-03-05T10:02:40.017" v="105" actId="13926"/>
        <pc:sldMkLst>
          <pc:docMk/>
          <pc:sldMk cId="3814896674" sldId="534"/>
        </pc:sldMkLst>
        <pc:spChg chg="mod">
          <ac:chgData name="Shinya Kumagai (熊谷 慎也)" userId="d22c9741-fed2-4331-abb8-72920a4e3e92" providerId="ADAL" clId="{04563513-F80B-4F52-9EF3-F5E82C6C8215}" dt="2024-03-05T10:02:40.017" v="105" actId="13926"/>
          <ac:spMkLst>
            <pc:docMk/>
            <pc:sldMk cId="3814896674" sldId="534"/>
            <ac:spMk id="6" creationId="{1A204F25-287F-492A-824E-2B9A7FFF3DF1}"/>
          </ac:spMkLst>
        </pc:spChg>
      </pc:sldChg>
      <pc:sldChg chg="modSp mod">
        <pc:chgData name="Shinya Kumagai (熊谷 慎也)" userId="d22c9741-fed2-4331-abb8-72920a4e3e92" providerId="ADAL" clId="{04563513-F80B-4F52-9EF3-F5E82C6C8215}" dt="2024-03-05T04:06:55.456" v="97" actId="6549"/>
        <pc:sldMkLst>
          <pc:docMk/>
          <pc:sldMk cId="551800500" sldId="2723"/>
        </pc:sldMkLst>
        <pc:spChg chg="mod">
          <ac:chgData name="Shinya Kumagai (熊谷 慎也)" userId="d22c9741-fed2-4331-abb8-72920a4e3e92" providerId="ADAL" clId="{04563513-F80B-4F52-9EF3-F5E82C6C8215}" dt="2024-03-05T04:06:55.456" v="97" actId="6549"/>
          <ac:spMkLst>
            <pc:docMk/>
            <pc:sldMk cId="551800500" sldId="2723"/>
            <ac:spMk id="3" creationId="{3DC9AB96-EFC5-AB6B-9671-652A21D7488D}"/>
          </ac:spMkLst>
        </pc:spChg>
      </pc:sldChg>
      <pc:sldChg chg="addSp delSp modSp del">
        <pc:chgData name="Shinya Kumagai (熊谷 慎也)" userId="d22c9741-fed2-4331-abb8-72920a4e3e92" providerId="ADAL" clId="{04563513-F80B-4F52-9EF3-F5E82C6C8215}" dt="2024-03-05T05:29:24.548" v="100" actId="47"/>
        <pc:sldMkLst>
          <pc:docMk/>
          <pc:sldMk cId="2353598281" sldId="141169756"/>
        </pc:sldMkLst>
        <pc:spChg chg="add del mod">
          <ac:chgData name="Shinya Kumagai (熊谷 慎也)" userId="d22c9741-fed2-4331-abb8-72920a4e3e92" providerId="ADAL" clId="{04563513-F80B-4F52-9EF3-F5E82C6C8215}" dt="2024-03-04T23:53:31.285" v="39"/>
          <ac:spMkLst>
            <pc:docMk/>
            <pc:sldMk cId="2353598281" sldId="141169756"/>
            <ac:spMk id="6" creationId="{4C17179C-9CC8-57AA-0797-F8741AC98EDF}"/>
          </ac:spMkLst>
        </pc:spChg>
        <pc:spChg chg="add del mod">
          <ac:chgData name="Shinya Kumagai (熊谷 慎也)" userId="d22c9741-fed2-4331-abb8-72920a4e3e92" providerId="ADAL" clId="{04563513-F80B-4F52-9EF3-F5E82C6C8215}" dt="2024-03-04T23:53:43.637" v="45"/>
          <ac:spMkLst>
            <pc:docMk/>
            <pc:sldMk cId="2353598281" sldId="141169756"/>
            <ac:spMk id="7" creationId="{DE11E46B-EC04-48B0-193B-6E189DC30356}"/>
          </ac:spMkLst>
        </pc:spChg>
        <pc:spChg chg="add mod">
          <ac:chgData name="Shinya Kumagai (熊谷 慎也)" userId="d22c9741-fed2-4331-abb8-72920a4e3e92" providerId="ADAL" clId="{04563513-F80B-4F52-9EF3-F5E82C6C8215}" dt="2024-03-04T23:53:43.644" v="46"/>
          <ac:spMkLst>
            <pc:docMk/>
            <pc:sldMk cId="2353598281" sldId="141169756"/>
            <ac:spMk id="8" creationId="{A7826BF7-F57E-EA89-C8FE-4EFA2BAE6BE2}"/>
          </ac:spMkLst>
        </pc:spChg>
      </pc:sldChg>
      <pc:sldChg chg="addSp delSp modSp del">
        <pc:chgData name="Shinya Kumagai (熊谷 慎也)" userId="d22c9741-fed2-4331-abb8-72920a4e3e92" providerId="ADAL" clId="{04563513-F80B-4F52-9EF3-F5E82C6C8215}" dt="2024-03-05T05:29:24.182" v="99" actId="47"/>
        <pc:sldMkLst>
          <pc:docMk/>
          <pc:sldMk cId="995423012" sldId="141169757"/>
        </pc:sldMkLst>
        <pc:spChg chg="add del mod">
          <ac:chgData name="Shinya Kumagai (熊谷 慎也)" userId="d22c9741-fed2-4331-abb8-72920a4e3e92" providerId="ADAL" clId="{04563513-F80B-4F52-9EF3-F5E82C6C8215}" dt="2024-03-04T23:53:32.054" v="40"/>
          <ac:spMkLst>
            <pc:docMk/>
            <pc:sldMk cId="995423012" sldId="141169757"/>
            <ac:spMk id="2" creationId="{1A31068C-20C5-61F2-AEB4-2C8F09FCCF43}"/>
          </ac:spMkLst>
        </pc:spChg>
        <pc:spChg chg="add del mod">
          <ac:chgData name="Shinya Kumagai (熊谷 慎也)" userId="d22c9741-fed2-4331-abb8-72920a4e3e92" providerId="ADAL" clId="{04563513-F80B-4F52-9EF3-F5E82C6C8215}" dt="2024-03-04T23:53:40.057" v="42"/>
          <ac:spMkLst>
            <pc:docMk/>
            <pc:sldMk cId="995423012" sldId="141169757"/>
            <ac:spMk id="4" creationId="{CC583A5F-BC8A-728E-86C4-E2E49D4B6CCF}"/>
          </ac:spMkLst>
        </pc:spChg>
        <pc:spChg chg="add mod">
          <ac:chgData name="Shinya Kumagai (熊谷 慎也)" userId="d22c9741-fed2-4331-abb8-72920a4e3e92" providerId="ADAL" clId="{04563513-F80B-4F52-9EF3-F5E82C6C8215}" dt="2024-03-04T23:53:40.065" v="43"/>
          <ac:spMkLst>
            <pc:docMk/>
            <pc:sldMk cId="995423012" sldId="141169757"/>
            <ac:spMk id="5" creationId="{1E827B43-99EC-1A83-6CAD-7973F70AA39B}"/>
          </ac:spMkLst>
        </pc:spChg>
      </pc:sldChg>
      <pc:sldChg chg="addSp modSp del mod">
        <pc:chgData name="Shinya Kumagai (熊谷 慎也)" userId="d22c9741-fed2-4331-abb8-72920a4e3e92" providerId="ADAL" clId="{04563513-F80B-4F52-9EF3-F5E82C6C8215}" dt="2024-03-05T05:29:23.596" v="98" actId="47"/>
        <pc:sldMkLst>
          <pc:docMk/>
          <pc:sldMk cId="2419094809" sldId="2147309808"/>
        </pc:sldMkLst>
        <pc:spChg chg="add mod">
          <ac:chgData name="Shinya Kumagai (熊谷 慎也)" userId="d22c9741-fed2-4331-abb8-72920a4e3e92" providerId="ADAL" clId="{04563513-F80B-4F52-9EF3-F5E82C6C8215}" dt="2024-03-04T23:53:25.439" v="36" actId="1076"/>
          <ac:spMkLst>
            <pc:docMk/>
            <pc:sldMk cId="2419094809" sldId="2147309808"/>
            <ac:spMk id="3" creationId="{BD5B657E-D7A6-43FE-C3C3-DD381207F68F}"/>
          </ac:spMkLst>
        </pc:spChg>
      </pc:sldChg>
    </pc:docChg>
  </pc:docChgLst>
  <pc:docChgLst>
    <pc:chgData name="Shunsuke Dojiri (土尻 俊輔)" userId="0398a3bf-ed5a-492a-b762-ea0b40367acf" providerId="ADAL" clId="{F5E04124-9A97-4433-AB80-BC0A29C95F59}"/>
    <pc:docChg chg="modSld">
      <pc:chgData name="Shunsuke Dojiri (土尻 俊輔)" userId="0398a3bf-ed5a-492a-b762-ea0b40367acf" providerId="ADAL" clId="{F5E04124-9A97-4433-AB80-BC0A29C95F59}" dt="2024-03-06T04:46:50.722" v="2" actId="14100"/>
      <pc:docMkLst>
        <pc:docMk/>
      </pc:docMkLst>
      <pc:sldChg chg="modSp mod">
        <pc:chgData name="Shunsuke Dojiri (土尻 俊輔)" userId="0398a3bf-ed5a-492a-b762-ea0b40367acf" providerId="ADAL" clId="{F5E04124-9A97-4433-AB80-BC0A29C95F59}" dt="2024-03-06T04:46:50.722" v="2" actId="14100"/>
        <pc:sldMkLst>
          <pc:docMk/>
          <pc:sldMk cId="3814896674" sldId="534"/>
        </pc:sldMkLst>
        <pc:spChg chg="mod">
          <ac:chgData name="Shunsuke Dojiri (土尻 俊輔)" userId="0398a3bf-ed5a-492a-b762-ea0b40367acf" providerId="ADAL" clId="{F5E04124-9A97-4433-AB80-BC0A29C95F59}" dt="2024-03-06T04:46:50.722" v="2" actId="14100"/>
          <ac:spMkLst>
            <pc:docMk/>
            <pc:sldMk cId="3814896674" sldId="534"/>
            <ac:spMk id="6" creationId="{1A204F25-287F-492A-824E-2B9A7FFF3DF1}"/>
          </ac:spMkLst>
        </pc:spChg>
      </pc:sldChg>
    </pc:docChg>
  </pc:docChgLst>
  <pc:docChgLst>
    <pc:chgData name="Shinya Kumagai (熊谷 慎也)" userId="d22c9741-fed2-4331-abb8-72920a4e3e92" providerId="ADAL" clId="{03B4CCCC-83B9-4C69-8CAA-9623FCA170F3}"/>
    <pc:docChg chg="undo redo custSel modSld">
      <pc:chgData name="Shinya Kumagai (熊谷 慎也)" userId="d22c9741-fed2-4331-abb8-72920a4e3e92" providerId="ADAL" clId="{03B4CCCC-83B9-4C69-8CAA-9623FCA170F3}" dt="2023-09-04T01:35:25.426" v="1227" actId="20577"/>
      <pc:docMkLst>
        <pc:docMk/>
      </pc:docMkLst>
      <pc:sldChg chg="modSp mod">
        <pc:chgData name="Shinya Kumagai (熊谷 慎也)" userId="d22c9741-fed2-4331-abb8-72920a4e3e92" providerId="ADAL" clId="{03B4CCCC-83B9-4C69-8CAA-9623FCA170F3}" dt="2023-09-01T08:14:41.952" v="1089" actId="13926"/>
        <pc:sldMkLst>
          <pc:docMk/>
          <pc:sldMk cId="3814896674" sldId="534"/>
        </pc:sldMkLst>
        <pc:spChg chg="mod">
          <ac:chgData name="Shinya Kumagai (熊谷 慎也)" userId="d22c9741-fed2-4331-abb8-72920a4e3e92" providerId="ADAL" clId="{03B4CCCC-83B9-4C69-8CAA-9623FCA170F3}" dt="2023-08-29T06:55:40.607" v="8" actId="6549"/>
          <ac:spMkLst>
            <pc:docMk/>
            <pc:sldMk cId="3814896674" sldId="534"/>
            <ac:spMk id="5" creationId="{057AFA79-FFEA-498C-A102-805245EB7626}"/>
          </ac:spMkLst>
        </pc:spChg>
        <pc:spChg chg="mod">
          <ac:chgData name="Shinya Kumagai (熊谷 慎也)" userId="d22c9741-fed2-4331-abb8-72920a4e3e92" providerId="ADAL" clId="{03B4CCCC-83B9-4C69-8CAA-9623FCA170F3}" dt="2023-09-01T08:14:41.952" v="1089" actId="13926"/>
          <ac:spMkLst>
            <pc:docMk/>
            <pc:sldMk cId="3814896674" sldId="534"/>
            <ac:spMk id="6" creationId="{1A204F25-287F-492A-824E-2B9A7FFF3DF1}"/>
          </ac:spMkLst>
        </pc:spChg>
      </pc:sldChg>
      <pc:sldChg chg="addSp delSp modSp mod">
        <pc:chgData name="Shinya Kumagai (熊谷 慎也)" userId="d22c9741-fed2-4331-abb8-72920a4e3e92" providerId="ADAL" clId="{03B4CCCC-83B9-4C69-8CAA-9623FCA170F3}" dt="2023-09-04T01:35:25.426" v="1227" actId="20577"/>
        <pc:sldMkLst>
          <pc:docMk/>
          <pc:sldMk cId="2135436060" sldId="2147309777"/>
        </pc:sldMkLst>
        <pc:spChg chg="mod">
          <ac:chgData name="Shinya Kumagai (熊谷 慎也)" userId="d22c9741-fed2-4331-abb8-72920a4e3e92" providerId="ADAL" clId="{03B4CCCC-83B9-4C69-8CAA-9623FCA170F3}" dt="2023-09-01T08:29:57.089" v="1097" actId="6549"/>
          <ac:spMkLst>
            <pc:docMk/>
            <pc:sldMk cId="2135436060" sldId="2147309777"/>
            <ac:spMk id="3" creationId="{67A83CE8-A916-4D95-A9B5-EE909B8F56D3}"/>
          </ac:spMkLst>
        </pc:spChg>
        <pc:spChg chg="mod">
          <ac:chgData name="Shinya Kumagai (熊谷 慎也)" userId="d22c9741-fed2-4331-abb8-72920a4e3e92" providerId="ADAL" clId="{03B4CCCC-83B9-4C69-8CAA-9623FCA170F3}" dt="2023-09-04T01:35:25.426" v="1227" actId="20577"/>
          <ac:spMkLst>
            <pc:docMk/>
            <pc:sldMk cId="2135436060" sldId="2147309777"/>
            <ac:spMk id="4" creationId="{C541B53F-24FD-4392-96BD-9F8A17C78855}"/>
          </ac:spMkLst>
        </pc:spChg>
        <pc:spChg chg="add del">
          <ac:chgData name="Shinya Kumagai (熊谷 慎也)" userId="d22c9741-fed2-4331-abb8-72920a4e3e92" providerId="ADAL" clId="{03B4CCCC-83B9-4C69-8CAA-9623FCA170F3}" dt="2023-09-01T06:06:43.731" v="914" actId="22"/>
          <ac:spMkLst>
            <pc:docMk/>
            <pc:sldMk cId="2135436060" sldId="2147309777"/>
            <ac:spMk id="8" creationId="{D86D1A67-3AD4-6B8D-D4FC-9E3162066C2C}"/>
          </ac:spMkLst>
        </pc:spChg>
        <pc:spChg chg="add mod">
          <ac:chgData name="Shinya Kumagai (熊谷 慎也)" userId="d22c9741-fed2-4331-abb8-72920a4e3e92" providerId="ADAL" clId="{03B4CCCC-83B9-4C69-8CAA-9623FCA170F3}" dt="2023-09-01T08:14:33.244" v="1087" actId="13926"/>
          <ac:spMkLst>
            <pc:docMk/>
            <pc:sldMk cId="2135436060" sldId="2147309777"/>
            <ac:spMk id="10" creationId="{5729226C-E3C9-591E-C506-FB1D936D32CA}"/>
          </ac:spMkLst>
        </pc:spChg>
      </pc:sldChg>
      <pc:sldChg chg="modSp mod">
        <pc:chgData name="Shinya Kumagai (熊谷 慎也)" userId="d22c9741-fed2-4331-abb8-72920a4e3e92" providerId="ADAL" clId="{03B4CCCC-83B9-4C69-8CAA-9623FCA170F3}" dt="2023-09-01T06:27:44.746" v="1083" actId="20577"/>
        <pc:sldMkLst>
          <pc:docMk/>
          <pc:sldMk cId="1834774064" sldId="2147309780"/>
        </pc:sldMkLst>
        <pc:spChg chg="mod">
          <ac:chgData name="Shinya Kumagai (熊谷 慎也)" userId="d22c9741-fed2-4331-abb8-72920a4e3e92" providerId="ADAL" clId="{03B4CCCC-83B9-4C69-8CAA-9623FCA170F3}" dt="2023-08-31T08:57:20.703" v="821" actId="20577"/>
          <ac:spMkLst>
            <pc:docMk/>
            <pc:sldMk cId="1834774064" sldId="2147309780"/>
            <ac:spMk id="3" creationId="{D7C2685A-F5F5-D70D-9E59-EA23A4E006BF}"/>
          </ac:spMkLst>
        </pc:spChg>
        <pc:graphicFrameChg chg="mod modGraphic">
          <ac:chgData name="Shinya Kumagai (熊谷 慎也)" userId="d22c9741-fed2-4331-abb8-72920a4e3e92" providerId="ADAL" clId="{03B4CCCC-83B9-4C69-8CAA-9623FCA170F3}" dt="2023-09-01T06:16:51.197" v="1046" actId="207"/>
          <ac:graphicFrameMkLst>
            <pc:docMk/>
            <pc:sldMk cId="1834774064" sldId="2147309780"/>
            <ac:graphicFrameMk id="5" creationId="{E1FC10F5-C53B-86DF-8A2A-4C980B467C4A}"/>
          </ac:graphicFrameMkLst>
        </pc:graphicFrameChg>
        <pc:graphicFrameChg chg="mod modGraphic">
          <ac:chgData name="Shinya Kumagai (熊谷 慎也)" userId="d22c9741-fed2-4331-abb8-72920a4e3e92" providerId="ADAL" clId="{03B4CCCC-83B9-4C69-8CAA-9623FCA170F3}" dt="2023-09-01T06:27:44.746" v="1083" actId="20577"/>
          <ac:graphicFrameMkLst>
            <pc:docMk/>
            <pc:sldMk cId="1834774064" sldId="2147309780"/>
            <ac:graphicFrameMk id="6" creationId="{8CBAE430-0753-91BB-260D-C9A333755F51}"/>
          </ac:graphicFrameMkLst>
        </pc:graphicFrameChg>
      </pc:sldChg>
    </pc:docChg>
  </pc:docChgLst>
  <pc:docChgLst>
    <pc:chgData name="Shinya Kumagai (熊谷 慎也)" userId="S::shinya.kumagai.yw@nttdocomo.com::d22c9741-fed2-4331-abb8-72920a4e3e92" providerId="AD" clId="Web-{FE1FE151-2F67-328E-8940-BE46B733EC40}"/>
    <pc:docChg chg="addSld delSld modSld sldOrd">
      <pc:chgData name="Shinya Kumagai (熊谷 慎也)" userId="S::shinya.kumagai.yw@nttdocomo.com::d22c9741-fed2-4331-abb8-72920a4e3e92" providerId="AD" clId="Web-{FE1FE151-2F67-328E-8940-BE46B733EC40}" dt="2023-11-28T10:33:05.847" v="1158"/>
      <pc:docMkLst>
        <pc:docMk/>
      </pc:docMkLst>
      <pc:sldChg chg="ord">
        <pc:chgData name="Shinya Kumagai (熊谷 慎也)" userId="S::shinya.kumagai.yw@nttdocomo.com::d22c9741-fed2-4331-abb8-72920a4e3e92" providerId="AD" clId="Web-{FE1FE151-2F67-328E-8940-BE46B733EC40}" dt="2023-11-28T08:39:06.163" v="1016"/>
        <pc:sldMkLst>
          <pc:docMk/>
          <pc:sldMk cId="3751383928" sldId="282"/>
        </pc:sldMkLst>
      </pc:sldChg>
      <pc:sldChg chg="mod ord modShow">
        <pc:chgData name="Shinya Kumagai (熊谷 慎也)" userId="S::shinya.kumagai.yw@nttdocomo.com::d22c9741-fed2-4331-abb8-72920a4e3e92" providerId="AD" clId="Web-{FE1FE151-2F67-328E-8940-BE46B733EC40}" dt="2023-11-28T08:38:46.443" v="1009"/>
        <pc:sldMkLst>
          <pc:docMk/>
          <pc:sldMk cId="3769942873" sldId="2147309791"/>
        </pc:sldMkLst>
      </pc:sldChg>
      <pc:sldChg chg="mod modShow">
        <pc:chgData name="Shinya Kumagai (熊谷 慎也)" userId="S::shinya.kumagai.yw@nttdocomo.com::d22c9741-fed2-4331-abb8-72920a4e3e92" providerId="AD" clId="Web-{FE1FE151-2F67-328E-8940-BE46B733EC40}" dt="2023-11-28T08:38:46.583" v="1010"/>
        <pc:sldMkLst>
          <pc:docMk/>
          <pc:sldMk cId="1835907937" sldId="2147309792"/>
        </pc:sldMkLst>
      </pc:sldChg>
      <pc:sldChg chg="mod modShow">
        <pc:chgData name="Shinya Kumagai (熊谷 慎也)" userId="S::shinya.kumagai.yw@nttdocomo.com::d22c9741-fed2-4331-abb8-72920a4e3e92" providerId="AD" clId="Web-{FE1FE151-2F67-328E-8940-BE46B733EC40}" dt="2023-11-28T08:38:47.036" v="1011"/>
        <pc:sldMkLst>
          <pc:docMk/>
          <pc:sldMk cId="2999887861" sldId="2147309793"/>
        </pc:sldMkLst>
      </pc:sldChg>
      <pc:sldChg chg="mod modShow">
        <pc:chgData name="Shinya Kumagai (熊谷 慎也)" userId="S::shinya.kumagai.yw@nttdocomo.com::d22c9741-fed2-4331-abb8-72920a4e3e92" providerId="AD" clId="Web-{FE1FE151-2F67-328E-8940-BE46B733EC40}" dt="2023-11-28T08:38:47.583" v="1013"/>
        <pc:sldMkLst>
          <pc:docMk/>
          <pc:sldMk cId="1985108709" sldId="2147309794"/>
        </pc:sldMkLst>
      </pc:sldChg>
      <pc:sldChg chg="mod ord modShow">
        <pc:chgData name="Shinya Kumagai (熊谷 慎也)" userId="S::shinya.kumagai.yw@nttdocomo.com::d22c9741-fed2-4331-abb8-72920a4e3e92" providerId="AD" clId="Web-{FE1FE151-2F67-328E-8940-BE46B733EC40}" dt="2023-11-28T08:38:47.083" v="1012"/>
        <pc:sldMkLst>
          <pc:docMk/>
          <pc:sldMk cId="3498888587" sldId="2147309795"/>
        </pc:sldMkLst>
      </pc:sldChg>
      <pc:sldChg chg="addSp delSp modSp">
        <pc:chgData name="Shinya Kumagai (熊谷 慎也)" userId="S::shinya.kumagai.yw@nttdocomo.com::d22c9741-fed2-4331-abb8-72920a4e3e92" providerId="AD" clId="Web-{FE1FE151-2F67-328E-8940-BE46B733EC40}" dt="2023-11-28T10:30:22.273" v="1153" actId="14100"/>
        <pc:sldMkLst>
          <pc:docMk/>
          <pc:sldMk cId="643102592" sldId="2147309797"/>
        </pc:sldMkLst>
        <pc:spChg chg="mod">
          <ac:chgData name="Shinya Kumagai (熊谷 慎也)" userId="S::shinya.kumagai.yw@nttdocomo.com::d22c9741-fed2-4331-abb8-72920a4e3e92" providerId="AD" clId="Web-{FE1FE151-2F67-328E-8940-BE46B733EC40}" dt="2023-11-28T04:39:01.839" v="283" actId="20577"/>
          <ac:spMkLst>
            <pc:docMk/>
            <pc:sldMk cId="643102592" sldId="2147309797"/>
            <ac:spMk id="2" creationId="{8B0212E7-3FB2-2B8D-B1D1-A4DE0AED5FC7}"/>
          </ac:spMkLst>
        </pc:spChg>
        <pc:spChg chg="mod">
          <ac:chgData name="Shinya Kumagai (熊谷 慎也)" userId="S::shinya.kumagai.yw@nttdocomo.com::d22c9741-fed2-4331-abb8-72920a4e3e92" providerId="AD" clId="Web-{FE1FE151-2F67-328E-8940-BE46B733EC40}" dt="2023-11-28T08:54:03.475" v="1092"/>
          <ac:spMkLst>
            <pc:docMk/>
            <pc:sldMk cId="643102592" sldId="2147309797"/>
            <ac:spMk id="3" creationId="{458D3CCE-9A09-9E86-BC92-64DE2E2B614B}"/>
          </ac:spMkLst>
        </pc:spChg>
        <pc:spChg chg="mod">
          <ac:chgData name="Shinya Kumagai (熊谷 慎也)" userId="S::shinya.kumagai.yw@nttdocomo.com::d22c9741-fed2-4331-abb8-72920a4e3e92" providerId="AD" clId="Web-{FE1FE151-2F67-328E-8940-BE46B733EC40}" dt="2023-11-28T07:07:00.803" v="778" actId="14100"/>
          <ac:spMkLst>
            <pc:docMk/>
            <pc:sldMk cId="643102592" sldId="2147309797"/>
            <ac:spMk id="7" creationId="{068DAFEA-4A46-DA6F-584E-2690EB43592C}"/>
          </ac:spMkLst>
        </pc:spChg>
        <pc:spChg chg="add mod">
          <ac:chgData name="Shinya Kumagai (熊谷 慎也)" userId="S::shinya.kumagai.yw@nttdocomo.com::d22c9741-fed2-4331-abb8-72920a4e3e92" providerId="AD" clId="Web-{FE1FE151-2F67-328E-8940-BE46B733EC40}" dt="2023-11-28T10:17:20.734" v="1114" actId="14100"/>
          <ac:spMkLst>
            <pc:docMk/>
            <pc:sldMk cId="643102592" sldId="2147309797"/>
            <ac:spMk id="8" creationId="{5B105247-C842-0E99-E764-34B6688E34E8}"/>
          </ac:spMkLst>
        </pc:spChg>
        <pc:spChg chg="add mod">
          <ac:chgData name="Shinya Kumagai (熊谷 慎也)" userId="S::shinya.kumagai.yw@nttdocomo.com::d22c9741-fed2-4331-abb8-72920a4e3e92" providerId="AD" clId="Web-{FE1FE151-2F67-328E-8940-BE46B733EC40}" dt="2023-11-28T10:24:03.965" v="1127" actId="1076"/>
          <ac:spMkLst>
            <pc:docMk/>
            <pc:sldMk cId="643102592" sldId="2147309797"/>
            <ac:spMk id="9" creationId="{FD8CC991-77BD-0A74-DBCD-B37D82B1DDDF}"/>
          </ac:spMkLst>
        </pc:spChg>
        <pc:spChg chg="add mod">
          <ac:chgData name="Shinya Kumagai (熊谷 慎也)" userId="S::shinya.kumagai.yw@nttdocomo.com::d22c9741-fed2-4331-abb8-72920a4e3e92" providerId="AD" clId="Web-{FE1FE151-2F67-328E-8940-BE46B733EC40}" dt="2023-11-28T10:28:28.015" v="1148" actId="14100"/>
          <ac:spMkLst>
            <pc:docMk/>
            <pc:sldMk cId="643102592" sldId="2147309797"/>
            <ac:spMk id="10" creationId="{E9AFB977-57CC-8006-902B-4952B88EF5F2}"/>
          </ac:spMkLst>
        </pc:spChg>
        <pc:spChg chg="mod ord">
          <ac:chgData name="Shinya Kumagai (熊谷 慎也)" userId="S::shinya.kumagai.yw@nttdocomo.com::d22c9741-fed2-4331-abb8-72920a4e3e92" providerId="AD" clId="Web-{FE1FE151-2F67-328E-8940-BE46B733EC40}" dt="2023-11-28T10:22:41.335" v="1125" actId="20577"/>
          <ac:spMkLst>
            <pc:docMk/>
            <pc:sldMk cId="643102592" sldId="2147309797"/>
            <ac:spMk id="17" creationId="{E8EAC662-C93C-E9CD-90FD-0A664D247891}"/>
          </ac:spMkLst>
        </pc:spChg>
        <pc:spChg chg="del">
          <ac:chgData name="Shinya Kumagai (熊谷 慎也)" userId="S::shinya.kumagai.yw@nttdocomo.com::d22c9741-fed2-4331-abb8-72920a4e3e92" providerId="AD" clId="Web-{FE1FE151-2F67-328E-8940-BE46B733EC40}" dt="2023-11-28T10:16:44.529" v="1109"/>
          <ac:spMkLst>
            <pc:docMk/>
            <pc:sldMk cId="643102592" sldId="2147309797"/>
            <ac:spMk id="18" creationId="{D118FE17-474F-B079-03DD-DD24F0BE41BB}"/>
          </ac:spMkLst>
        </pc:spChg>
        <pc:spChg chg="del">
          <ac:chgData name="Shinya Kumagai (熊谷 慎也)" userId="S::shinya.kumagai.yw@nttdocomo.com::d22c9741-fed2-4331-abb8-72920a4e3e92" providerId="AD" clId="Web-{FE1FE151-2F67-328E-8940-BE46B733EC40}" dt="2023-11-28T10:16:43.732" v="1108"/>
          <ac:spMkLst>
            <pc:docMk/>
            <pc:sldMk cId="643102592" sldId="2147309797"/>
            <ac:spMk id="19" creationId="{F55D7232-2C56-E4A1-804B-A56A3FAE45F6}"/>
          </ac:spMkLst>
        </pc:spChg>
        <pc:spChg chg="mod">
          <ac:chgData name="Shinya Kumagai (熊谷 慎也)" userId="S::shinya.kumagai.yw@nttdocomo.com::d22c9741-fed2-4331-abb8-72920a4e3e92" providerId="AD" clId="Web-{FE1FE151-2F67-328E-8940-BE46B733EC40}" dt="2023-11-28T08:54:49.633" v="1097"/>
          <ac:spMkLst>
            <pc:docMk/>
            <pc:sldMk cId="643102592" sldId="2147309797"/>
            <ac:spMk id="22" creationId="{47440C73-73C2-6139-42ED-25832340C5E8}"/>
          </ac:spMkLst>
        </pc:spChg>
        <pc:spChg chg="mod">
          <ac:chgData name="Shinya Kumagai (熊谷 慎也)" userId="S::shinya.kumagai.yw@nttdocomo.com::d22c9741-fed2-4331-abb8-72920a4e3e92" providerId="AD" clId="Web-{FE1FE151-2F67-328E-8940-BE46B733EC40}" dt="2023-11-28T08:54:37.585" v="1095"/>
          <ac:spMkLst>
            <pc:docMk/>
            <pc:sldMk cId="643102592" sldId="2147309797"/>
            <ac:spMk id="23" creationId="{F4F9DF46-5CD7-169C-095C-D27FEB643834}"/>
          </ac:spMkLst>
        </pc:spChg>
        <pc:spChg chg="mod">
          <ac:chgData name="Shinya Kumagai (熊谷 慎也)" userId="S::shinya.kumagai.yw@nttdocomo.com::d22c9741-fed2-4331-abb8-72920a4e3e92" providerId="AD" clId="Web-{FE1FE151-2F67-328E-8940-BE46B733EC40}" dt="2023-11-28T10:26:02.349" v="1134" actId="1076"/>
          <ac:spMkLst>
            <pc:docMk/>
            <pc:sldMk cId="643102592" sldId="2147309797"/>
            <ac:spMk id="24" creationId="{5D1B88CC-E509-ED6D-B7C2-DDE33B02AD49}"/>
          </ac:spMkLst>
        </pc:spChg>
        <pc:spChg chg="mod">
          <ac:chgData name="Shinya Kumagai (熊谷 慎也)" userId="S::shinya.kumagai.yw@nttdocomo.com::d22c9741-fed2-4331-abb8-72920a4e3e92" providerId="AD" clId="Web-{FE1FE151-2F67-328E-8940-BE46B733EC40}" dt="2023-11-28T10:26:02.411" v="1135" actId="1076"/>
          <ac:spMkLst>
            <pc:docMk/>
            <pc:sldMk cId="643102592" sldId="2147309797"/>
            <ac:spMk id="25" creationId="{D129F77C-12DD-EA5C-DCA4-22AAFFDA6686}"/>
          </ac:spMkLst>
        </pc:spChg>
        <pc:spChg chg="mod">
          <ac:chgData name="Shinya Kumagai (熊谷 慎也)" userId="S::shinya.kumagai.yw@nttdocomo.com::d22c9741-fed2-4331-abb8-72920a4e3e92" providerId="AD" clId="Web-{FE1FE151-2F67-328E-8940-BE46B733EC40}" dt="2023-11-28T10:16:06.260" v="1106" actId="14100"/>
          <ac:spMkLst>
            <pc:docMk/>
            <pc:sldMk cId="643102592" sldId="2147309797"/>
            <ac:spMk id="38" creationId="{216A6448-4661-36FC-BF0B-3EDEA15F912C}"/>
          </ac:spMkLst>
        </pc:spChg>
        <pc:spChg chg="mod">
          <ac:chgData name="Shinya Kumagai (熊谷 慎也)" userId="S::shinya.kumagai.yw@nttdocomo.com::d22c9741-fed2-4331-abb8-72920a4e3e92" providerId="AD" clId="Web-{FE1FE151-2F67-328E-8940-BE46B733EC40}" dt="2023-11-28T08:53:42.083" v="1087"/>
          <ac:spMkLst>
            <pc:docMk/>
            <pc:sldMk cId="643102592" sldId="2147309797"/>
            <ac:spMk id="42" creationId="{037BDE79-1048-1E50-E542-487C4E47DADB}"/>
          </ac:spMkLst>
        </pc:spChg>
        <pc:spChg chg="mod">
          <ac:chgData name="Shinya Kumagai (熊谷 慎也)" userId="S::shinya.kumagai.yw@nttdocomo.com::d22c9741-fed2-4331-abb8-72920a4e3e92" providerId="AD" clId="Web-{FE1FE151-2F67-328E-8940-BE46B733EC40}" dt="2023-11-28T08:53:48.177" v="1088"/>
          <ac:spMkLst>
            <pc:docMk/>
            <pc:sldMk cId="643102592" sldId="2147309797"/>
            <ac:spMk id="43" creationId="{4E2A0BEE-9C3E-65A8-02C1-BD3905822EC1}"/>
          </ac:spMkLst>
        </pc:spChg>
        <pc:spChg chg="mod">
          <ac:chgData name="Shinya Kumagai (熊谷 慎也)" userId="S::shinya.kumagai.yw@nttdocomo.com::d22c9741-fed2-4331-abb8-72920a4e3e92" providerId="AD" clId="Web-{FE1FE151-2F67-328E-8940-BE46B733EC40}" dt="2023-11-28T08:53:22.364" v="1084"/>
          <ac:spMkLst>
            <pc:docMk/>
            <pc:sldMk cId="643102592" sldId="2147309797"/>
            <ac:spMk id="44" creationId="{89574FA4-A483-DAD7-EC37-FBACD8984BBD}"/>
          </ac:spMkLst>
        </pc:spChg>
        <pc:spChg chg="mod ord">
          <ac:chgData name="Shinya Kumagai (熊谷 慎也)" userId="S::shinya.kumagai.yw@nttdocomo.com::d22c9741-fed2-4331-abb8-72920a4e3e92" providerId="AD" clId="Web-{FE1FE151-2F67-328E-8940-BE46B733EC40}" dt="2023-11-28T10:29:41.192" v="1152" actId="14100"/>
          <ac:spMkLst>
            <pc:docMk/>
            <pc:sldMk cId="643102592" sldId="2147309797"/>
            <ac:spMk id="45" creationId="{DB77B255-18A4-5E70-B55E-6FA05EDE379F}"/>
          </ac:spMkLst>
        </pc:spChg>
        <pc:spChg chg="mod">
          <ac:chgData name="Shinya Kumagai (熊谷 慎也)" userId="S::shinya.kumagai.yw@nttdocomo.com::d22c9741-fed2-4331-abb8-72920a4e3e92" providerId="AD" clId="Web-{FE1FE151-2F67-328E-8940-BE46B733EC40}" dt="2023-11-28T08:53:48.240" v="1089"/>
          <ac:spMkLst>
            <pc:docMk/>
            <pc:sldMk cId="643102592" sldId="2147309797"/>
            <ac:spMk id="46" creationId="{BE0417AD-AFDB-6630-1587-F0EFE1AA399F}"/>
          </ac:spMkLst>
        </pc:spChg>
        <pc:spChg chg="mod">
          <ac:chgData name="Shinya Kumagai (熊谷 慎也)" userId="S::shinya.kumagai.yw@nttdocomo.com::d22c9741-fed2-4331-abb8-72920a4e3e92" providerId="AD" clId="Web-{FE1FE151-2F67-328E-8940-BE46B733EC40}" dt="2023-11-28T10:28:19.108" v="1146" actId="14100"/>
          <ac:spMkLst>
            <pc:docMk/>
            <pc:sldMk cId="643102592" sldId="2147309797"/>
            <ac:spMk id="47" creationId="{950AEF52-1622-1DF4-C46D-7045DD2E5574}"/>
          </ac:spMkLst>
        </pc:spChg>
        <pc:spChg chg="mod ord">
          <ac:chgData name="Shinya Kumagai (熊谷 慎也)" userId="S::shinya.kumagai.yw@nttdocomo.com::d22c9741-fed2-4331-abb8-72920a4e3e92" providerId="AD" clId="Web-{FE1FE151-2F67-328E-8940-BE46B733EC40}" dt="2023-11-28T10:30:22.273" v="1153" actId="14100"/>
          <ac:spMkLst>
            <pc:docMk/>
            <pc:sldMk cId="643102592" sldId="2147309797"/>
            <ac:spMk id="48" creationId="{1675611F-DD2A-00E8-BFC1-F7752C4DE745}"/>
          </ac:spMkLst>
        </pc:spChg>
        <pc:spChg chg="mod">
          <ac:chgData name="Shinya Kumagai (熊谷 慎也)" userId="S::shinya.kumagai.yw@nttdocomo.com::d22c9741-fed2-4331-abb8-72920a4e3e92" providerId="AD" clId="Web-{FE1FE151-2F67-328E-8940-BE46B733EC40}" dt="2023-11-28T08:53:48.302" v="1090"/>
          <ac:spMkLst>
            <pc:docMk/>
            <pc:sldMk cId="643102592" sldId="2147309797"/>
            <ac:spMk id="49" creationId="{CB3B232A-13BA-EA17-DC38-AECDF8E25282}"/>
          </ac:spMkLst>
        </pc:spChg>
        <pc:spChg chg="mod ord">
          <ac:chgData name="Shinya Kumagai (熊谷 慎也)" userId="S::shinya.kumagai.yw@nttdocomo.com::d22c9741-fed2-4331-abb8-72920a4e3e92" providerId="AD" clId="Web-{FE1FE151-2F67-328E-8940-BE46B733EC40}" dt="2023-11-28T10:28:40.422" v="1150"/>
          <ac:spMkLst>
            <pc:docMk/>
            <pc:sldMk cId="643102592" sldId="2147309797"/>
            <ac:spMk id="50" creationId="{EDD8C593-C551-F95D-C487-767E58713A81}"/>
          </ac:spMkLst>
        </pc:spChg>
        <pc:spChg chg="mod ord">
          <ac:chgData name="Shinya Kumagai (熊谷 慎也)" userId="S::shinya.kumagai.yw@nttdocomo.com::d22c9741-fed2-4331-abb8-72920a4e3e92" providerId="AD" clId="Web-{FE1FE151-2F67-328E-8940-BE46B733EC40}" dt="2023-11-28T10:28:42.078" v="1151"/>
          <ac:spMkLst>
            <pc:docMk/>
            <pc:sldMk cId="643102592" sldId="2147309797"/>
            <ac:spMk id="51" creationId="{36315E1B-F46C-4374-52B9-AD8B931400BE}"/>
          </ac:spMkLst>
        </pc:spChg>
        <pc:spChg chg="mod">
          <ac:chgData name="Shinya Kumagai (熊谷 慎也)" userId="S::shinya.kumagai.yw@nttdocomo.com::d22c9741-fed2-4331-abb8-72920a4e3e92" providerId="AD" clId="Web-{FE1FE151-2F67-328E-8940-BE46B733EC40}" dt="2023-11-28T08:53:22.348" v="1080"/>
          <ac:spMkLst>
            <pc:docMk/>
            <pc:sldMk cId="643102592" sldId="2147309797"/>
            <ac:spMk id="53" creationId="{CF4FBEE0-6639-17F2-1B39-C5FC12D159EC}"/>
          </ac:spMkLst>
        </pc:spChg>
        <pc:spChg chg="mod">
          <ac:chgData name="Shinya Kumagai (熊谷 慎也)" userId="S::shinya.kumagai.yw@nttdocomo.com::d22c9741-fed2-4331-abb8-72920a4e3e92" providerId="AD" clId="Web-{FE1FE151-2F67-328E-8940-BE46B733EC40}" dt="2023-11-28T08:54:25.085" v="1093"/>
          <ac:spMkLst>
            <pc:docMk/>
            <pc:sldMk cId="643102592" sldId="2147309797"/>
            <ac:spMk id="54" creationId="{B57DF587-1FBA-2736-B874-00164854458F}"/>
          </ac:spMkLst>
        </pc:spChg>
        <pc:spChg chg="mod">
          <ac:chgData name="Shinya Kumagai (熊谷 慎也)" userId="S::shinya.kumagai.yw@nttdocomo.com::d22c9741-fed2-4331-abb8-72920a4e3e92" providerId="AD" clId="Web-{FE1FE151-2F67-328E-8940-BE46B733EC40}" dt="2023-11-28T08:55:17.540" v="1099"/>
          <ac:spMkLst>
            <pc:docMk/>
            <pc:sldMk cId="643102592" sldId="2147309797"/>
            <ac:spMk id="56" creationId="{DE5F4D8A-B09A-C637-0406-A8B7E5CE74D1}"/>
          </ac:spMkLst>
        </pc:spChg>
        <pc:spChg chg="add del mod">
          <ac:chgData name="Shinya Kumagai (熊谷 慎也)" userId="S::shinya.kumagai.yw@nttdocomo.com::d22c9741-fed2-4331-abb8-72920a4e3e92" providerId="AD" clId="Web-{FE1FE151-2F67-328E-8940-BE46B733EC40}" dt="2023-11-28T06:50:13.069" v="685"/>
          <ac:spMkLst>
            <pc:docMk/>
            <pc:sldMk cId="643102592" sldId="2147309797"/>
            <ac:spMk id="57" creationId="{1ADD3142-A3F3-4CAA-11BF-A069662E4805}"/>
          </ac:spMkLst>
        </pc:spChg>
        <pc:spChg chg="mod">
          <ac:chgData name="Shinya Kumagai (熊谷 慎也)" userId="S::shinya.kumagai.yw@nttdocomo.com::d22c9741-fed2-4331-abb8-72920a4e3e92" providerId="AD" clId="Web-{FE1FE151-2F67-328E-8940-BE46B733EC40}" dt="2023-11-28T08:53:22.348" v="1079"/>
          <ac:spMkLst>
            <pc:docMk/>
            <pc:sldMk cId="643102592" sldId="2147309797"/>
            <ac:spMk id="58" creationId="{4C91BFEB-10A8-80BB-FCDC-1F2E8FFAF034}"/>
          </ac:spMkLst>
        </pc:spChg>
        <pc:spChg chg="mod">
          <ac:chgData name="Shinya Kumagai (熊谷 慎也)" userId="S::shinya.kumagai.yw@nttdocomo.com::d22c9741-fed2-4331-abb8-72920a4e3e92" providerId="AD" clId="Web-{FE1FE151-2F67-328E-8940-BE46B733EC40}" dt="2023-11-28T08:53:50.865" v="1091"/>
          <ac:spMkLst>
            <pc:docMk/>
            <pc:sldMk cId="643102592" sldId="2147309797"/>
            <ac:spMk id="60" creationId="{D9BB95D3-1FCB-865B-6EED-835AF76BA5E2}"/>
          </ac:spMkLst>
        </pc:spChg>
        <pc:cxnChg chg="mod">
          <ac:chgData name="Shinya Kumagai (熊谷 慎也)" userId="S::shinya.kumagai.yw@nttdocomo.com::d22c9741-fed2-4331-abb8-72920a4e3e92" providerId="AD" clId="Web-{FE1FE151-2F67-328E-8940-BE46B733EC40}" dt="2023-11-28T10:18:47.537" v="1122" actId="1076"/>
          <ac:cxnSpMkLst>
            <pc:docMk/>
            <pc:sldMk cId="643102592" sldId="2147309797"/>
            <ac:cxnSpMk id="37" creationId="{C760A710-3CA2-6C2E-37C3-EA0970E0DF47}"/>
          </ac:cxnSpMkLst>
        </pc:cxnChg>
        <pc:cxnChg chg="mod">
          <ac:chgData name="Shinya Kumagai (熊谷 慎也)" userId="S::shinya.kumagai.yw@nttdocomo.com::d22c9741-fed2-4331-abb8-72920a4e3e92" providerId="AD" clId="Web-{FE1FE151-2F67-328E-8940-BE46B733EC40}" dt="2023-11-28T08:54:31.210" v="1094"/>
          <ac:cxnSpMkLst>
            <pc:docMk/>
            <pc:sldMk cId="643102592" sldId="2147309797"/>
            <ac:cxnSpMk id="55" creationId="{965886FC-0DC3-3414-4AB7-ACF5DCEC078C}"/>
          </ac:cxnSpMkLst>
        </pc:cxnChg>
      </pc:sldChg>
      <pc:sldChg chg="modSp">
        <pc:chgData name="Shinya Kumagai (熊谷 慎也)" userId="S::shinya.kumagai.yw@nttdocomo.com::d22c9741-fed2-4331-abb8-72920a4e3e92" providerId="AD" clId="Web-{FE1FE151-2F67-328E-8940-BE46B733EC40}" dt="2023-11-28T10:15:24.992" v="1105" actId="20577"/>
        <pc:sldMkLst>
          <pc:docMk/>
          <pc:sldMk cId="597789782" sldId="2147309798"/>
        </pc:sldMkLst>
        <pc:spChg chg="mod">
          <ac:chgData name="Shinya Kumagai (熊谷 慎也)" userId="S::shinya.kumagai.yw@nttdocomo.com::d22c9741-fed2-4331-abb8-72920a4e3e92" providerId="AD" clId="Web-{FE1FE151-2F67-328E-8940-BE46B733EC40}" dt="2023-11-28T07:23:29.411" v="911" actId="20577"/>
          <ac:spMkLst>
            <pc:docMk/>
            <pc:sldMk cId="597789782" sldId="2147309798"/>
            <ac:spMk id="2" creationId="{AAE1AFBB-C464-3BA5-5984-79E09C3C5F78}"/>
          </ac:spMkLst>
        </pc:spChg>
        <pc:spChg chg="mod">
          <ac:chgData name="Shinya Kumagai (熊谷 慎也)" userId="S::shinya.kumagai.yw@nttdocomo.com::d22c9741-fed2-4331-abb8-72920a4e3e92" providerId="AD" clId="Web-{FE1FE151-2F67-328E-8940-BE46B733EC40}" dt="2023-11-28T10:15:24.992" v="1105" actId="20577"/>
          <ac:spMkLst>
            <pc:docMk/>
            <pc:sldMk cId="597789782" sldId="2147309798"/>
            <ac:spMk id="3" creationId="{3C82C3A2-D7E9-05F6-D43C-C8B290EF1A9D}"/>
          </ac:spMkLst>
        </pc:spChg>
      </pc:sldChg>
      <pc:sldChg chg="modSp mod ord modShow">
        <pc:chgData name="Shinya Kumagai (熊谷 慎也)" userId="S::shinya.kumagai.yw@nttdocomo.com::d22c9741-fed2-4331-abb8-72920a4e3e92" providerId="AD" clId="Web-{FE1FE151-2F67-328E-8940-BE46B733EC40}" dt="2023-11-28T08:39:55.041" v="1020"/>
        <pc:sldMkLst>
          <pc:docMk/>
          <pc:sldMk cId="2886804636" sldId="2147309799"/>
        </pc:sldMkLst>
        <pc:spChg chg="mod">
          <ac:chgData name="Shinya Kumagai (熊谷 慎也)" userId="S::shinya.kumagai.yw@nttdocomo.com::d22c9741-fed2-4331-abb8-72920a4e3e92" providerId="AD" clId="Web-{FE1FE151-2F67-328E-8940-BE46B733EC40}" dt="2023-11-28T08:37:54.970" v="1006" actId="20577"/>
          <ac:spMkLst>
            <pc:docMk/>
            <pc:sldMk cId="2886804636" sldId="2147309799"/>
            <ac:spMk id="3" creationId="{B5B46679-E8B7-ADC6-3CEF-81FBCF749177}"/>
          </ac:spMkLst>
        </pc:spChg>
      </pc:sldChg>
      <pc:sldChg chg="mod ord modShow">
        <pc:chgData name="Shinya Kumagai (熊谷 慎也)" userId="S::shinya.kumagai.yw@nttdocomo.com::d22c9741-fed2-4331-abb8-72920a4e3e92" providerId="AD" clId="Web-{FE1FE151-2F67-328E-8940-BE46B733EC40}" dt="2023-11-28T08:39:55.041" v="1019"/>
        <pc:sldMkLst>
          <pc:docMk/>
          <pc:sldMk cId="4179526656" sldId="2147309800"/>
        </pc:sldMkLst>
      </pc:sldChg>
      <pc:sldChg chg="modSp">
        <pc:chgData name="Shinya Kumagai (熊谷 慎也)" userId="S::shinya.kumagai.yw@nttdocomo.com::d22c9741-fed2-4331-abb8-72920a4e3e92" providerId="AD" clId="Web-{FE1FE151-2F67-328E-8940-BE46B733EC40}" dt="2023-11-28T08:37:42.845" v="1005" actId="1076"/>
        <pc:sldMkLst>
          <pc:docMk/>
          <pc:sldMk cId="3467547152" sldId="2147309801"/>
        </pc:sldMkLst>
        <pc:spChg chg="mod">
          <ac:chgData name="Shinya Kumagai (熊谷 慎也)" userId="S::shinya.kumagai.yw@nttdocomo.com::d22c9741-fed2-4331-abb8-72920a4e3e92" providerId="AD" clId="Web-{FE1FE151-2F67-328E-8940-BE46B733EC40}" dt="2023-11-28T08:20:00.695" v="1000" actId="20577"/>
          <ac:spMkLst>
            <pc:docMk/>
            <pc:sldMk cId="3467547152" sldId="2147309801"/>
            <ac:spMk id="3" creationId="{90209E66-DABF-04A3-161E-9F056B7D2D22}"/>
          </ac:spMkLst>
        </pc:spChg>
        <pc:spChg chg="mod">
          <ac:chgData name="Shinya Kumagai (熊谷 慎也)" userId="S::shinya.kumagai.yw@nttdocomo.com::d22c9741-fed2-4331-abb8-72920a4e3e92" providerId="AD" clId="Web-{FE1FE151-2F67-328E-8940-BE46B733EC40}" dt="2023-11-28T08:37:42.845" v="1005" actId="1076"/>
          <ac:spMkLst>
            <pc:docMk/>
            <pc:sldMk cId="3467547152" sldId="2147309801"/>
            <ac:spMk id="12" creationId="{6487ADD9-1398-8E13-AA55-50BA95FF6F58}"/>
          </ac:spMkLst>
        </pc:spChg>
      </pc:sldChg>
      <pc:sldChg chg="modSp">
        <pc:chgData name="Shinya Kumagai (熊谷 慎也)" userId="S::shinya.kumagai.yw@nttdocomo.com::d22c9741-fed2-4331-abb8-72920a4e3e92" providerId="AD" clId="Web-{FE1FE151-2F67-328E-8940-BE46B733EC40}" dt="2023-11-28T10:33:05.847" v="1158"/>
        <pc:sldMkLst>
          <pc:docMk/>
          <pc:sldMk cId="2745086176" sldId="2147309803"/>
        </pc:sldMkLst>
        <pc:spChg chg="mod">
          <ac:chgData name="Shinya Kumagai (熊谷 慎也)" userId="S::shinya.kumagai.yw@nttdocomo.com::d22c9741-fed2-4331-abb8-72920a4e3e92" providerId="AD" clId="Web-{FE1FE151-2F67-328E-8940-BE46B733EC40}" dt="2023-11-28T10:32:35.688" v="1157" actId="20577"/>
          <ac:spMkLst>
            <pc:docMk/>
            <pc:sldMk cId="2745086176" sldId="2147309803"/>
            <ac:spMk id="3" creationId="{343BF495-F13C-A0FC-EAA2-A97C5FFA2778}"/>
          </ac:spMkLst>
        </pc:spChg>
        <pc:spChg chg="mod">
          <ac:chgData name="Shinya Kumagai (熊谷 慎也)" userId="S::shinya.kumagai.yw@nttdocomo.com::d22c9741-fed2-4331-abb8-72920a4e3e92" providerId="AD" clId="Web-{FE1FE151-2F67-328E-8940-BE46B733EC40}" dt="2023-11-28T10:33:05.847" v="1158"/>
          <ac:spMkLst>
            <pc:docMk/>
            <pc:sldMk cId="2745086176" sldId="2147309803"/>
            <ac:spMk id="4" creationId="{35F7BA3A-4CF1-F07E-FC7E-F2FA9A8A7F69}"/>
          </ac:spMkLst>
        </pc:spChg>
      </pc:sldChg>
      <pc:sldChg chg="modSp new">
        <pc:chgData name="Shinya Kumagai (熊谷 慎也)" userId="S::shinya.kumagai.yw@nttdocomo.com::d22c9741-fed2-4331-abb8-72920a4e3e92" providerId="AD" clId="Web-{FE1FE151-2F67-328E-8940-BE46B733EC40}" dt="2023-11-28T08:40:55.717" v="1027" actId="20577"/>
        <pc:sldMkLst>
          <pc:docMk/>
          <pc:sldMk cId="3629615083" sldId="2147309804"/>
        </pc:sldMkLst>
        <pc:spChg chg="mod">
          <ac:chgData name="Shinya Kumagai (熊谷 慎也)" userId="S::shinya.kumagai.yw@nttdocomo.com::d22c9741-fed2-4331-abb8-72920a4e3e92" providerId="AD" clId="Web-{FE1FE151-2F67-328E-8940-BE46B733EC40}" dt="2023-11-28T04:09:57.198" v="6" actId="20577"/>
          <ac:spMkLst>
            <pc:docMk/>
            <pc:sldMk cId="3629615083" sldId="2147309804"/>
            <ac:spMk id="2" creationId="{5408D7BF-CC50-19BE-0879-5E0E8B583FF3}"/>
          </ac:spMkLst>
        </pc:spChg>
        <pc:spChg chg="mod">
          <ac:chgData name="Shinya Kumagai (熊谷 慎也)" userId="S::shinya.kumagai.yw@nttdocomo.com::d22c9741-fed2-4331-abb8-72920a4e3e92" providerId="AD" clId="Web-{FE1FE151-2F67-328E-8940-BE46B733EC40}" dt="2023-11-28T08:40:55.717" v="1027" actId="20577"/>
          <ac:spMkLst>
            <pc:docMk/>
            <pc:sldMk cId="3629615083" sldId="2147309804"/>
            <ac:spMk id="3" creationId="{9689AE92-1EE9-9A2E-CB27-01D2795913A0}"/>
          </ac:spMkLst>
        </pc:spChg>
      </pc:sldChg>
      <pc:sldChg chg="add del ord replId">
        <pc:chgData name="Shinya Kumagai (熊谷 慎也)" userId="S::shinya.kumagai.yw@nttdocomo.com::d22c9741-fed2-4331-abb8-72920a4e3e92" providerId="AD" clId="Web-{FE1FE151-2F67-328E-8940-BE46B733EC40}" dt="2023-11-28T10:32:20.672" v="1155"/>
        <pc:sldMkLst>
          <pc:docMk/>
          <pc:sldMk cId="2813195847" sldId="2147309805"/>
        </pc:sldMkLst>
      </pc:sldChg>
    </pc:docChg>
  </pc:docChgLst>
  <pc:docChgLst>
    <pc:chgData name="Shinya Kumagai (熊谷 慎也)" userId="d22c9741-fed2-4331-abb8-72920a4e3e92" providerId="ADAL" clId="{7EB6B4B6-A51A-45FA-A1F9-F10AF91FB3D5}"/>
    <pc:docChg chg="custSel modSld">
      <pc:chgData name="Shinya Kumagai (熊谷 慎也)" userId="d22c9741-fed2-4331-abb8-72920a4e3e92" providerId="ADAL" clId="{7EB6B4B6-A51A-45FA-A1F9-F10AF91FB3D5}" dt="2023-09-04T05:49:04.598" v="17" actId="20577"/>
      <pc:docMkLst>
        <pc:docMk/>
      </pc:docMkLst>
      <pc:sldChg chg="delSp modSp mod">
        <pc:chgData name="Shinya Kumagai (熊谷 慎也)" userId="d22c9741-fed2-4331-abb8-72920a4e3e92" providerId="ADAL" clId="{7EB6B4B6-A51A-45FA-A1F9-F10AF91FB3D5}" dt="2023-09-04T05:45:29.831" v="10" actId="14100"/>
        <pc:sldMkLst>
          <pc:docMk/>
          <pc:sldMk cId="2135436060" sldId="2147309777"/>
        </pc:sldMkLst>
        <pc:spChg chg="mod">
          <ac:chgData name="Shinya Kumagai (熊谷 慎也)" userId="d22c9741-fed2-4331-abb8-72920a4e3e92" providerId="ADAL" clId="{7EB6B4B6-A51A-45FA-A1F9-F10AF91FB3D5}" dt="2023-09-04T05:45:29.831" v="10" actId="14100"/>
          <ac:spMkLst>
            <pc:docMk/>
            <pc:sldMk cId="2135436060" sldId="2147309777"/>
            <ac:spMk id="4" creationId="{C541B53F-24FD-4392-96BD-9F8A17C78855}"/>
          </ac:spMkLst>
        </pc:spChg>
        <pc:spChg chg="del">
          <ac:chgData name="Shinya Kumagai (熊谷 慎也)" userId="d22c9741-fed2-4331-abb8-72920a4e3e92" providerId="ADAL" clId="{7EB6B4B6-A51A-45FA-A1F9-F10AF91FB3D5}" dt="2023-09-04T05:44:45.583" v="0" actId="478"/>
          <ac:spMkLst>
            <pc:docMk/>
            <pc:sldMk cId="2135436060" sldId="2147309777"/>
            <ac:spMk id="6" creationId="{2CD3EF47-0CAE-EBC0-4699-3A756C5CD006}"/>
          </ac:spMkLst>
        </pc:spChg>
      </pc:sldChg>
      <pc:sldChg chg="delSp modSp mod">
        <pc:chgData name="Shinya Kumagai (熊谷 慎也)" userId="d22c9741-fed2-4331-abb8-72920a4e3e92" providerId="ADAL" clId="{7EB6B4B6-A51A-45FA-A1F9-F10AF91FB3D5}" dt="2023-09-04T05:49:04.598" v="17" actId="20577"/>
        <pc:sldMkLst>
          <pc:docMk/>
          <pc:sldMk cId="1834774064" sldId="2147309780"/>
        </pc:sldMkLst>
        <pc:spChg chg="del">
          <ac:chgData name="Shinya Kumagai (熊谷 慎也)" userId="d22c9741-fed2-4331-abb8-72920a4e3e92" providerId="ADAL" clId="{7EB6B4B6-A51A-45FA-A1F9-F10AF91FB3D5}" dt="2023-09-04T05:45:59.872" v="11" actId="478"/>
          <ac:spMkLst>
            <pc:docMk/>
            <pc:sldMk cId="1834774064" sldId="2147309780"/>
            <ac:spMk id="4" creationId="{0BCB9807-D23F-302B-5BC0-579159670E5B}"/>
          </ac:spMkLst>
        </pc:spChg>
        <pc:graphicFrameChg chg="modGraphic">
          <ac:chgData name="Shinya Kumagai (熊谷 慎也)" userId="d22c9741-fed2-4331-abb8-72920a4e3e92" providerId="ADAL" clId="{7EB6B4B6-A51A-45FA-A1F9-F10AF91FB3D5}" dt="2023-09-04T05:46:13.666" v="13" actId="207"/>
          <ac:graphicFrameMkLst>
            <pc:docMk/>
            <pc:sldMk cId="1834774064" sldId="2147309780"/>
            <ac:graphicFrameMk id="5" creationId="{E1FC10F5-C53B-86DF-8A2A-4C980B467C4A}"/>
          </ac:graphicFrameMkLst>
        </pc:graphicFrameChg>
        <pc:graphicFrameChg chg="modGraphic">
          <ac:chgData name="Shinya Kumagai (熊谷 慎也)" userId="d22c9741-fed2-4331-abb8-72920a4e3e92" providerId="ADAL" clId="{7EB6B4B6-A51A-45FA-A1F9-F10AF91FB3D5}" dt="2023-09-04T05:49:04.598" v="17" actId="20577"/>
          <ac:graphicFrameMkLst>
            <pc:docMk/>
            <pc:sldMk cId="1834774064" sldId="2147309780"/>
            <ac:graphicFrameMk id="6" creationId="{8CBAE430-0753-91BB-260D-C9A333755F51}"/>
          </ac:graphicFrameMkLst>
        </pc:graphicFrameChg>
      </pc:sldChg>
    </pc:docChg>
  </pc:docChgLst>
  <pc:docChgLst>
    <pc:chgData name="Atsushi Minokuchi (巳之口 淳)" userId="0a487808-821d-4e98-8dd0-dc0e1485ae33" providerId="ADAL" clId="{8AE74FA8-EA30-42F4-BA93-7FDEC06E09D3}"/>
    <pc:docChg chg="undo custSel modSld">
      <pc:chgData name="Atsushi Minokuchi (巳之口 淳)" userId="0a487808-821d-4e98-8dd0-dc0e1485ae33" providerId="ADAL" clId="{8AE74FA8-EA30-42F4-BA93-7FDEC06E09D3}" dt="2024-03-05T10:23:11.680" v="12" actId="13926"/>
      <pc:docMkLst>
        <pc:docMk/>
      </pc:docMkLst>
      <pc:sldChg chg="modSp mod">
        <pc:chgData name="Atsushi Minokuchi (巳之口 淳)" userId="0a487808-821d-4e98-8dd0-dc0e1485ae33" providerId="ADAL" clId="{8AE74FA8-EA30-42F4-BA93-7FDEC06E09D3}" dt="2024-03-05T10:23:11.680" v="12" actId="13926"/>
        <pc:sldMkLst>
          <pc:docMk/>
          <pc:sldMk cId="3814896674" sldId="534"/>
        </pc:sldMkLst>
        <pc:spChg chg="mod">
          <ac:chgData name="Atsushi Minokuchi (巳之口 淳)" userId="0a487808-821d-4e98-8dd0-dc0e1485ae33" providerId="ADAL" clId="{8AE74FA8-EA30-42F4-BA93-7FDEC06E09D3}" dt="2024-03-05T10:23:11.680" v="12" actId="13926"/>
          <ac:spMkLst>
            <pc:docMk/>
            <pc:sldMk cId="3814896674" sldId="534"/>
            <ac:spMk id="6" creationId="{1A204F25-287F-492A-824E-2B9A7FFF3DF1}"/>
          </ac:spMkLst>
        </pc:spChg>
      </pc:sldChg>
    </pc:docChg>
  </pc:docChgLst>
  <pc:docChgLst>
    <pc:chgData name="Shinya Kumagai (熊谷 慎也)" userId="S::shinya.kumagai.yw@nttdocomo.com::d22c9741-fed2-4331-abb8-72920a4e3e92" providerId="AD" clId="Web-{94518A2D-6B95-2788-4EF4-C344A68381FF}"/>
    <pc:docChg chg="modSld">
      <pc:chgData name="Shinya Kumagai (熊谷 慎也)" userId="S::shinya.kumagai.yw@nttdocomo.com::d22c9741-fed2-4331-abb8-72920a4e3e92" providerId="AD" clId="Web-{94518A2D-6B95-2788-4EF4-C344A68381FF}" dt="2023-12-01T07:40:59.284" v="9" actId="20577"/>
      <pc:docMkLst>
        <pc:docMk/>
      </pc:docMkLst>
      <pc:sldChg chg="modSp">
        <pc:chgData name="Shinya Kumagai (熊谷 慎也)" userId="S::shinya.kumagai.yw@nttdocomo.com::d22c9741-fed2-4331-abb8-72920a4e3e92" providerId="AD" clId="Web-{94518A2D-6B95-2788-4EF4-C344A68381FF}" dt="2023-12-01T07:40:59.284" v="9" actId="20577"/>
        <pc:sldMkLst>
          <pc:docMk/>
          <pc:sldMk cId="3814896674" sldId="534"/>
        </pc:sldMkLst>
        <pc:spChg chg="mod">
          <ac:chgData name="Shinya Kumagai (熊谷 慎也)" userId="S::shinya.kumagai.yw@nttdocomo.com::d22c9741-fed2-4331-abb8-72920a4e3e92" providerId="AD" clId="Web-{94518A2D-6B95-2788-4EF4-C344A68381FF}" dt="2023-12-01T07:40:59.284" v="9" actId="20577"/>
          <ac:spMkLst>
            <pc:docMk/>
            <pc:sldMk cId="3814896674" sldId="534"/>
            <ac:spMk id="5" creationId="{057AFA79-FFEA-498C-A102-805245EB7626}"/>
          </ac:spMkLst>
        </pc:spChg>
      </pc:sldChg>
    </pc:docChg>
  </pc:docChgLst>
  <pc:docChgLst>
    <pc:chgData name="Shinya Kumagai (熊谷 慎也)" userId="d22c9741-fed2-4331-abb8-72920a4e3e92" providerId="ADAL" clId="{130103CD-98A2-4FF1-8717-00D97FC84FF2}"/>
    <pc:docChg chg="undo custSel addSld modSld sldOrd">
      <pc:chgData name="Shinya Kumagai (熊谷 慎也)" userId="d22c9741-fed2-4331-abb8-72920a4e3e92" providerId="ADAL" clId="{130103CD-98A2-4FF1-8717-00D97FC84FF2}" dt="2023-07-13T08:59:26.685" v="461" actId="20577"/>
      <pc:docMkLst>
        <pc:docMk/>
      </pc:docMkLst>
      <pc:sldChg chg="modSp mod">
        <pc:chgData name="Shinya Kumagai (熊谷 慎也)" userId="d22c9741-fed2-4331-abb8-72920a4e3e92" providerId="ADAL" clId="{130103CD-98A2-4FF1-8717-00D97FC84FF2}" dt="2023-07-13T07:07:58.669" v="101" actId="13926"/>
        <pc:sldMkLst>
          <pc:docMk/>
          <pc:sldMk cId="3814896674" sldId="534"/>
        </pc:sldMkLst>
        <pc:spChg chg="mod">
          <ac:chgData name="Shinya Kumagai (熊谷 慎也)" userId="d22c9741-fed2-4331-abb8-72920a4e3e92" providerId="ADAL" clId="{130103CD-98A2-4FF1-8717-00D97FC84FF2}" dt="2023-07-13T07:07:25.200" v="71" actId="6549"/>
          <ac:spMkLst>
            <pc:docMk/>
            <pc:sldMk cId="3814896674" sldId="534"/>
            <ac:spMk id="5" creationId="{057AFA79-FFEA-498C-A102-805245EB7626}"/>
          </ac:spMkLst>
        </pc:spChg>
        <pc:spChg chg="mod">
          <ac:chgData name="Shinya Kumagai (熊谷 慎也)" userId="d22c9741-fed2-4331-abb8-72920a4e3e92" providerId="ADAL" clId="{130103CD-98A2-4FF1-8717-00D97FC84FF2}" dt="2023-07-13T07:07:58.669" v="101" actId="13926"/>
          <ac:spMkLst>
            <pc:docMk/>
            <pc:sldMk cId="3814896674" sldId="534"/>
            <ac:spMk id="6" creationId="{1A204F25-287F-492A-824E-2B9A7FFF3DF1}"/>
          </ac:spMkLst>
        </pc:spChg>
      </pc:sldChg>
      <pc:sldChg chg="addSp modSp mod">
        <pc:chgData name="Shinya Kumagai (熊谷 慎也)" userId="d22c9741-fed2-4331-abb8-72920a4e3e92" providerId="ADAL" clId="{130103CD-98A2-4FF1-8717-00D97FC84FF2}" dt="2023-07-13T08:59:26.685" v="461" actId="20577"/>
        <pc:sldMkLst>
          <pc:docMk/>
          <pc:sldMk cId="2135436060" sldId="2147309777"/>
        </pc:sldMkLst>
        <pc:spChg chg="mod">
          <ac:chgData name="Shinya Kumagai (熊谷 慎也)" userId="d22c9741-fed2-4331-abb8-72920a4e3e92" providerId="ADAL" clId="{130103CD-98A2-4FF1-8717-00D97FC84FF2}" dt="2023-07-13T08:59:26.685" v="461" actId="20577"/>
          <ac:spMkLst>
            <pc:docMk/>
            <pc:sldMk cId="2135436060" sldId="2147309777"/>
            <ac:spMk id="5" creationId="{7D0F39E1-DC1B-44B5-A6EE-E2AE15A5C2BB}"/>
          </ac:spMkLst>
        </pc:spChg>
        <pc:spChg chg="add mod">
          <ac:chgData name="Shinya Kumagai (熊谷 慎也)" userId="d22c9741-fed2-4331-abb8-72920a4e3e92" providerId="ADAL" clId="{130103CD-98A2-4FF1-8717-00D97FC84FF2}" dt="2023-07-13T08:58:19.501" v="445" actId="403"/>
          <ac:spMkLst>
            <pc:docMk/>
            <pc:sldMk cId="2135436060" sldId="2147309777"/>
            <ac:spMk id="6" creationId="{2CD3EF47-0CAE-EBC0-4699-3A756C5CD006}"/>
          </ac:spMkLst>
        </pc:spChg>
      </pc:sldChg>
      <pc:sldChg chg="addSp modSp mod">
        <pc:chgData name="Shinya Kumagai (熊谷 慎也)" userId="d22c9741-fed2-4331-abb8-72920a4e3e92" providerId="ADAL" clId="{130103CD-98A2-4FF1-8717-00D97FC84FF2}" dt="2023-07-13T08:58:30.550" v="446"/>
        <pc:sldMkLst>
          <pc:docMk/>
          <pc:sldMk cId="1834774064" sldId="2147309780"/>
        </pc:sldMkLst>
        <pc:spChg chg="mod">
          <ac:chgData name="Shinya Kumagai (熊谷 慎也)" userId="d22c9741-fed2-4331-abb8-72920a4e3e92" providerId="ADAL" clId="{130103CD-98A2-4FF1-8717-00D97FC84FF2}" dt="2023-07-13T07:22:48.496" v="116" actId="20577"/>
          <ac:spMkLst>
            <pc:docMk/>
            <pc:sldMk cId="1834774064" sldId="2147309780"/>
            <ac:spMk id="2" creationId="{46A7D2A4-6516-574F-CA18-BA86E638B882}"/>
          </ac:spMkLst>
        </pc:spChg>
        <pc:spChg chg="add mod">
          <ac:chgData name="Shinya Kumagai (熊谷 慎也)" userId="d22c9741-fed2-4331-abb8-72920a4e3e92" providerId="ADAL" clId="{130103CD-98A2-4FF1-8717-00D97FC84FF2}" dt="2023-07-13T08:58:30.550" v="446"/>
          <ac:spMkLst>
            <pc:docMk/>
            <pc:sldMk cId="1834774064" sldId="2147309780"/>
            <ac:spMk id="4" creationId="{0BCB9807-D23F-302B-5BC0-579159670E5B}"/>
          </ac:spMkLst>
        </pc:spChg>
      </pc:sldChg>
      <pc:sldChg chg="addSp modSp mod">
        <pc:chgData name="Shinya Kumagai (熊谷 慎也)" userId="d22c9741-fed2-4331-abb8-72920a4e3e92" providerId="ADAL" clId="{130103CD-98A2-4FF1-8717-00D97FC84FF2}" dt="2023-07-13T08:55:00.892" v="408" actId="20577"/>
        <pc:sldMkLst>
          <pc:docMk/>
          <pc:sldMk cId="3100303364" sldId="2147309788"/>
        </pc:sldMkLst>
        <pc:spChg chg="mod">
          <ac:chgData name="Shinya Kumagai (熊谷 慎也)" userId="d22c9741-fed2-4331-abb8-72920a4e3e92" providerId="ADAL" clId="{130103CD-98A2-4FF1-8717-00D97FC84FF2}" dt="2023-07-13T08:45:07.341" v="300" actId="20577"/>
          <ac:spMkLst>
            <pc:docMk/>
            <pc:sldMk cId="3100303364" sldId="2147309788"/>
            <ac:spMk id="2" creationId="{55F555E2-432F-7D41-36EB-2F74D0E41ED3}"/>
          </ac:spMkLst>
        </pc:spChg>
        <pc:spChg chg="mod">
          <ac:chgData name="Shinya Kumagai (熊谷 慎也)" userId="d22c9741-fed2-4331-abb8-72920a4e3e92" providerId="ADAL" clId="{130103CD-98A2-4FF1-8717-00D97FC84FF2}" dt="2023-07-13T08:48:59.616" v="351" actId="404"/>
          <ac:spMkLst>
            <pc:docMk/>
            <pc:sldMk cId="3100303364" sldId="2147309788"/>
            <ac:spMk id="3" creationId="{41B165BD-90E3-6380-177A-4D5237C0011B}"/>
          </ac:spMkLst>
        </pc:spChg>
        <pc:spChg chg="add mod">
          <ac:chgData name="Shinya Kumagai (熊谷 慎也)" userId="d22c9741-fed2-4331-abb8-72920a4e3e92" providerId="ADAL" clId="{130103CD-98A2-4FF1-8717-00D97FC84FF2}" dt="2023-07-13T08:55:00.892" v="408" actId="20577"/>
          <ac:spMkLst>
            <pc:docMk/>
            <pc:sldMk cId="3100303364" sldId="2147309788"/>
            <ac:spMk id="4" creationId="{CE80460A-67F8-2845-4B05-2C46CBFC099B}"/>
          </ac:spMkLst>
        </pc:spChg>
      </pc:sldChg>
      <pc:sldChg chg="addSp delSp modSp new mod ord">
        <pc:chgData name="Shinya Kumagai (熊谷 慎也)" userId="d22c9741-fed2-4331-abb8-72920a4e3e92" providerId="ADAL" clId="{130103CD-98A2-4FF1-8717-00D97FC84FF2}" dt="2023-07-13T08:32:32.150" v="253" actId="20577"/>
        <pc:sldMkLst>
          <pc:docMk/>
          <pc:sldMk cId="4009008142" sldId="2147309789"/>
        </pc:sldMkLst>
        <pc:spChg chg="mod">
          <ac:chgData name="Shinya Kumagai (熊谷 慎也)" userId="d22c9741-fed2-4331-abb8-72920a4e3e92" providerId="ADAL" clId="{130103CD-98A2-4FF1-8717-00D97FC84FF2}" dt="2023-07-13T08:32:32.150" v="253" actId="20577"/>
          <ac:spMkLst>
            <pc:docMk/>
            <pc:sldMk cId="4009008142" sldId="2147309789"/>
            <ac:spMk id="2" creationId="{55A08CD9-8690-9898-9187-8B9B6658B779}"/>
          </ac:spMkLst>
        </pc:spChg>
        <pc:spChg chg="mod">
          <ac:chgData name="Shinya Kumagai (熊谷 慎也)" userId="d22c9741-fed2-4331-abb8-72920a4e3e92" providerId="ADAL" clId="{130103CD-98A2-4FF1-8717-00D97FC84FF2}" dt="2023-07-13T08:05:26.762" v="226" actId="20577"/>
          <ac:spMkLst>
            <pc:docMk/>
            <pc:sldMk cId="4009008142" sldId="2147309789"/>
            <ac:spMk id="3" creationId="{467E0C68-12ED-019D-86BD-D7E29025A85F}"/>
          </ac:spMkLst>
        </pc:spChg>
        <pc:picChg chg="add del">
          <ac:chgData name="Shinya Kumagai (熊谷 慎也)" userId="d22c9741-fed2-4331-abb8-72920a4e3e92" providerId="ADAL" clId="{130103CD-98A2-4FF1-8717-00D97FC84FF2}" dt="2023-07-13T07:46:20.174" v="183" actId="478"/>
          <ac:picMkLst>
            <pc:docMk/>
            <pc:sldMk cId="4009008142" sldId="2147309789"/>
            <ac:picMk id="5" creationId="{CB778CD1-DF47-B57A-BA6E-C24DFC92E1E3}"/>
          </ac:picMkLst>
        </pc:picChg>
        <pc:picChg chg="add mod">
          <ac:chgData name="Shinya Kumagai (熊谷 慎也)" userId="d22c9741-fed2-4331-abb8-72920a4e3e92" providerId="ADAL" clId="{130103CD-98A2-4FF1-8717-00D97FC84FF2}" dt="2023-07-13T07:47:27.796" v="190" actId="1036"/>
          <ac:picMkLst>
            <pc:docMk/>
            <pc:sldMk cId="4009008142" sldId="2147309789"/>
            <ac:picMk id="7" creationId="{E0926C81-B74F-AE3B-C9F0-2CD14D4C0291}"/>
          </ac:picMkLst>
        </pc:picChg>
      </pc:sldChg>
      <pc:sldChg chg="addSp delSp modSp new mod ord">
        <pc:chgData name="Shinya Kumagai (熊谷 慎也)" userId="d22c9741-fed2-4331-abb8-72920a4e3e92" providerId="ADAL" clId="{130103CD-98A2-4FF1-8717-00D97FC84FF2}" dt="2023-07-13T08:32:27.180" v="247" actId="20577"/>
        <pc:sldMkLst>
          <pc:docMk/>
          <pc:sldMk cId="2969766844" sldId="2147309790"/>
        </pc:sldMkLst>
        <pc:spChg chg="mod">
          <ac:chgData name="Shinya Kumagai (熊谷 慎也)" userId="d22c9741-fed2-4331-abb8-72920a4e3e92" providerId="ADAL" clId="{130103CD-98A2-4FF1-8717-00D97FC84FF2}" dt="2023-07-13T08:32:27.180" v="247" actId="20577"/>
          <ac:spMkLst>
            <pc:docMk/>
            <pc:sldMk cId="2969766844" sldId="2147309790"/>
            <ac:spMk id="2" creationId="{1DA99552-06AB-4561-58E2-193B359C2DC5}"/>
          </ac:spMkLst>
        </pc:spChg>
        <pc:spChg chg="mod">
          <ac:chgData name="Shinya Kumagai (熊谷 慎也)" userId="d22c9741-fed2-4331-abb8-72920a4e3e92" providerId="ADAL" clId="{130103CD-98A2-4FF1-8717-00D97FC84FF2}" dt="2023-07-13T08:05:47.533" v="241" actId="403"/>
          <ac:spMkLst>
            <pc:docMk/>
            <pc:sldMk cId="2969766844" sldId="2147309790"/>
            <ac:spMk id="3" creationId="{CDC1371C-1F4F-7BA5-40FF-8200965F7838}"/>
          </ac:spMkLst>
        </pc:spChg>
        <pc:picChg chg="add del">
          <ac:chgData name="Shinya Kumagai (熊谷 慎也)" userId="d22c9741-fed2-4331-abb8-72920a4e3e92" providerId="ADAL" clId="{130103CD-98A2-4FF1-8717-00D97FC84FF2}" dt="2023-07-13T08:04:53.401" v="201" actId="22"/>
          <ac:picMkLst>
            <pc:docMk/>
            <pc:sldMk cId="2969766844" sldId="2147309790"/>
            <ac:picMk id="5" creationId="{3686007A-461E-48C7-7337-5CC978F4E15D}"/>
          </ac:picMkLst>
        </pc:picChg>
        <pc:picChg chg="add mod">
          <ac:chgData name="Shinya Kumagai (熊谷 慎也)" userId="d22c9741-fed2-4331-abb8-72920a4e3e92" providerId="ADAL" clId="{130103CD-98A2-4FF1-8717-00D97FC84FF2}" dt="2023-07-13T08:05:00.895" v="206" actId="1076"/>
          <ac:picMkLst>
            <pc:docMk/>
            <pc:sldMk cId="2969766844" sldId="2147309790"/>
            <ac:picMk id="7" creationId="{0ED11E02-5DDE-9F20-3862-6070C32C2DB8}"/>
          </ac:picMkLst>
        </pc:picChg>
      </pc:sldChg>
    </pc:docChg>
  </pc:docChgLst>
  <pc:docChgLst>
    <pc:chgData name="Shinya Kumagai (熊谷 慎也)" userId="d22c9741-fed2-4331-abb8-72920a4e3e92" providerId="ADAL" clId="{69862666-BAA0-4132-AD2D-30B9D55442DF}"/>
    <pc:docChg chg="custSel modSld">
      <pc:chgData name="Shinya Kumagai (熊谷 慎也)" userId="d22c9741-fed2-4331-abb8-72920a4e3e92" providerId="ADAL" clId="{69862666-BAA0-4132-AD2D-30B9D55442DF}" dt="2023-07-25T06:59:36.358" v="4" actId="20577"/>
      <pc:docMkLst>
        <pc:docMk/>
      </pc:docMkLst>
      <pc:sldChg chg="delSp modSp mod">
        <pc:chgData name="Shinya Kumagai (熊谷 慎也)" userId="d22c9741-fed2-4331-abb8-72920a4e3e92" providerId="ADAL" clId="{69862666-BAA0-4132-AD2D-30B9D55442DF}" dt="2023-07-25T06:59:36.358" v="4" actId="20577"/>
        <pc:sldMkLst>
          <pc:docMk/>
          <pc:sldMk cId="3100303364" sldId="2147309788"/>
        </pc:sldMkLst>
        <pc:spChg chg="mod">
          <ac:chgData name="Shinya Kumagai (熊谷 慎也)" userId="d22c9741-fed2-4331-abb8-72920a4e3e92" providerId="ADAL" clId="{69862666-BAA0-4132-AD2D-30B9D55442DF}" dt="2023-07-25T06:59:36.358" v="4" actId="20577"/>
          <ac:spMkLst>
            <pc:docMk/>
            <pc:sldMk cId="3100303364" sldId="2147309788"/>
            <ac:spMk id="3" creationId="{41B165BD-90E3-6380-177A-4D5237C0011B}"/>
          </ac:spMkLst>
        </pc:spChg>
        <pc:spChg chg="del">
          <ac:chgData name="Shinya Kumagai (熊谷 慎也)" userId="d22c9741-fed2-4331-abb8-72920a4e3e92" providerId="ADAL" clId="{69862666-BAA0-4132-AD2D-30B9D55442DF}" dt="2023-07-25T06:59:33.198" v="0" actId="478"/>
          <ac:spMkLst>
            <pc:docMk/>
            <pc:sldMk cId="3100303364" sldId="2147309788"/>
            <ac:spMk id="4" creationId="{CE80460A-67F8-2845-4B05-2C46CBFC099B}"/>
          </ac:spMkLst>
        </pc:spChg>
      </pc:sldChg>
    </pc:docChg>
  </pc:docChgLst>
  <pc:docChgLst>
    <pc:chgData name="Shinya Kumagai (熊谷 慎也)" userId="d22c9741-fed2-4331-abb8-72920a4e3e92" providerId="ADAL" clId="{5CE7397C-95CD-493C-B44B-6730639CEF85}"/>
    <pc:docChg chg="undo custSel addSld delSld modSld sldOrd">
      <pc:chgData name="Shinya Kumagai (熊谷 慎也)" userId="d22c9741-fed2-4331-abb8-72920a4e3e92" providerId="ADAL" clId="{5CE7397C-95CD-493C-B44B-6730639CEF85}" dt="2024-03-04T07:33:24.587" v="821" actId="20577"/>
      <pc:docMkLst>
        <pc:docMk/>
      </pc:docMkLst>
      <pc:sldChg chg="modSp mod">
        <pc:chgData name="Shinya Kumagai (熊谷 慎也)" userId="d22c9741-fed2-4331-abb8-72920a4e3e92" providerId="ADAL" clId="{5CE7397C-95CD-493C-B44B-6730639CEF85}" dt="2024-03-04T04:52:51.073" v="65" actId="20577"/>
        <pc:sldMkLst>
          <pc:docMk/>
          <pc:sldMk cId="3814896674" sldId="534"/>
        </pc:sldMkLst>
        <pc:spChg chg="mod">
          <ac:chgData name="Shinya Kumagai (熊谷 慎也)" userId="d22c9741-fed2-4331-abb8-72920a4e3e92" providerId="ADAL" clId="{5CE7397C-95CD-493C-B44B-6730639CEF85}" dt="2024-03-04T04:52:51.073" v="65" actId="20577"/>
          <ac:spMkLst>
            <pc:docMk/>
            <pc:sldMk cId="3814896674" sldId="534"/>
            <ac:spMk id="2" creationId="{E495A3FF-335A-4C75-A894-AC0D7CC7FAB1}"/>
          </ac:spMkLst>
        </pc:spChg>
        <pc:spChg chg="mod">
          <ac:chgData name="Shinya Kumagai (熊谷 慎也)" userId="d22c9741-fed2-4331-abb8-72920a4e3e92" providerId="ADAL" clId="{5CE7397C-95CD-493C-B44B-6730639CEF85}" dt="2024-03-04T04:52:23.084" v="55" actId="6549"/>
          <ac:spMkLst>
            <pc:docMk/>
            <pc:sldMk cId="3814896674" sldId="534"/>
            <ac:spMk id="5" creationId="{057AFA79-FFEA-498C-A102-805245EB7626}"/>
          </ac:spMkLst>
        </pc:spChg>
        <pc:spChg chg="mod">
          <ac:chgData name="Shinya Kumagai (熊谷 慎也)" userId="d22c9741-fed2-4331-abb8-72920a4e3e92" providerId="ADAL" clId="{5CE7397C-95CD-493C-B44B-6730639CEF85}" dt="2024-03-04T04:51:58.335" v="48" actId="13926"/>
          <ac:spMkLst>
            <pc:docMk/>
            <pc:sldMk cId="3814896674" sldId="534"/>
            <ac:spMk id="6" creationId="{1A204F25-287F-492A-824E-2B9A7FFF3DF1}"/>
          </ac:spMkLst>
        </pc:spChg>
      </pc:sldChg>
      <pc:sldChg chg="modSp add mod">
        <pc:chgData name="Shinya Kumagai (熊谷 慎也)" userId="d22c9741-fed2-4331-abb8-72920a4e3e92" providerId="ADAL" clId="{5CE7397C-95CD-493C-B44B-6730639CEF85}" dt="2024-03-04T05:16:13.201" v="464" actId="1038"/>
        <pc:sldMkLst>
          <pc:docMk/>
          <pc:sldMk cId="1901559473" sldId="2721"/>
        </pc:sldMkLst>
        <pc:spChg chg="mod">
          <ac:chgData name="Shinya Kumagai (熊谷 慎也)" userId="d22c9741-fed2-4331-abb8-72920a4e3e92" providerId="ADAL" clId="{5CE7397C-95CD-493C-B44B-6730639CEF85}" dt="2024-03-04T05:04:08.912" v="154" actId="20577"/>
          <ac:spMkLst>
            <pc:docMk/>
            <pc:sldMk cId="1901559473" sldId="2721"/>
            <ac:spMk id="2" creationId="{F2FC6F5F-FFC8-C94A-CBCD-98564E441165}"/>
          </ac:spMkLst>
        </pc:spChg>
        <pc:spChg chg="mod">
          <ac:chgData name="Shinya Kumagai (熊谷 慎也)" userId="d22c9741-fed2-4331-abb8-72920a4e3e92" providerId="ADAL" clId="{5CE7397C-95CD-493C-B44B-6730639CEF85}" dt="2024-03-04T05:03:38.936" v="143" actId="1037"/>
          <ac:spMkLst>
            <pc:docMk/>
            <pc:sldMk cId="1901559473" sldId="2721"/>
            <ac:spMk id="70" creationId="{3DE50A0D-E219-420A-AE06-FEA323F2C316}"/>
          </ac:spMkLst>
        </pc:spChg>
        <pc:spChg chg="mod">
          <ac:chgData name="Shinya Kumagai (熊谷 慎也)" userId="d22c9741-fed2-4331-abb8-72920a4e3e92" providerId="ADAL" clId="{5CE7397C-95CD-493C-B44B-6730639CEF85}" dt="2024-03-04T05:16:13.201" v="464" actId="1038"/>
          <ac:spMkLst>
            <pc:docMk/>
            <pc:sldMk cId="1901559473" sldId="2721"/>
            <ac:spMk id="97" creationId="{26562AC8-440F-3B45-F23B-41B5C1964774}"/>
          </ac:spMkLst>
        </pc:spChg>
      </pc:sldChg>
      <pc:sldChg chg="modSp add mod">
        <pc:chgData name="Shinya Kumagai (熊谷 慎也)" userId="d22c9741-fed2-4331-abb8-72920a4e3e92" providerId="ADAL" clId="{5CE7397C-95CD-493C-B44B-6730639CEF85}" dt="2024-03-04T07:29:45.382" v="805" actId="20577"/>
        <pc:sldMkLst>
          <pc:docMk/>
          <pc:sldMk cId="1933830759" sldId="2722"/>
        </pc:sldMkLst>
        <pc:spChg chg="mod">
          <ac:chgData name="Shinya Kumagai (熊谷 慎也)" userId="d22c9741-fed2-4331-abb8-72920a4e3e92" providerId="ADAL" clId="{5CE7397C-95CD-493C-B44B-6730639CEF85}" dt="2024-03-04T07:29:45.382" v="805" actId="20577"/>
          <ac:spMkLst>
            <pc:docMk/>
            <pc:sldMk cId="1933830759" sldId="2722"/>
            <ac:spMk id="3" creationId="{E88F762A-4E34-9A59-BB63-4EDF9276F6C2}"/>
          </ac:spMkLst>
        </pc:spChg>
      </pc:sldChg>
      <pc:sldChg chg="modSp add mod">
        <pc:chgData name="Shinya Kumagai (熊谷 慎也)" userId="d22c9741-fed2-4331-abb8-72920a4e3e92" providerId="ADAL" clId="{5CE7397C-95CD-493C-B44B-6730639CEF85}" dt="2024-03-04T07:33:24.587" v="821" actId="20577"/>
        <pc:sldMkLst>
          <pc:docMk/>
          <pc:sldMk cId="551800500" sldId="2723"/>
        </pc:sldMkLst>
        <pc:spChg chg="mod">
          <ac:chgData name="Shinya Kumagai (熊谷 慎也)" userId="d22c9741-fed2-4331-abb8-72920a4e3e92" providerId="ADAL" clId="{5CE7397C-95CD-493C-B44B-6730639CEF85}" dt="2024-03-04T07:33:24.587" v="821" actId="20577"/>
          <ac:spMkLst>
            <pc:docMk/>
            <pc:sldMk cId="551800500" sldId="2723"/>
            <ac:spMk id="3" creationId="{3DC9AB96-EFC5-AB6B-9671-652A21D7488D}"/>
          </ac:spMkLst>
        </pc:spChg>
      </pc:sldChg>
      <pc:sldChg chg="add mod modShow">
        <pc:chgData name="Shinya Kumagai (熊谷 慎也)" userId="d22c9741-fed2-4331-abb8-72920a4e3e92" providerId="ADAL" clId="{5CE7397C-95CD-493C-B44B-6730639CEF85}" dt="2024-03-04T07:27:57.079" v="738" actId="729"/>
        <pc:sldMkLst>
          <pc:docMk/>
          <pc:sldMk cId="2353598281" sldId="141169756"/>
        </pc:sldMkLst>
      </pc:sldChg>
      <pc:sldChg chg="add del mod modShow">
        <pc:chgData name="Shinya Kumagai (熊谷 慎也)" userId="d22c9741-fed2-4331-abb8-72920a4e3e92" providerId="ADAL" clId="{5CE7397C-95CD-493C-B44B-6730639CEF85}" dt="2024-03-04T07:27:55.282" v="737" actId="729"/>
        <pc:sldMkLst>
          <pc:docMk/>
          <pc:sldMk cId="995423012" sldId="141169757"/>
        </pc:sldMkLst>
      </pc:sldChg>
      <pc:sldChg chg="modSp del mod">
        <pc:chgData name="Shinya Kumagai (熊谷 慎也)" userId="d22c9741-fed2-4331-abb8-72920a4e3e92" providerId="ADAL" clId="{5CE7397C-95CD-493C-B44B-6730639CEF85}" dt="2024-03-04T05:03:19.126" v="119" actId="47"/>
        <pc:sldMkLst>
          <pc:docMk/>
          <pc:sldMk cId="3467547152" sldId="2147309801"/>
        </pc:sldMkLst>
        <pc:spChg chg="mod">
          <ac:chgData name="Shinya Kumagai (熊谷 慎也)" userId="d22c9741-fed2-4331-abb8-72920a4e3e92" providerId="ADAL" clId="{5CE7397C-95CD-493C-B44B-6730639CEF85}" dt="2024-03-04T04:53:55.339" v="92" actId="1037"/>
          <ac:spMkLst>
            <pc:docMk/>
            <pc:sldMk cId="3467547152" sldId="2147309801"/>
            <ac:spMk id="11" creationId="{D1C76F0B-8A71-2ABE-D06D-92FFFBDC4FC9}"/>
          </ac:spMkLst>
        </pc:spChg>
        <pc:spChg chg="mod">
          <ac:chgData name="Shinya Kumagai (熊谷 慎也)" userId="d22c9741-fed2-4331-abb8-72920a4e3e92" providerId="ADAL" clId="{5CE7397C-95CD-493C-B44B-6730639CEF85}" dt="2024-03-04T04:53:55.339" v="92" actId="1037"/>
          <ac:spMkLst>
            <pc:docMk/>
            <pc:sldMk cId="3467547152" sldId="2147309801"/>
            <ac:spMk id="12" creationId="{6487ADD9-1398-8E13-AA55-50BA95FF6F58}"/>
          </ac:spMkLst>
        </pc:spChg>
      </pc:sldChg>
      <pc:sldChg chg="del">
        <pc:chgData name="Shinya Kumagai (熊谷 慎也)" userId="d22c9741-fed2-4331-abb8-72920a4e3e92" providerId="ADAL" clId="{5CE7397C-95CD-493C-B44B-6730639CEF85}" dt="2024-03-04T05:03:19.802" v="120" actId="47"/>
        <pc:sldMkLst>
          <pc:docMk/>
          <pc:sldMk cId="2745086176" sldId="2147309803"/>
        </pc:sldMkLst>
      </pc:sldChg>
      <pc:sldChg chg="del">
        <pc:chgData name="Shinya Kumagai (熊谷 慎也)" userId="d22c9741-fed2-4331-abb8-72920a4e3e92" providerId="ADAL" clId="{5CE7397C-95CD-493C-B44B-6730639CEF85}" dt="2024-03-04T05:04:20.182" v="155" actId="47"/>
        <pc:sldMkLst>
          <pc:docMk/>
          <pc:sldMk cId="3629615083" sldId="2147309804"/>
        </pc:sldMkLst>
      </pc:sldChg>
      <pc:sldChg chg="del">
        <pc:chgData name="Shinya Kumagai (熊谷 慎也)" userId="d22c9741-fed2-4331-abb8-72920a4e3e92" providerId="ADAL" clId="{5CE7397C-95CD-493C-B44B-6730639CEF85}" dt="2024-03-04T05:04:20.182" v="155" actId="47"/>
        <pc:sldMkLst>
          <pc:docMk/>
          <pc:sldMk cId="3411857218" sldId="2147309806"/>
        </pc:sldMkLst>
      </pc:sldChg>
      <pc:sldChg chg="addSp modSp new mod ord">
        <pc:chgData name="Shinya Kumagai (熊谷 慎也)" userId="d22c9741-fed2-4331-abb8-72920a4e3e92" providerId="ADAL" clId="{5CE7397C-95CD-493C-B44B-6730639CEF85}" dt="2024-03-04T05:01:42.922" v="117" actId="207"/>
        <pc:sldMkLst>
          <pc:docMk/>
          <pc:sldMk cId="2885938881" sldId="2147309807"/>
        </pc:sldMkLst>
        <pc:spChg chg="mod">
          <ac:chgData name="Shinya Kumagai (熊谷 慎也)" userId="d22c9741-fed2-4331-abb8-72920a4e3e92" providerId="ADAL" clId="{5CE7397C-95CD-493C-B44B-6730639CEF85}" dt="2024-03-04T04:56:35.998" v="108" actId="20577"/>
          <ac:spMkLst>
            <pc:docMk/>
            <pc:sldMk cId="2885938881" sldId="2147309807"/>
            <ac:spMk id="2" creationId="{41E17E38-B63F-9609-A519-79F7253464FF}"/>
          </ac:spMkLst>
        </pc:spChg>
        <pc:spChg chg="mod">
          <ac:chgData name="Shinya Kumagai (熊谷 慎也)" userId="d22c9741-fed2-4331-abb8-72920a4e3e92" providerId="ADAL" clId="{5CE7397C-95CD-493C-B44B-6730639CEF85}" dt="2024-03-04T05:01:42.922" v="117" actId="207"/>
          <ac:spMkLst>
            <pc:docMk/>
            <pc:sldMk cId="2885938881" sldId="2147309807"/>
            <ac:spMk id="3" creationId="{BA551C66-1FE5-1AEF-C328-DC1D6E3CF69B}"/>
          </ac:spMkLst>
        </pc:spChg>
        <pc:picChg chg="add mod">
          <ac:chgData name="Shinya Kumagai (熊谷 慎也)" userId="d22c9741-fed2-4331-abb8-72920a4e3e92" providerId="ADAL" clId="{5CE7397C-95CD-493C-B44B-6730639CEF85}" dt="2024-03-04T05:01:33.270" v="115" actId="1076"/>
          <ac:picMkLst>
            <pc:docMk/>
            <pc:sldMk cId="2885938881" sldId="2147309807"/>
            <ac:picMk id="1026" creationId="{C1435C60-3094-41CC-D342-B218C7189AD1}"/>
          </ac:picMkLst>
        </pc:picChg>
      </pc:sldChg>
      <pc:sldChg chg="new del">
        <pc:chgData name="Shinya Kumagai (熊谷 慎也)" userId="d22c9741-fed2-4331-abb8-72920a4e3e92" providerId="ADAL" clId="{5CE7397C-95CD-493C-B44B-6730639CEF85}" dt="2024-03-04T07:27:49.662" v="736" actId="47"/>
        <pc:sldMkLst>
          <pc:docMk/>
          <pc:sldMk cId="192915967" sldId="2147309808"/>
        </pc:sldMkLst>
      </pc:sldChg>
      <pc:sldChg chg="addSp modSp new mod modShow">
        <pc:chgData name="Shinya Kumagai (熊谷 慎也)" userId="d22c9741-fed2-4331-abb8-72920a4e3e92" providerId="ADAL" clId="{5CE7397C-95CD-493C-B44B-6730639CEF85}" dt="2024-03-04T07:28:40.522" v="802" actId="1076"/>
        <pc:sldMkLst>
          <pc:docMk/>
          <pc:sldMk cId="2419094809" sldId="2147309808"/>
        </pc:sldMkLst>
        <pc:spChg chg="add mod">
          <ac:chgData name="Shinya Kumagai (熊谷 慎也)" userId="d22c9741-fed2-4331-abb8-72920a4e3e92" providerId="ADAL" clId="{5CE7397C-95CD-493C-B44B-6730639CEF85}" dt="2024-03-04T07:28:40.522" v="802" actId="1076"/>
          <ac:spMkLst>
            <pc:docMk/>
            <pc:sldMk cId="2419094809" sldId="2147309808"/>
            <ac:spMk id="2" creationId="{E13A83F0-FEF7-0147-73A3-E4BEFA3FD7A8}"/>
          </ac:spMkLst>
        </pc:spChg>
      </pc:sldChg>
      <pc:sldChg chg="new del ord">
        <pc:chgData name="Shinya Kumagai (熊谷 慎也)" userId="d22c9741-fed2-4331-abb8-72920a4e3e92" providerId="ADAL" clId="{5CE7397C-95CD-493C-B44B-6730639CEF85}" dt="2024-03-04T07:27:41.081" v="733" actId="47"/>
        <pc:sldMkLst>
          <pc:docMk/>
          <pc:sldMk cId="3607310575" sldId="2147309808"/>
        </pc:sldMkLst>
      </pc:sldChg>
      <pc:sldChg chg="modSp add del">
        <pc:chgData name="Shinya Kumagai (熊谷 慎也)" userId="d22c9741-fed2-4331-abb8-72920a4e3e92" providerId="ADAL" clId="{5CE7397C-95CD-493C-B44B-6730639CEF85}" dt="2024-03-04T07:28:22.945" v="765"/>
        <pc:sldMkLst>
          <pc:docMk/>
          <pc:sldMk cId="149410076" sldId="2147309809"/>
        </pc:sldMkLst>
        <pc:spChg chg="mod">
          <ac:chgData name="Shinya Kumagai (熊谷 慎也)" userId="d22c9741-fed2-4331-abb8-72920a4e3e92" providerId="ADAL" clId="{5CE7397C-95CD-493C-B44B-6730639CEF85}" dt="2024-03-04T07:28:21.369" v="764"/>
          <ac:spMkLst>
            <pc:docMk/>
            <pc:sldMk cId="149410076" sldId="2147309809"/>
            <ac:spMk id="2" creationId="{358E184E-09F1-06DF-C82F-FEBFB6E42937}"/>
          </ac:spMkLst>
        </pc:spChg>
      </pc:sldChg>
    </pc:docChg>
  </pc:docChgLst>
  <pc:docChgLst>
    <pc:chgData name="Shinya Kumagai (熊谷 慎也)" userId="S::shinya.kumagai.yw@nttdocomo.com::d22c9741-fed2-4331-abb8-72920a4e3e92" providerId="AD" clId="Web-{D0F36519-B669-FB62-36CB-AA8D8690F79B}"/>
    <pc:docChg chg="addSld modSld">
      <pc:chgData name="Shinya Kumagai (熊谷 慎也)" userId="S::shinya.kumagai.yw@nttdocomo.com::d22c9741-fed2-4331-abb8-72920a4e3e92" providerId="AD" clId="Web-{D0F36519-B669-FB62-36CB-AA8D8690F79B}" dt="2023-11-20T08:45:44.872" v="131" actId="20577"/>
      <pc:docMkLst>
        <pc:docMk/>
      </pc:docMkLst>
      <pc:sldChg chg="modSp new">
        <pc:chgData name="Shinya Kumagai (熊谷 慎也)" userId="S::shinya.kumagai.yw@nttdocomo.com::d22c9741-fed2-4331-abb8-72920a4e3e92" providerId="AD" clId="Web-{D0F36519-B669-FB62-36CB-AA8D8690F79B}" dt="2023-11-20T08:45:44.872" v="131" actId="20577"/>
        <pc:sldMkLst>
          <pc:docMk/>
          <pc:sldMk cId="4179526656" sldId="2147309800"/>
        </pc:sldMkLst>
        <pc:spChg chg="mod">
          <ac:chgData name="Shinya Kumagai (熊谷 慎也)" userId="S::shinya.kumagai.yw@nttdocomo.com::d22c9741-fed2-4331-abb8-72920a4e3e92" providerId="AD" clId="Web-{D0F36519-B669-FB62-36CB-AA8D8690F79B}" dt="2023-11-20T08:23:42.944" v="5" actId="20577"/>
          <ac:spMkLst>
            <pc:docMk/>
            <pc:sldMk cId="4179526656" sldId="2147309800"/>
            <ac:spMk id="2" creationId="{177032FC-9608-749B-2196-709D9C7D73E2}"/>
          </ac:spMkLst>
        </pc:spChg>
        <pc:spChg chg="mod">
          <ac:chgData name="Shinya Kumagai (熊谷 慎也)" userId="S::shinya.kumagai.yw@nttdocomo.com::d22c9741-fed2-4331-abb8-72920a4e3e92" providerId="AD" clId="Web-{D0F36519-B669-FB62-36CB-AA8D8690F79B}" dt="2023-11-20T08:45:44.872" v="131" actId="20577"/>
          <ac:spMkLst>
            <pc:docMk/>
            <pc:sldMk cId="4179526656" sldId="2147309800"/>
            <ac:spMk id="3" creationId="{F09EEF38-ABE8-0441-C26A-4FE20D3D5E6A}"/>
          </ac:spMkLst>
        </pc:spChg>
      </pc:sldChg>
    </pc:docChg>
  </pc:docChgLst>
  <pc:docChgLst>
    <pc:chgData name="Shinya Kumagai (熊谷 慎也)" userId="S::shinya.kumagai.yw@nttdocomo.com::d22c9741-fed2-4331-abb8-72920a4e3e92" providerId="AD" clId="Web-{E5F7121C-BE19-8890-B328-6E7C838FC889}"/>
    <pc:docChg chg="modSld sldOrd">
      <pc:chgData name="Shinya Kumagai (熊谷 慎也)" userId="S::shinya.kumagai.yw@nttdocomo.com::d22c9741-fed2-4331-abb8-72920a4e3e92" providerId="AD" clId="Web-{E5F7121C-BE19-8890-B328-6E7C838FC889}" dt="2023-11-29T02:59:33.822" v="105" actId="20577"/>
      <pc:docMkLst>
        <pc:docMk/>
      </pc:docMkLst>
      <pc:sldChg chg="mod ord modShow">
        <pc:chgData name="Shinya Kumagai (熊谷 慎也)" userId="S::shinya.kumagai.yw@nttdocomo.com::d22c9741-fed2-4331-abb8-72920a4e3e92" providerId="AD" clId="Web-{E5F7121C-BE19-8890-B328-6E7C838FC889}" dt="2023-11-29T02:57:54.616" v="84"/>
        <pc:sldMkLst>
          <pc:docMk/>
          <pc:sldMk cId="643102592" sldId="2147309797"/>
        </pc:sldMkLst>
      </pc:sldChg>
      <pc:sldChg chg="ord">
        <pc:chgData name="Shinya Kumagai (熊谷 慎也)" userId="S::shinya.kumagai.yw@nttdocomo.com::d22c9741-fed2-4331-abb8-72920a4e3e92" providerId="AD" clId="Web-{E5F7121C-BE19-8890-B328-6E7C838FC889}" dt="2023-11-29T02:59:20.978" v="104"/>
        <pc:sldMkLst>
          <pc:docMk/>
          <pc:sldMk cId="3629615083" sldId="2147309804"/>
        </pc:sldMkLst>
      </pc:sldChg>
      <pc:sldChg chg="addSp modSp ord">
        <pc:chgData name="Shinya Kumagai (熊谷 慎也)" userId="S::shinya.kumagai.yw@nttdocomo.com::d22c9741-fed2-4331-abb8-72920a4e3e92" providerId="AD" clId="Web-{E5F7121C-BE19-8890-B328-6E7C838FC889}" dt="2023-11-29T02:59:33.822" v="105" actId="20577"/>
        <pc:sldMkLst>
          <pc:docMk/>
          <pc:sldMk cId="75904876" sldId="2147309805"/>
        </pc:sldMkLst>
        <pc:spChg chg="mod">
          <ac:chgData name="Shinya Kumagai (熊谷 慎也)" userId="S::shinya.kumagai.yw@nttdocomo.com::d22c9741-fed2-4331-abb8-72920a4e3e92" providerId="AD" clId="Web-{E5F7121C-BE19-8890-B328-6E7C838FC889}" dt="2023-11-29T02:59:33.822" v="105" actId="20577"/>
          <ac:spMkLst>
            <pc:docMk/>
            <pc:sldMk cId="75904876" sldId="2147309805"/>
            <ac:spMk id="2" creationId="{8B0212E7-3FB2-2B8D-B1D1-A4DE0AED5FC7}"/>
          </ac:spMkLst>
        </pc:spChg>
        <pc:spChg chg="add mod">
          <ac:chgData name="Shinya Kumagai (熊谷 慎也)" userId="S::shinya.kumagai.yw@nttdocomo.com::d22c9741-fed2-4331-abb8-72920a4e3e92" providerId="AD" clId="Web-{E5F7121C-BE19-8890-B328-6E7C838FC889}" dt="2023-11-29T02:58:33.539" v="103" actId="1076"/>
          <ac:spMkLst>
            <pc:docMk/>
            <pc:sldMk cId="75904876" sldId="2147309805"/>
            <ac:spMk id="8" creationId="{31EAF83C-A233-8DE7-EF75-C8BE9EC35A66}"/>
          </ac:spMkLst>
        </pc:spChg>
      </pc:sldChg>
    </pc:docChg>
  </pc:docChgLst>
  <pc:docChgLst>
    <pc:chgData name="Haruhi Echigo (越後 春陽)" userId="6c790bd7-a5fc-4f40-8b3a-199fc59356d2" providerId="ADAL" clId="{C344A7F5-9291-4830-8235-65C9DB3CDC6A}"/>
    <pc:docChg chg="modSld">
      <pc:chgData name="Haruhi Echigo (越後 春陽)" userId="6c790bd7-a5fc-4f40-8b3a-199fc59356d2" providerId="ADAL" clId="{C344A7F5-9291-4830-8235-65C9DB3CDC6A}" dt="2023-08-29T04:43:31.252" v="3" actId="20577"/>
      <pc:docMkLst>
        <pc:docMk/>
      </pc:docMkLst>
      <pc:sldChg chg="modSp mod">
        <pc:chgData name="Haruhi Echigo (越後 春陽)" userId="6c790bd7-a5fc-4f40-8b3a-199fc59356d2" providerId="ADAL" clId="{C344A7F5-9291-4830-8235-65C9DB3CDC6A}" dt="2023-08-29T04:43:31.252" v="3" actId="20577"/>
        <pc:sldMkLst>
          <pc:docMk/>
          <pc:sldMk cId="2135436060" sldId="2147309777"/>
        </pc:sldMkLst>
        <pc:spChg chg="mod">
          <ac:chgData name="Haruhi Echigo (越後 春陽)" userId="6c790bd7-a5fc-4f40-8b3a-199fc59356d2" providerId="ADAL" clId="{C344A7F5-9291-4830-8235-65C9DB3CDC6A}" dt="2023-08-29T04:43:31.252" v="3" actId="20577"/>
          <ac:spMkLst>
            <pc:docMk/>
            <pc:sldMk cId="2135436060" sldId="2147309777"/>
            <ac:spMk id="4" creationId="{C541B53F-24FD-4392-96BD-9F8A17C78855}"/>
          </ac:spMkLst>
        </pc:spChg>
      </pc:sldChg>
    </pc:docChg>
  </pc:docChgLst>
  <pc:docChgLst>
    <pc:chgData name="Naoya Shibaike (芝池 尚哉)" userId="5b09a80e-b99f-4d25-9243-d223e12dd20f" providerId="ADAL" clId="{93157FDC-0999-4703-87E6-7022BA1F880A}"/>
    <pc:docChg chg="modSld">
      <pc:chgData name="Naoya Shibaike (芝池 尚哉)" userId="5b09a80e-b99f-4d25-9243-d223e12dd20f" providerId="ADAL" clId="{93157FDC-0999-4703-87E6-7022BA1F880A}" dt="2023-09-01T03:35:29.802" v="6"/>
      <pc:docMkLst>
        <pc:docMk/>
      </pc:docMkLst>
      <pc:sldChg chg="modSp mod">
        <pc:chgData name="Naoya Shibaike (芝池 尚哉)" userId="5b09a80e-b99f-4d25-9243-d223e12dd20f" providerId="ADAL" clId="{93157FDC-0999-4703-87E6-7022BA1F880A}" dt="2023-09-01T03:35:29.802" v="6"/>
        <pc:sldMkLst>
          <pc:docMk/>
          <pc:sldMk cId="2135436060" sldId="2147309777"/>
        </pc:sldMkLst>
        <pc:spChg chg="mod">
          <ac:chgData name="Naoya Shibaike (芝池 尚哉)" userId="5b09a80e-b99f-4d25-9243-d223e12dd20f" providerId="ADAL" clId="{93157FDC-0999-4703-87E6-7022BA1F880A}" dt="2023-09-01T03:35:29.802" v="6"/>
          <ac:spMkLst>
            <pc:docMk/>
            <pc:sldMk cId="2135436060" sldId="2147309777"/>
            <ac:spMk id="3" creationId="{67A83CE8-A916-4D95-A9B5-EE909B8F56D3}"/>
          </ac:spMkLst>
        </pc:spChg>
      </pc:sldChg>
    </pc:docChg>
  </pc:docChgLst>
  <pc:docChgLst>
    <pc:chgData name="Shoki Inoue (井上 翔貴)" userId="168f3158-3214-4f3f-9678-04a05c4b2c3a" providerId="ADAL" clId="{D849DE30-CE68-45BC-9E1E-18D46E2BEFFE}"/>
    <pc:docChg chg="undo custSel modSld">
      <pc:chgData name="Shoki Inoue (井上 翔貴)" userId="168f3158-3214-4f3f-9678-04a05c4b2c3a" providerId="ADAL" clId="{D849DE30-CE68-45BC-9E1E-18D46E2BEFFE}" dt="2023-09-01T02:04:02.800" v="96"/>
      <pc:docMkLst>
        <pc:docMk/>
      </pc:docMkLst>
      <pc:sldChg chg="modSp mod">
        <pc:chgData name="Shoki Inoue (井上 翔貴)" userId="168f3158-3214-4f3f-9678-04a05c4b2c3a" providerId="ADAL" clId="{D849DE30-CE68-45BC-9E1E-18D46E2BEFFE}" dt="2023-09-01T02:04:02.800" v="96"/>
        <pc:sldMkLst>
          <pc:docMk/>
          <pc:sldMk cId="2135436060" sldId="2147309777"/>
        </pc:sldMkLst>
        <pc:spChg chg="mod">
          <ac:chgData name="Shoki Inoue (井上 翔貴)" userId="168f3158-3214-4f3f-9678-04a05c4b2c3a" providerId="ADAL" clId="{D849DE30-CE68-45BC-9E1E-18D46E2BEFFE}" dt="2023-09-01T02:04:02.800" v="96"/>
          <ac:spMkLst>
            <pc:docMk/>
            <pc:sldMk cId="2135436060" sldId="2147309777"/>
            <ac:spMk id="3" creationId="{67A83CE8-A916-4D95-A9B5-EE909B8F56D3}"/>
          </ac:spMkLst>
        </pc:spChg>
      </pc:sldChg>
      <pc:sldChg chg="modSp mod">
        <pc:chgData name="Shoki Inoue (井上 翔貴)" userId="168f3158-3214-4f3f-9678-04a05c4b2c3a" providerId="ADAL" clId="{D849DE30-CE68-45BC-9E1E-18D46E2BEFFE}" dt="2023-09-01T02:03:32.687" v="94" actId="20577"/>
        <pc:sldMkLst>
          <pc:docMk/>
          <pc:sldMk cId="1834774064" sldId="2147309780"/>
        </pc:sldMkLst>
        <pc:spChg chg="mod">
          <ac:chgData name="Shoki Inoue (井上 翔貴)" userId="168f3158-3214-4f3f-9678-04a05c4b2c3a" providerId="ADAL" clId="{D849DE30-CE68-45BC-9E1E-18D46E2BEFFE}" dt="2023-08-25T10:37:16.413" v="12" actId="1076"/>
          <ac:spMkLst>
            <pc:docMk/>
            <pc:sldMk cId="1834774064" sldId="2147309780"/>
            <ac:spMk id="3" creationId="{D7C2685A-F5F5-D70D-9E59-EA23A4E006BF}"/>
          </ac:spMkLst>
        </pc:spChg>
        <pc:graphicFrameChg chg="modGraphic">
          <ac:chgData name="Shoki Inoue (井上 翔貴)" userId="168f3158-3214-4f3f-9678-04a05c4b2c3a" providerId="ADAL" clId="{D849DE30-CE68-45BC-9E1E-18D46E2BEFFE}" dt="2023-09-01T02:03:27.736" v="88" actId="207"/>
          <ac:graphicFrameMkLst>
            <pc:docMk/>
            <pc:sldMk cId="1834774064" sldId="2147309780"/>
            <ac:graphicFrameMk id="5" creationId="{E1FC10F5-C53B-86DF-8A2A-4C980B467C4A}"/>
          </ac:graphicFrameMkLst>
        </pc:graphicFrameChg>
        <pc:graphicFrameChg chg="mod modGraphic">
          <ac:chgData name="Shoki Inoue (井上 翔貴)" userId="168f3158-3214-4f3f-9678-04a05c4b2c3a" providerId="ADAL" clId="{D849DE30-CE68-45BC-9E1E-18D46E2BEFFE}" dt="2023-09-01T02:03:32.687" v="94" actId="20577"/>
          <ac:graphicFrameMkLst>
            <pc:docMk/>
            <pc:sldMk cId="1834774064" sldId="2147309780"/>
            <ac:graphicFrameMk id="6" creationId="{8CBAE430-0753-91BB-260D-C9A333755F51}"/>
          </ac:graphicFrameMkLst>
        </pc:graphicFrameChg>
      </pc:sldChg>
    </pc:docChg>
  </pc:docChgLst>
  <pc:docChgLst>
    <pc:chgData name="Hiroki Harada (原田 浩樹)" userId="S::hiroki.harada.sv@nttdocomo.com::a8faacbc-3d7c-4f6f-a507-02b0eadbea1a" providerId="AD" clId="Web-{5F85430C-6560-C510-44E2-DEDAFADFD93A}"/>
    <pc:docChg chg="modSld">
      <pc:chgData name="Hiroki Harada (原田 浩樹)" userId="S::hiroki.harada.sv@nttdocomo.com::a8faacbc-3d7c-4f6f-a507-02b0eadbea1a" providerId="AD" clId="Web-{5F85430C-6560-C510-44E2-DEDAFADFD93A}" dt="2023-11-20T08:40:00.585" v="165" actId="20577"/>
      <pc:docMkLst>
        <pc:docMk/>
      </pc:docMkLst>
      <pc:sldChg chg="modSp">
        <pc:chgData name="Hiroki Harada (原田 浩樹)" userId="S::hiroki.harada.sv@nttdocomo.com::a8faacbc-3d7c-4f6f-a507-02b0eadbea1a" providerId="AD" clId="Web-{5F85430C-6560-C510-44E2-DEDAFADFD93A}" dt="2023-11-20T08:40:00.585" v="165" actId="20577"/>
        <pc:sldMkLst>
          <pc:docMk/>
          <pc:sldMk cId="4179526656" sldId="2147309800"/>
        </pc:sldMkLst>
        <pc:spChg chg="mod">
          <ac:chgData name="Hiroki Harada (原田 浩樹)" userId="S::hiroki.harada.sv@nttdocomo.com::a8faacbc-3d7c-4f6f-a507-02b0eadbea1a" providerId="AD" clId="Web-{5F85430C-6560-C510-44E2-DEDAFADFD93A}" dt="2023-11-20T08:40:00.585" v="165" actId="20577"/>
          <ac:spMkLst>
            <pc:docMk/>
            <pc:sldMk cId="4179526656" sldId="2147309800"/>
            <ac:spMk id="3" creationId="{F09EEF38-ABE8-0441-C26A-4FE20D3D5E6A}"/>
          </ac:spMkLst>
        </pc:spChg>
      </pc:sldChg>
    </pc:docChg>
  </pc:docChgLst>
  <pc:docChgLst>
    <pc:chgData name="Shinya Kumagai (熊谷 慎也)" userId="d22c9741-fed2-4331-abb8-72920a4e3e92" providerId="ADAL" clId="{3288DEF2-2E31-4B5F-B6FA-5EBBA3F581DE}"/>
    <pc:docChg chg="undo custSel addSld delSld modSld">
      <pc:chgData name="Shinya Kumagai (熊谷 慎也)" userId="d22c9741-fed2-4331-abb8-72920a4e3e92" providerId="ADAL" clId="{3288DEF2-2E31-4B5F-B6FA-5EBBA3F581DE}" dt="2023-11-10T10:48:11.298" v="562"/>
      <pc:docMkLst>
        <pc:docMk/>
      </pc:docMkLst>
      <pc:sldChg chg="add del mod modShow">
        <pc:chgData name="Shinya Kumagai (熊谷 慎也)" userId="d22c9741-fed2-4331-abb8-72920a4e3e92" providerId="ADAL" clId="{3288DEF2-2E31-4B5F-B6FA-5EBBA3F581DE}" dt="2023-11-10T10:37:12.819" v="208" actId="729"/>
        <pc:sldMkLst>
          <pc:docMk/>
          <pc:sldMk cId="3108851212" sldId="367"/>
        </pc:sldMkLst>
      </pc:sldChg>
      <pc:sldChg chg="add del mod modShow">
        <pc:chgData name="Shinya Kumagai (熊谷 慎也)" userId="d22c9741-fed2-4331-abb8-72920a4e3e92" providerId="ADAL" clId="{3288DEF2-2E31-4B5F-B6FA-5EBBA3F581DE}" dt="2023-11-10T10:37:12.819" v="208" actId="729"/>
        <pc:sldMkLst>
          <pc:docMk/>
          <pc:sldMk cId="1506608792" sldId="433"/>
        </pc:sldMkLst>
      </pc:sldChg>
      <pc:sldChg chg="add del mod modShow">
        <pc:chgData name="Shinya Kumagai (熊谷 慎也)" userId="d22c9741-fed2-4331-abb8-72920a4e3e92" providerId="ADAL" clId="{3288DEF2-2E31-4B5F-B6FA-5EBBA3F581DE}" dt="2023-11-10T10:37:12.819" v="208" actId="729"/>
        <pc:sldMkLst>
          <pc:docMk/>
          <pc:sldMk cId="1022873415" sldId="436"/>
        </pc:sldMkLst>
      </pc:sldChg>
      <pc:sldChg chg="modSp mod">
        <pc:chgData name="Shinya Kumagai (熊谷 慎也)" userId="d22c9741-fed2-4331-abb8-72920a4e3e92" providerId="ADAL" clId="{3288DEF2-2E31-4B5F-B6FA-5EBBA3F581DE}" dt="2023-11-10T09:39:28.315" v="83" actId="20577"/>
        <pc:sldMkLst>
          <pc:docMk/>
          <pc:sldMk cId="3814896674" sldId="534"/>
        </pc:sldMkLst>
        <pc:spChg chg="mod">
          <ac:chgData name="Shinya Kumagai (熊谷 慎也)" userId="d22c9741-fed2-4331-abb8-72920a4e3e92" providerId="ADAL" clId="{3288DEF2-2E31-4B5F-B6FA-5EBBA3F581DE}" dt="2023-11-10T09:39:28.315" v="83" actId="20577"/>
          <ac:spMkLst>
            <pc:docMk/>
            <pc:sldMk cId="3814896674" sldId="534"/>
            <ac:spMk id="2" creationId="{E495A3FF-335A-4C75-A894-AC0D7CC7FAB1}"/>
          </ac:spMkLst>
        </pc:spChg>
        <pc:spChg chg="mod">
          <ac:chgData name="Shinya Kumagai (熊谷 慎也)" userId="d22c9741-fed2-4331-abb8-72920a4e3e92" providerId="ADAL" clId="{3288DEF2-2E31-4B5F-B6FA-5EBBA3F581DE}" dt="2023-11-10T09:37:56.443" v="51" actId="13926"/>
          <ac:spMkLst>
            <pc:docMk/>
            <pc:sldMk cId="3814896674" sldId="534"/>
            <ac:spMk id="5" creationId="{057AFA79-FFEA-498C-A102-805245EB7626}"/>
          </ac:spMkLst>
        </pc:spChg>
        <pc:spChg chg="mod">
          <ac:chgData name="Shinya Kumagai (熊谷 慎也)" userId="d22c9741-fed2-4331-abb8-72920a4e3e92" providerId="ADAL" clId="{3288DEF2-2E31-4B5F-B6FA-5EBBA3F581DE}" dt="2023-11-10T09:38:06.609" v="62" actId="13926"/>
          <ac:spMkLst>
            <pc:docMk/>
            <pc:sldMk cId="3814896674" sldId="534"/>
            <ac:spMk id="6" creationId="{1A204F25-287F-492A-824E-2B9A7FFF3DF1}"/>
          </ac:spMkLst>
        </pc:spChg>
      </pc:sldChg>
      <pc:sldChg chg="del">
        <pc:chgData name="Shinya Kumagai (熊谷 慎也)" userId="d22c9741-fed2-4331-abb8-72920a4e3e92" providerId="ADAL" clId="{3288DEF2-2E31-4B5F-B6FA-5EBBA3F581DE}" dt="2023-11-10T10:24:01.912" v="93" actId="47"/>
        <pc:sldMkLst>
          <pc:docMk/>
          <pc:sldMk cId="2135436060" sldId="2147309777"/>
        </pc:sldMkLst>
      </pc:sldChg>
      <pc:sldChg chg="del">
        <pc:chgData name="Shinya Kumagai (熊谷 慎也)" userId="d22c9741-fed2-4331-abb8-72920a4e3e92" providerId="ADAL" clId="{3288DEF2-2E31-4B5F-B6FA-5EBBA3F581DE}" dt="2023-11-10T10:24:02.270" v="94" actId="47"/>
        <pc:sldMkLst>
          <pc:docMk/>
          <pc:sldMk cId="1834774064" sldId="2147309780"/>
        </pc:sldMkLst>
      </pc:sldChg>
      <pc:sldChg chg="del">
        <pc:chgData name="Shinya Kumagai (熊谷 慎也)" userId="d22c9741-fed2-4331-abb8-72920a4e3e92" providerId="ADAL" clId="{3288DEF2-2E31-4B5F-B6FA-5EBBA3F581DE}" dt="2023-11-10T10:24:01.423" v="92" actId="47"/>
        <pc:sldMkLst>
          <pc:docMk/>
          <pc:sldMk cId="3100303364" sldId="2147309788"/>
        </pc:sldMkLst>
      </pc:sldChg>
      <pc:sldChg chg="del">
        <pc:chgData name="Shinya Kumagai (熊谷 慎也)" userId="d22c9741-fed2-4331-abb8-72920a4e3e92" providerId="ADAL" clId="{3288DEF2-2E31-4B5F-B6FA-5EBBA3F581DE}" dt="2023-11-10T10:24:01.205" v="91" actId="47"/>
        <pc:sldMkLst>
          <pc:docMk/>
          <pc:sldMk cId="4009008142" sldId="2147309789"/>
        </pc:sldMkLst>
      </pc:sldChg>
      <pc:sldChg chg="del">
        <pc:chgData name="Shinya Kumagai (熊谷 慎也)" userId="d22c9741-fed2-4331-abb8-72920a4e3e92" providerId="ADAL" clId="{3288DEF2-2E31-4B5F-B6FA-5EBBA3F581DE}" dt="2023-11-10T10:23:59.279" v="90" actId="47"/>
        <pc:sldMkLst>
          <pc:docMk/>
          <pc:sldMk cId="2969766844" sldId="2147309790"/>
        </pc:sldMkLst>
      </pc:sldChg>
      <pc:sldChg chg="addSp modSp new mod">
        <pc:chgData name="Shinya Kumagai (熊谷 慎也)" userId="d22c9741-fed2-4331-abb8-72920a4e3e92" providerId="ADAL" clId="{3288DEF2-2E31-4B5F-B6FA-5EBBA3F581DE}" dt="2023-11-10T10:48:11.298" v="562"/>
        <pc:sldMkLst>
          <pc:docMk/>
          <pc:sldMk cId="3769942873" sldId="2147309791"/>
        </pc:sldMkLst>
        <pc:spChg chg="mod">
          <ac:chgData name="Shinya Kumagai (熊谷 慎也)" userId="d22c9741-fed2-4331-abb8-72920a4e3e92" providerId="ADAL" clId="{3288DEF2-2E31-4B5F-B6FA-5EBBA3F581DE}" dt="2023-11-10T10:24:06.529" v="95"/>
          <ac:spMkLst>
            <pc:docMk/>
            <pc:sldMk cId="3769942873" sldId="2147309791"/>
            <ac:spMk id="2" creationId="{CC9284C3-EFD3-D581-BF77-ACF0A5DAAF9E}"/>
          </ac:spMkLst>
        </pc:spChg>
        <pc:spChg chg="mod">
          <ac:chgData name="Shinya Kumagai (熊谷 慎也)" userId="d22c9741-fed2-4331-abb8-72920a4e3e92" providerId="ADAL" clId="{3288DEF2-2E31-4B5F-B6FA-5EBBA3F581DE}" dt="2023-11-10T10:23:57.171" v="89" actId="20577"/>
          <ac:spMkLst>
            <pc:docMk/>
            <pc:sldMk cId="3769942873" sldId="2147309791"/>
            <ac:spMk id="3" creationId="{1DF76D86-4FFA-E0A1-20C8-741CA6311E5A}"/>
          </ac:spMkLst>
        </pc:spChg>
        <pc:spChg chg="add mod">
          <ac:chgData name="Shinya Kumagai (熊谷 慎也)" userId="d22c9741-fed2-4331-abb8-72920a4e3e92" providerId="ADAL" clId="{3288DEF2-2E31-4B5F-B6FA-5EBBA3F581DE}" dt="2023-11-10T10:48:11.298" v="562"/>
          <ac:spMkLst>
            <pc:docMk/>
            <pc:sldMk cId="3769942873" sldId="2147309791"/>
            <ac:spMk id="4" creationId="{007AEF1C-26F0-DEE2-BC04-DDC9BC34D54A}"/>
          </ac:spMkLst>
        </pc:spChg>
      </pc:sldChg>
      <pc:sldChg chg="addSp modSp new mod">
        <pc:chgData name="Shinya Kumagai (熊谷 慎也)" userId="d22c9741-fed2-4331-abb8-72920a4e3e92" providerId="ADAL" clId="{3288DEF2-2E31-4B5F-B6FA-5EBBA3F581DE}" dt="2023-11-10T10:46:08.100" v="428" actId="20577"/>
        <pc:sldMkLst>
          <pc:docMk/>
          <pc:sldMk cId="1835907937" sldId="2147309792"/>
        </pc:sldMkLst>
        <pc:spChg chg="mod">
          <ac:chgData name="Shinya Kumagai (熊谷 慎也)" userId="d22c9741-fed2-4331-abb8-72920a4e3e92" providerId="ADAL" clId="{3288DEF2-2E31-4B5F-B6FA-5EBBA3F581DE}" dt="2023-11-10T10:24:42.881" v="100"/>
          <ac:spMkLst>
            <pc:docMk/>
            <pc:sldMk cId="1835907937" sldId="2147309792"/>
            <ac:spMk id="2" creationId="{A7637416-94F9-D661-5B9B-AAF25CDDA197}"/>
          </ac:spMkLst>
        </pc:spChg>
        <pc:spChg chg="mod">
          <ac:chgData name="Shinya Kumagai (熊谷 慎也)" userId="d22c9741-fed2-4331-abb8-72920a4e3e92" providerId="ADAL" clId="{3288DEF2-2E31-4B5F-B6FA-5EBBA3F581DE}" dt="2023-11-10T10:24:28.126" v="97"/>
          <ac:spMkLst>
            <pc:docMk/>
            <pc:sldMk cId="1835907937" sldId="2147309792"/>
            <ac:spMk id="3" creationId="{560099F4-701C-E484-1BB8-A20B943C7E0A}"/>
          </ac:spMkLst>
        </pc:spChg>
        <pc:spChg chg="add mod">
          <ac:chgData name="Shinya Kumagai (熊谷 慎也)" userId="d22c9741-fed2-4331-abb8-72920a4e3e92" providerId="ADAL" clId="{3288DEF2-2E31-4B5F-B6FA-5EBBA3F581DE}" dt="2023-11-10T10:46:08.100" v="428" actId="20577"/>
          <ac:spMkLst>
            <pc:docMk/>
            <pc:sldMk cId="1835907937" sldId="2147309792"/>
            <ac:spMk id="5" creationId="{51DC2ABC-D8E6-10F9-F43D-0FE09318C4AB}"/>
          </ac:spMkLst>
        </pc:spChg>
        <pc:graphicFrameChg chg="add mod">
          <ac:chgData name="Shinya Kumagai (熊谷 慎也)" userId="d22c9741-fed2-4331-abb8-72920a4e3e92" providerId="ADAL" clId="{3288DEF2-2E31-4B5F-B6FA-5EBBA3F581DE}" dt="2023-11-10T10:24:48.933" v="101"/>
          <ac:graphicFrameMkLst>
            <pc:docMk/>
            <pc:sldMk cId="1835907937" sldId="2147309792"/>
            <ac:graphicFrameMk id="4" creationId="{4BB1A8D0-C3CE-178C-8FFA-FDCC14E9F103}"/>
          </ac:graphicFrameMkLst>
        </pc:graphicFrameChg>
      </pc:sldChg>
      <pc:sldChg chg="addSp delSp modSp new mod">
        <pc:chgData name="Shinya Kumagai (熊谷 慎也)" userId="d22c9741-fed2-4331-abb8-72920a4e3e92" providerId="ADAL" clId="{3288DEF2-2E31-4B5F-B6FA-5EBBA3F581DE}" dt="2023-11-10T10:46:55.332" v="518" actId="20577"/>
        <pc:sldMkLst>
          <pc:docMk/>
          <pc:sldMk cId="2999887861" sldId="2147309793"/>
        </pc:sldMkLst>
        <pc:spChg chg="mod">
          <ac:chgData name="Shinya Kumagai (熊谷 慎也)" userId="d22c9741-fed2-4331-abb8-72920a4e3e92" providerId="ADAL" clId="{3288DEF2-2E31-4B5F-B6FA-5EBBA3F581DE}" dt="2023-11-10T10:25:13.893" v="114" actId="20577"/>
          <ac:spMkLst>
            <pc:docMk/>
            <pc:sldMk cId="2999887861" sldId="2147309793"/>
            <ac:spMk id="2" creationId="{8B0212E7-3FB2-2B8D-B1D1-A4DE0AED5FC7}"/>
          </ac:spMkLst>
        </pc:spChg>
        <pc:spChg chg="del">
          <ac:chgData name="Shinya Kumagai (熊谷 慎也)" userId="d22c9741-fed2-4331-abb8-72920a4e3e92" providerId="ADAL" clId="{3288DEF2-2E31-4B5F-B6FA-5EBBA3F581DE}" dt="2023-11-10T10:25:04.509" v="103" actId="478"/>
          <ac:spMkLst>
            <pc:docMk/>
            <pc:sldMk cId="2999887861" sldId="2147309793"/>
            <ac:spMk id="3" creationId="{4E906215-6EB8-DBCD-D80F-274B72834C6A}"/>
          </ac:spMkLst>
        </pc:spChg>
        <pc:spChg chg="add mod">
          <ac:chgData name="Shinya Kumagai (熊谷 慎也)" userId="d22c9741-fed2-4331-abb8-72920a4e3e92" providerId="ADAL" clId="{3288DEF2-2E31-4B5F-B6FA-5EBBA3F581DE}" dt="2023-11-10T10:25:04.829" v="104"/>
          <ac:spMkLst>
            <pc:docMk/>
            <pc:sldMk cId="2999887861" sldId="2147309793"/>
            <ac:spMk id="4" creationId="{8250AF17-DDA9-6225-CFCE-8A12B284E079}"/>
          </ac:spMkLst>
        </pc:spChg>
        <pc:spChg chg="add mod">
          <ac:chgData name="Shinya Kumagai (熊谷 慎也)" userId="d22c9741-fed2-4331-abb8-72920a4e3e92" providerId="ADAL" clId="{3288DEF2-2E31-4B5F-B6FA-5EBBA3F581DE}" dt="2023-11-10T10:25:04.829" v="104"/>
          <ac:spMkLst>
            <pc:docMk/>
            <pc:sldMk cId="2999887861" sldId="2147309793"/>
            <ac:spMk id="6" creationId="{65A8F7A7-88DD-CF17-4D59-5FF107493E11}"/>
          </ac:spMkLst>
        </pc:spChg>
        <pc:spChg chg="add mod">
          <ac:chgData name="Shinya Kumagai (熊谷 慎也)" userId="d22c9741-fed2-4331-abb8-72920a4e3e92" providerId="ADAL" clId="{3288DEF2-2E31-4B5F-B6FA-5EBBA3F581DE}" dt="2023-11-10T10:25:04.829" v="104"/>
          <ac:spMkLst>
            <pc:docMk/>
            <pc:sldMk cId="2999887861" sldId="2147309793"/>
            <ac:spMk id="7" creationId="{068DAFEA-4A46-DA6F-584E-2690EB43592C}"/>
          </ac:spMkLst>
        </pc:spChg>
        <pc:spChg chg="add mod">
          <ac:chgData name="Shinya Kumagai (熊谷 慎也)" userId="d22c9741-fed2-4331-abb8-72920a4e3e92" providerId="ADAL" clId="{3288DEF2-2E31-4B5F-B6FA-5EBBA3F581DE}" dt="2023-11-10T10:25:04.829" v="104"/>
          <ac:spMkLst>
            <pc:docMk/>
            <pc:sldMk cId="2999887861" sldId="2147309793"/>
            <ac:spMk id="8" creationId="{EB8551D0-E554-4BF8-1372-DB42383E519A}"/>
          </ac:spMkLst>
        </pc:spChg>
        <pc:spChg chg="add mod">
          <ac:chgData name="Shinya Kumagai (熊谷 慎也)" userId="d22c9741-fed2-4331-abb8-72920a4e3e92" providerId="ADAL" clId="{3288DEF2-2E31-4B5F-B6FA-5EBBA3F581DE}" dt="2023-11-10T10:25:04.829" v="104"/>
          <ac:spMkLst>
            <pc:docMk/>
            <pc:sldMk cId="2999887861" sldId="2147309793"/>
            <ac:spMk id="9" creationId="{844F50B6-E658-B54F-43A4-FE60C8045344}"/>
          </ac:spMkLst>
        </pc:spChg>
        <pc:spChg chg="add mod">
          <ac:chgData name="Shinya Kumagai (熊谷 慎也)" userId="d22c9741-fed2-4331-abb8-72920a4e3e92" providerId="ADAL" clId="{3288DEF2-2E31-4B5F-B6FA-5EBBA3F581DE}" dt="2023-11-10T10:25:04.829" v="104"/>
          <ac:spMkLst>
            <pc:docMk/>
            <pc:sldMk cId="2999887861" sldId="2147309793"/>
            <ac:spMk id="10" creationId="{D0554CF4-9169-461D-ECA8-C03CB2E338D8}"/>
          </ac:spMkLst>
        </pc:spChg>
        <pc:spChg chg="add mod">
          <ac:chgData name="Shinya Kumagai (熊谷 慎也)" userId="d22c9741-fed2-4331-abb8-72920a4e3e92" providerId="ADAL" clId="{3288DEF2-2E31-4B5F-B6FA-5EBBA3F581DE}" dt="2023-11-10T10:25:04.829" v="104"/>
          <ac:spMkLst>
            <pc:docMk/>
            <pc:sldMk cId="2999887861" sldId="2147309793"/>
            <ac:spMk id="11" creationId="{37336247-3BFD-F830-11C5-F9387EE3238B}"/>
          </ac:spMkLst>
        </pc:spChg>
        <pc:spChg chg="add mod">
          <ac:chgData name="Shinya Kumagai (熊谷 慎也)" userId="d22c9741-fed2-4331-abb8-72920a4e3e92" providerId="ADAL" clId="{3288DEF2-2E31-4B5F-B6FA-5EBBA3F581DE}" dt="2023-11-10T10:25:04.829" v="104"/>
          <ac:spMkLst>
            <pc:docMk/>
            <pc:sldMk cId="2999887861" sldId="2147309793"/>
            <ac:spMk id="12" creationId="{00AC9C57-5FC3-FE57-43A9-80FD0B03D5F5}"/>
          </ac:spMkLst>
        </pc:spChg>
        <pc:spChg chg="add mod">
          <ac:chgData name="Shinya Kumagai (熊谷 慎也)" userId="d22c9741-fed2-4331-abb8-72920a4e3e92" providerId="ADAL" clId="{3288DEF2-2E31-4B5F-B6FA-5EBBA3F581DE}" dt="2023-11-10T10:25:04.829" v="104"/>
          <ac:spMkLst>
            <pc:docMk/>
            <pc:sldMk cId="2999887861" sldId="2147309793"/>
            <ac:spMk id="13" creationId="{3CC0103C-A5F0-AF51-14C7-40DFB4EBEFDE}"/>
          </ac:spMkLst>
        </pc:spChg>
        <pc:spChg chg="add mod">
          <ac:chgData name="Shinya Kumagai (熊谷 慎也)" userId="d22c9741-fed2-4331-abb8-72920a4e3e92" providerId="ADAL" clId="{3288DEF2-2E31-4B5F-B6FA-5EBBA3F581DE}" dt="2023-11-10T10:25:04.829" v="104"/>
          <ac:spMkLst>
            <pc:docMk/>
            <pc:sldMk cId="2999887861" sldId="2147309793"/>
            <ac:spMk id="14" creationId="{CE47B394-2910-574B-F526-715F1BEFB488}"/>
          </ac:spMkLst>
        </pc:spChg>
        <pc:spChg chg="add mod">
          <ac:chgData name="Shinya Kumagai (熊谷 慎也)" userId="d22c9741-fed2-4331-abb8-72920a4e3e92" providerId="ADAL" clId="{3288DEF2-2E31-4B5F-B6FA-5EBBA3F581DE}" dt="2023-11-10T10:25:04.829" v="104"/>
          <ac:spMkLst>
            <pc:docMk/>
            <pc:sldMk cId="2999887861" sldId="2147309793"/>
            <ac:spMk id="15" creationId="{4E4737D8-6F01-F1EE-3684-415FEF94C17F}"/>
          </ac:spMkLst>
        </pc:spChg>
        <pc:spChg chg="add mod">
          <ac:chgData name="Shinya Kumagai (熊谷 慎也)" userId="d22c9741-fed2-4331-abb8-72920a4e3e92" providerId="ADAL" clId="{3288DEF2-2E31-4B5F-B6FA-5EBBA3F581DE}" dt="2023-11-10T10:25:04.829" v="104"/>
          <ac:spMkLst>
            <pc:docMk/>
            <pc:sldMk cId="2999887861" sldId="2147309793"/>
            <ac:spMk id="16" creationId="{AE767AC4-748F-00D7-B860-231974E4951C}"/>
          </ac:spMkLst>
        </pc:spChg>
        <pc:spChg chg="add mod">
          <ac:chgData name="Shinya Kumagai (熊谷 慎也)" userId="d22c9741-fed2-4331-abb8-72920a4e3e92" providerId="ADAL" clId="{3288DEF2-2E31-4B5F-B6FA-5EBBA3F581DE}" dt="2023-11-10T10:25:04.829" v="104"/>
          <ac:spMkLst>
            <pc:docMk/>
            <pc:sldMk cId="2999887861" sldId="2147309793"/>
            <ac:spMk id="17" creationId="{E8EAC662-C93C-E9CD-90FD-0A664D247891}"/>
          </ac:spMkLst>
        </pc:spChg>
        <pc:spChg chg="add mod">
          <ac:chgData name="Shinya Kumagai (熊谷 慎也)" userId="d22c9741-fed2-4331-abb8-72920a4e3e92" providerId="ADAL" clId="{3288DEF2-2E31-4B5F-B6FA-5EBBA3F581DE}" dt="2023-11-10T10:25:04.829" v="104"/>
          <ac:spMkLst>
            <pc:docMk/>
            <pc:sldMk cId="2999887861" sldId="2147309793"/>
            <ac:spMk id="18" creationId="{D118FE17-474F-B079-03DD-DD24F0BE41BB}"/>
          </ac:spMkLst>
        </pc:spChg>
        <pc:spChg chg="add mod">
          <ac:chgData name="Shinya Kumagai (熊谷 慎也)" userId="d22c9741-fed2-4331-abb8-72920a4e3e92" providerId="ADAL" clId="{3288DEF2-2E31-4B5F-B6FA-5EBBA3F581DE}" dt="2023-11-10T10:25:04.829" v="104"/>
          <ac:spMkLst>
            <pc:docMk/>
            <pc:sldMk cId="2999887861" sldId="2147309793"/>
            <ac:spMk id="19" creationId="{F55D7232-2C56-E4A1-804B-A56A3FAE45F6}"/>
          </ac:spMkLst>
        </pc:spChg>
        <pc:spChg chg="add mod">
          <ac:chgData name="Shinya Kumagai (熊谷 慎也)" userId="d22c9741-fed2-4331-abb8-72920a4e3e92" providerId="ADAL" clId="{3288DEF2-2E31-4B5F-B6FA-5EBBA3F581DE}" dt="2023-11-10T10:25:04.829" v="104"/>
          <ac:spMkLst>
            <pc:docMk/>
            <pc:sldMk cId="2999887861" sldId="2147309793"/>
            <ac:spMk id="20" creationId="{A194B0E0-021A-1FFF-4B92-22F5F9A07D13}"/>
          </ac:spMkLst>
        </pc:spChg>
        <pc:spChg chg="add mod">
          <ac:chgData name="Shinya Kumagai (熊谷 慎也)" userId="d22c9741-fed2-4331-abb8-72920a4e3e92" providerId="ADAL" clId="{3288DEF2-2E31-4B5F-B6FA-5EBBA3F581DE}" dt="2023-11-10T10:25:04.829" v="104"/>
          <ac:spMkLst>
            <pc:docMk/>
            <pc:sldMk cId="2999887861" sldId="2147309793"/>
            <ac:spMk id="21" creationId="{FDF34DA0-7CB1-53BA-FD46-FC7280DD1CB6}"/>
          </ac:spMkLst>
        </pc:spChg>
        <pc:spChg chg="add mod">
          <ac:chgData name="Shinya Kumagai (熊谷 慎也)" userId="d22c9741-fed2-4331-abb8-72920a4e3e92" providerId="ADAL" clId="{3288DEF2-2E31-4B5F-B6FA-5EBBA3F581DE}" dt="2023-11-10T10:25:04.829" v="104"/>
          <ac:spMkLst>
            <pc:docMk/>
            <pc:sldMk cId="2999887861" sldId="2147309793"/>
            <ac:spMk id="22" creationId="{47440C73-73C2-6139-42ED-25832340C5E8}"/>
          </ac:spMkLst>
        </pc:spChg>
        <pc:spChg chg="add mod">
          <ac:chgData name="Shinya Kumagai (熊谷 慎也)" userId="d22c9741-fed2-4331-abb8-72920a4e3e92" providerId="ADAL" clId="{3288DEF2-2E31-4B5F-B6FA-5EBBA3F581DE}" dt="2023-11-10T10:25:04.829" v="104"/>
          <ac:spMkLst>
            <pc:docMk/>
            <pc:sldMk cId="2999887861" sldId="2147309793"/>
            <ac:spMk id="23" creationId="{F4F9DF46-5CD7-169C-095C-D27FEB643834}"/>
          </ac:spMkLst>
        </pc:spChg>
        <pc:spChg chg="add mod">
          <ac:chgData name="Shinya Kumagai (熊谷 慎也)" userId="d22c9741-fed2-4331-abb8-72920a4e3e92" providerId="ADAL" clId="{3288DEF2-2E31-4B5F-B6FA-5EBBA3F581DE}" dt="2023-11-10T10:25:04.829" v="104"/>
          <ac:spMkLst>
            <pc:docMk/>
            <pc:sldMk cId="2999887861" sldId="2147309793"/>
            <ac:spMk id="24" creationId="{5D1B88CC-E509-ED6D-B7C2-DDE33B02AD49}"/>
          </ac:spMkLst>
        </pc:spChg>
        <pc:spChg chg="add mod">
          <ac:chgData name="Shinya Kumagai (熊谷 慎也)" userId="d22c9741-fed2-4331-abb8-72920a4e3e92" providerId="ADAL" clId="{3288DEF2-2E31-4B5F-B6FA-5EBBA3F581DE}" dt="2023-11-10T10:25:04.829" v="104"/>
          <ac:spMkLst>
            <pc:docMk/>
            <pc:sldMk cId="2999887861" sldId="2147309793"/>
            <ac:spMk id="25" creationId="{D129F77C-12DD-EA5C-DCA4-22AAFFDA6686}"/>
          </ac:spMkLst>
        </pc:spChg>
        <pc:spChg chg="add mod">
          <ac:chgData name="Shinya Kumagai (熊谷 慎也)" userId="d22c9741-fed2-4331-abb8-72920a4e3e92" providerId="ADAL" clId="{3288DEF2-2E31-4B5F-B6FA-5EBBA3F581DE}" dt="2023-11-10T10:25:04.829" v="104"/>
          <ac:spMkLst>
            <pc:docMk/>
            <pc:sldMk cId="2999887861" sldId="2147309793"/>
            <ac:spMk id="26" creationId="{FEEA43A6-0DF2-27D6-7B86-22E2A548B43D}"/>
          </ac:spMkLst>
        </pc:spChg>
        <pc:spChg chg="add mod">
          <ac:chgData name="Shinya Kumagai (熊谷 慎也)" userId="d22c9741-fed2-4331-abb8-72920a4e3e92" providerId="ADAL" clId="{3288DEF2-2E31-4B5F-B6FA-5EBBA3F581DE}" dt="2023-11-10T10:25:04.829" v="104"/>
          <ac:spMkLst>
            <pc:docMk/>
            <pc:sldMk cId="2999887861" sldId="2147309793"/>
            <ac:spMk id="27" creationId="{D5D07752-86CD-F343-F7C1-DDBB182E037F}"/>
          </ac:spMkLst>
        </pc:spChg>
        <pc:spChg chg="add mod">
          <ac:chgData name="Shinya Kumagai (熊谷 慎也)" userId="d22c9741-fed2-4331-abb8-72920a4e3e92" providerId="ADAL" clId="{3288DEF2-2E31-4B5F-B6FA-5EBBA3F581DE}" dt="2023-11-10T10:25:04.829" v="104"/>
          <ac:spMkLst>
            <pc:docMk/>
            <pc:sldMk cId="2999887861" sldId="2147309793"/>
            <ac:spMk id="28" creationId="{32020E3B-398E-5248-E4C1-FF55E4F20CA0}"/>
          </ac:spMkLst>
        </pc:spChg>
        <pc:spChg chg="add mod">
          <ac:chgData name="Shinya Kumagai (熊谷 慎也)" userId="d22c9741-fed2-4331-abb8-72920a4e3e92" providerId="ADAL" clId="{3288DEF2-2E31-4B5F-B6FA-5EBBA3F581DE}" dt="2023-11-10T10:25:04.829" v="104"/>
          <ac:spMkLst>
            <pc:docMk/>
            <pc:sldMk cId="2999887861" sldId="2147309793"/>
            <ac:spMk id="29" creationId="{3F99057F-4E6E-CC62-8175-EEE94E0720FF}"/>
          </ac:spMkLst>
        </pc:spChg>
        <pc:spChg chg="add mod">
          <ac:chgData name="Shinya Kumagai (熊谷 慎也)" userId="d22c9741-fed2-4331-abb8-72920a4e3e92" providerId="ADAL" clId="{3288DEF2-2E31-4B5F-B6FA-5EBBA3F581DE}" dt="2023-11-10T10:25:04.829" v="104"/>
          <ac:spMkLst>
            <pc:docMk/>
            <pc:sldMk cId="2999887861" sldId="2147309793"/>
            <ac:spMk id="30" creationId="{FF27EE3E-9D4F-E04C-B8D7-C752AF8436EA}"/>
          </ac:spMkLst>
        </pc:spChg>
        <pc:spChg chg="add mod">
          <ac:chgData name="Shinya Kumagai (熊谷 慎也)" userId="d22c9741-fed2-4331-abb8-72920a4e3e92" providerId="ADAL" clId="{3288DEF2-2E31-4B5F-B6FA-5EBBA3F581DE}" dt="2023-11-10T10:25:04.829" v="104"/>
          <ac:spMkLst>
            <pc:docMk/>
            <pc:sldMk cId="2999887861" sldId="2147309793"/>
            <ac:spMk id="31" creationId="{6F5206E1-FF30-35E6-7180-4B30FD341F0C}"/>
          </ac:spMkLst>
        </pc:spChg>
        <pc:spChg chg="add mod">
          <ac:chgData name="Shinya Kumagai (熊谷 慎也)" userId="d22c9741-fed2-4331-abb8-72920a4e3e92" providerId="ADAL" clId="{3288DEF2-2E31-4B5F-B6FA-5EBBA3F581DE}" dt="2023-11-10T10:25:04.829" v="104"/>
          <ac:spMkLst>
            <pc:docMk/>
            <pc:sldMk cId="2999887861" sldId="2147309793"/>
            <ac:spMk id="32" creationId="{E3D55282-9192-3288-219B-20DF7FC06A99}"/>
          </ac:spMkLst>
        </pc:spChg>
        <pc:spChg chg="add mod">
          <ac:chgData name="Shinya Kumagai (熊谷 慎也)" userId="d22c9741-fed2-4331-abb8-72920a4e3e92" providerId="ADAL" clId="{3288DEF2-2E31-4B5F-B6FA-5EBBA3F581DE}" dt="2023-11-10T10:25:04.829" v="104"/>
          <ac:spMkLst>
            <pc:docMk/>
            <pc:sldMk cId="2999887861" sldId="2147309793"/>
            <ac:spMk id="33" creationId="{35C7922F-A59C-C9E0-975F-F7AFBAD47570}"/>
          </ac:spMkLst>
        </pc:spChg>
        <pc:spChg chg="add mod">
          <ac:chgData name="Shinya Kumagai (熊谷 慎也)" userId="d22c9741-fed2-4331-abb8-72920a4e3e92" providerId="ADAL" clId="{3288DEF2-2E31-4B5F-B6FA-5EBBA3F581DE}" dt="2023-11-10T10:25:04.829" v="104"/>
          <ac:spMkLst>
            <pc:docMk/>
            <pc:sldMk cId="2999887861" sldId="2147309793"/>
            <ac:spMk id="34" creationId="{08677836-7653-875B-0B05-F90756B74953}"/>
          </ac:spMkLst>
        </pc:spChg>
        <pc:spChg chg="add mod">
          <ac:chgData name="Shinya Kumagai (熊谷 慎也)" userId="d22c9741-fed2-4331-abb8-72920a4e3e92" providerId="ADAL" clId="{3288DEF2-2E31-4B5F-B6FA-5EBBA3F581DE}" dt="2023-11-10T10:25:04.829" v="104"/>
          <ac:spMkLst>
            <pc:docMk/>
            <pc:sldMk cId="2999887861" sldId="2147309793"/>
            <ac:spMk id="35" creationId="{CA5C8129-73EA-3506-3CB2-0D97E0D70B1A}"/>
          </ac:spMkLst>
        </pc:spChg>
        <pc:spChg chg="add mod">
          <ac:chgData name="Shinya Kumagai (熊谷 慎也)" userId="d22c9741-fed2-4331-abb8-72920a4e3e92" providerId="ADAL" clId="{3288DEF2-2E31-4B5F-B6FA-5EBBA3F581DE}" dt="2023-11-10T10:25:04.829" v="104"/>
          <ac:spMkLst>
            <pc:docMk/>
            <pc:sldMk cId="2999887861" sldId="2147309793"/>
            <ac:spMk id="36" creationId="{C62343E2-4D9B-2C31-42F3-8DBB3DCD1A0E}"/>
          </ac:spMkLst>
        </pc:spChg>
        <pc:spChg chg="add mod">
          <ac:chgData name="Shinya Kumagai (熊谷 慎也)" userId="d22c9741-fed2-4331-abb8-72920a4e3e92" providerId="ADAL" clId="{3288DEF2-2E31-4B5F-B6FA-5EBBA3F581DE}" dt="2023-11-10T10:25:04.829" v="104"/>
          <ac:spMkLst>
            <pc:docMk/>
            <pc:sldMk cId="2999887861" sldId="2147309793"/>
            <ac:spMk id="38" creationId="{216A6448-4661-36FC-BF0B-3EDEA15F912C}"/>
          </ac:spMkLst>
        </pc:spChg>
        <pc:spChg chg="add mod">
          <ac:chgData name="Shinya Kumagai (熊谷 慎也)" userId="d22c9741-fed2-4331-abb8-72920a4e3e92" providerId="ADAL" clId="{3288DEF2-2E31-4B5F-B6FA-5EBBA3F581DE}" dt="2023-11-10T10:25:04.829" v="104"/>
          <ac:spMkLst>
            <pc:docMk/>
            <pc:sldMk cId="2999887861" sldId="2147309793"/>
            <ac:spMk id="39" creationId="{BF145914-5B26-F2CC-5DD7-60A358C2F341}"/>
          </ac:spMkLst>
        </pc:spChg>
        <pc:spChg chg="add mod">
          <ac:chgData name="Shinya Kumagai (熊谷 慎也)" userId="d22c9741-fed2-4331-abb8-72920a4e3e92" providerId="ADAL" clId="{3288DEF2-2E31-4B5F-B6FA-5EBBA3F581DE}" dt="2023-11-10T10:25:04.829" v="104"/>
          <ac:spMkLst>
            <pc:docMk/>
            <pc:sldMk cId="2999887861" sldId="2147309793"/>
            <ac:spMk id="40" creationId="{2DF2AB95-C420-5A80-1ED5-76ED97F3EEDE}"/>
          </ac:spMkLst>
        </pc:spChg>
        <pc:spChg chg="add mod">
          <ac:chgData name="Shinya Kumagai (熊谷 慎也)" userId="d22c9741-fed2-4331-abb8-72920a4e3e92" providerId="ADAL" clId="{3288DEF2-2E31-4B5F-B6FA-5EBBA3F581DE}" dt="2023-11-10T10:25:04.829" v="104"/>
          <ac:spMkLst>
            <pc:docMk/>
            <pc:sldMk cId="2999887861" sldId="2147309793"/>
            <ac:spMk id="41" creationId="{7612B79D-38AC-08C1-5958-7A6950B23EDC}"/>
          </ac:spMkLst>
        </pc:spChg>
        <pc:spChg chg="add mod">
          <ac:chgData name="Shinya Kumagai (熊谷 慎也)" userId="d22c9741-fed2-4331-abb8-72920a4e3e92" providerId="ADAL" clId="{3288DEF2-2E31-4B5F-B6FA-5EBBA3F581DE}" dt="2023-11-10T10:25:04.829" v="104"/>
          <ac:spMkLst>
            <pc:docMk/>
            <pc:sldMk cId="2999887861" sldId="2147309793"/>
            <ac:spMk id="42" creationId="{037BDE79-1048-1E50-E542-487C4E47DADB}"/>
          </ac:spMkLst>
        </pc:spChg>
        <pc:spChg chg="add mod">
          <ac:chgData name="Shinya Kumagai (熊谷 慎也)" userId="d22c9741-fed2-4331-abb8-72920a4e3e92" providerId="ADAL" clId="{3288DEF2-2E31-4B5F-B6FA-5EBBA3F581DE}" dt="2023-11-10T10:25:04.829" v="104"/>
          <ac:spMkLst>
            <pc:docMk/>
            <pc:sldMk cId="2999887861" sldId="2147309793"/>
            <ac:spMk id="43" creationId="{4E2A0BEE-9C3E-65A8-02C1-BD3905822EC1}"/>
          </ac:spMkLst>
        </pc:spChg>
        <pc:spChg chg="add mod">
          <ac:chgData name="Shinya Kumagai (熊谷 慎也)" userId="d22c9741-fed2-4331-abb8-72920a4e3e92" providerId="ADAL" clId="{3288DEF2-2E31-4B5F-B6FA-5EBBA3F581DE}" dt="2023-11-10T10:25:04.829" v="104"/>
          <ac:spMkLst>
            <pc:docMk/>
            <pc:sldMk cId="2999887861" sldId="2147309793"/>
            <ac:spMk id="44" creationId="{89574FA4-A483-DAD7-EC37-FBACD8984BBD}"/>
          </ac:spMkLst>
        </pc:spChg>
        <pc:spChg chg="add mod">
          <ac:chgData name="Shinya Kumagai (熊谷 慎也)" userId="d22c9741-fed2-4331-abb8-72920a4e3e92" providerId="ADAL" clId="{3288DEF2-2E31-4B5F-B6FA-5EBBA3F581DE}" dt="2023-11-10T10:25:04.829" v="104"/>
          <ac:spMkLst>
            <pc:docMk/>
            <pc:sldMk cId="2999887861" sldId="2147309793"/>
            <ac:spMk id="45" creationId="{DB77B255-18A4-5E70-B55E-6FA05EDE379F}"/>
          </ac:spMkLst>
        </pc:spChg>
        <pc:spChg chg="add mod">
          <ac:chgData name="Shinya Kumagai (熊谷 慎也)" userId="d22c9741-fed2-4331-abb8-72920a4e3e92" providerId="ADAL" clId="{3288DEF2-2E31-4B5F-B6FA-5EBBA3F581DE}" dt="2023-11-10T10:25:04.829" v="104"/>
          <ac:spMkLst>
            <pc:docMk/>
            <pc:sldMk cId="2999887861" sldId="2147309793"/>
            <ac:spMk id="46" creationId="{BE0417AD-AFDB-6630-1587-F0EFE1AA399F}"/>
          </ac:spMkLst>
        </pc:spChg>
        <pc:spChg chg="add mod">
          <ac:chgData name="Shinya Kumagai (熊谷 慎也)" userId="d22c9741-fed2-4331-abb8-72920a4e3e92" providerId="ADAL" clId="{3288DEF2-2E31-4B5F-B6FA-5EBBA3F581DE}" dt="2023-11-10T10:25:04.829" v="104"/>
          <ac:spMkLst>
            <pc:docMk/>
            <pc:sldMk cId="2999887861" sldId="2147309793"/>
            <ac:spMk id="47" creationId="{950AEF52-1622-1DF4-C46D-7045DD2E5574}"/>
          </ac:spMkLst>
        </pc:spChg>
        <pc:spChg chg="add mod">
          <ac:chgData name="Shinya Kumagai (熊谷 慎也)" userId="d22c9741-fed2-4331-abb8-72920a4e3e92" providerId="ADAL" clId="{3288DEF2-2E31-4B5F-B6FA-5EBBA3F581DE}" dt="2023-11-10T10:25:04.829" v="104"/>
          <ac:spMkLst>
            <pc:docMk/>
            <pc:sldMk cId="2999887861" sldId="2147309793"/>
            <ac:spMk id="48" creationId="{1675611F-DD2A-00E8-BFC1-F7752C4DE745}"/>
          </ac:spMkLst>
        </pc:spChg>
        <pc:spChg chg="add mod">
          <ac:chgData name="Shinya Kumagai (熊谷 慎也)" userId="d22c9741-fed2-4331-abb8-72920a4e3e92" providerId="ADAL" clId="{3288DEF2-2E31-4B5F-B6FA-5EBBA3F581DE}" dt="2023-11-10T10:25:04.829" v="104"/>
          <ac:spMkLst>
            <pc:docMk/>
            <pc:sldMk cId="2999887861" sldId="2147309793"/>
            <ac:spMk id="49" creationId="{CB3B232A-13BA-EA17-DC38-AECDF8E25282}"/>
          </ac:spMkLst>
        </pc:spChg>
        <pc:spChg chg="add mod">
          <ac:chgData name="Shinya Kumagai (熊谷 慎也)" userId="d22c9741-fed2-4331-abb8-72920a4e3e92" providerId="ADAL" clId="{3288DEF2-2E31-4B5F-B6FA-5EBBA3F581DE}" dt="2023-11-10T10:25:04.829" v="104"/>
          <ac:spMkLst>
            <pc:docMk/>
            <pc:sldMk cId="2999887861" sldId="2147309793"/>
            <ac:spMk id="50" creationId="{EDD8C593-C551-F95D-C487-767E58713A81}"/>
          </ac:spMkLst>
        </pc:spChg>
        <pc:spChg chg="add mod">
          <ac:chgData name="Shinya Kumagai (熊谷 慎也)" userId="d22c9741-fed2-4331-abb8-72920a4e3e92" providerId="ADAL" clId="{3288DEF2-2E31-4B5F-B6FA-5EBBA3F581DE}" dt="2023-11-10T10:25:04.829" v="104"/>
          <ac:spMkLst>
            <pc:docMk/>
            <pc:sldMk cId="2999887861" sldId="2147309793"/>
            <ac:spMk id="51" creationId="{36315E1B-F46C-4374-52B9-AD8B931400BE}"/>
          </ac:spMkLst>
        </pc:spChg>
        <pc:spChg chg="add mod">
          <ac:chgData name="Shinya Kumagai (熊谷 慎也)" userId="d22c9741-fed2-4331-abb8-72920a4e3e92" providerId="ADAL" clId="{3288DEF2-2E31-4B5F-B6FA-5EBBA3F581DE}" dt="2023-11-10T10:25:04.829" v="104"/>
          <ac:spMkLst>
            <pc:docMk/>
            <pc:sldMk cId="2999887861" sldId="2147309793"/>
            <ac:spMk id="52" creationId="{852DBBCA-EFBB-D994-AEBC-72ADD3684A32}"/>
          </ac:spMkLst>
        </pc:spChg>
        <pc:spChg chg="add mod">
          <ac:chgData name="Shinya Kumagai (熊谷 慎也)" userId="d22c9741-fed2-4331-abb8-72920a4e3e92" providerId="ADAL" clId="{3288DEF2-2E31-4B5F-B6FA-5EBBA3F581DE}" dt="2023-11-10T10:25:04.829" v="104"/>
          <ac:spMkLst>
            <pc:docMk/>
            <pc:sldMk cId="2999887861" sldId="2147309793"/>
            <ac:spMk id="53" creationId="{CF4FBEE0-6639-17F2-1B39-C5FC12D159EC}"/>
          </ac:spMkLst>
        </pc:spChg>
        <pc:spChg chg="add mod">
          <ac:chgData name="Shinya Kumagai (熊谷 慎也)" userId="d22c9741-fed2-4331-abb8-72920a4e3e92" providerId="ADAL" clId="{3288DEF2-2E31-4B5F-B6FA-5EBBA3F581DE}" dt="2023-11-10T10:25:04.829" v="104"/>
          <ac:spMkLst>
            <pc:docMk/>
            <pc:sldMk cId="2999887861" sldId="2147309793"/>
            <ac:spMk id="54" creationId="{B57DF587-1FBA-2736-B874-00164854458F}"/>
          </ac:spMkLst>
        </pc:spChg>
        <pc:spChg chg="add mod">
          <ac:chgData name="Shinya Kumagai (熊谷 慎也)" userId="d22c9741-fed2-4331-abb8-72920a4e3e92" providerId="ADAL" clId="{3288DEF2-2E31-4B5F-B6FA-5EBBA3F581DE}" dt="2023-11-10T10:25:04.829" v="104"/>
          <ac:spMkLst>
            <pc:docMk/>
            <pc:sldMk cId="2999887861" sldId="2147309793"/>
            <ac:spMk id="56" creationId="{DE5F4D8A-B09A-C637-0406-A8B7E5CE74D1}"/>
          </ac:spMkLst>
        </pc:spChg>
        <pc:spChg chg="add mod">
          <ac:chgData name="Shinya Kumagai (熊谷 慎也)" userId="d22c9741-fed2-4331-abb8-72920a4e3e92" providerId="ADAL" clId="{3288DEF2-2E31-4B5F-B6FA-5EBBA3F581DE}" dt="2023-11-10T10:25:04.829" v="104"/>
          <ac:spMkLst>
            <pc:docMk/>
            <pc:sldMk cId="2999887861" sldId="2147309793"/>
            <ac:spMk id="57" creationId="{1ADD3142-A3F3-4CAA-11BF-A069662E4805}"/>
          </ac:spMkLst>
        </pc:spChg>
        <pc:spChg chg="add mod">
          <ac:chgData name="Shinya Kumagai (熊谷 慎也)" userId="d22c9741-fed2-4331-abb8-72920a4e3e92" providerId="ADAL" clId="{3288DEF2-2E31-4B5F-B6FA-5EBBA3F581DE}" dt="2023-11-10T10:25:04.829" v="104"/>
          <ac:spMkLst>
            <pc:docMk/>
            <pc:sldMk cId="2999887861" sldId="2147309793"/>
            <ac:spMk id="58" creationId="{4C91BFEB-10A8-80BB-FCDC-1F2E8FFAF034}"/>
          </ac:spMkLst>
        </pc:spChg>
        <pc:spChg chg="add mod">
          <ac:chgData name="Shinya Kumagai (熊谷 慎也)" userId="d22c9741-fed2-4331-abb8-72920a4e3e92" providerId="ADAL" clId="{3288DEF2-2E31-4B5F-B6FA-5EBBA3F581DE}" dt="2023-11-10T10:46:55.332" v="518" actId="20577"/>
          <ac:spMkLst>
            <pc:docMk/>
            <pc:sldMk cId="2999887861" sldId="2147309793"/>
            <ac:spMk id="59" creationId="{5190BBF1-A8A7-9026-5212-1AC2AB817916}"/>
          </ac:spMkLst>
        </pc:spChg>
        <pc:graphicFrameChg chg="add mod">
          <ac:chgData name="Shinya Kumagai (熊谷 慎也)" userId="d22c9741-fed2-4331-abb8-72920a4e3e92" providerId="ADAL" clId="{3288DEF2-2E31-4B5F-B6FA-5EBBA3F581DE}" dt="2023-11-10T10:25:04.829" v="104"/>
          <ac:graphicFrameMkLst>
            <pc:docMk/>
            <pc:sldMk cId="2999887861" sldId="2147309793"/>
            <ac:graphicFrameMk id="5" creationId="{69414FC7-FB85-30E5-4598-7ABCDABEA2FE}"/>
          </ac:graphicFrameMkLst>
        </pc:graphicFrameChg>
        <pc:cxnChg chg="add mod">
          <ac:chgData name="Shinya Kumagai (熊谷 慎也)" userId="d22c9741-fed2-4331-abb8-72920a4e3e92" providerId="ADAL" clId="{3288DEF2-2E31-4B5F-B6FA-5EBBA3F581DE}" dt="2023-11-10T10:25:04.829" v="104"/>
          <ac:cxnSpMkLst>
            <pc:docMk/>
            <pc:sldMk cId="2999887861" sldId="2147309793"/>
            <ac:cxnSpMk id="37" creationId="{C760A710-3CA2-6C2E-37C3-EA0970E0DF47}"/>
          </ac:cxnSpMkLst>
        </pc:cxnChg>
        <pc:cxnChg chg="add mod">
          <ac:chgData name="Shinya Kumagai (熊谷 慎也)" userId="d22c9741-fed2-4331-abb8-72920a4e3e92" providerId="ADAL" clId="{3288DEF2-2E31-4B5F-B6FA-5EBBA3F581DE}" dt="2023-11-10T10:25:04.829" v="104"/>
          <ac:cxnSpMkLst>
            <pc:docMk/>
            <pc:sldMk cId="2999887861" sldId="2147309793"/>
            <ac:cxnSpMk id="55" creationId="{965886FC-0DC3-3414-4AB7-ACF5DCEC078C}"/>
          </ac:cxnSpMkLst>
        </pc:cxnChg>
      </pc:sldChg>
      <pc:sldChg chg="addSp delSp modSp new mod">
        <pc:chgData name="Shinya Kumagai (熊谷 慎也)" userId="d22c9741-fed2-4331-abb8-72920a4e3e92" providerId="ADAL" clId="{3288DEF2-2E31-4B5F-B6FA-5EBBA3F581DE}" dt="2023-11-10T10:47:06.007" v="529" actId="20577"/>
        <pc:sldMkLst>
          <pc:docMk/>
          <pc:sldMk cId="1985108709" sldId="2147309794"/>
        </pc:sldMkLst>
        <pc:spChg chg="mod">
          <ac:chgData name="Shinya Kumagai (熊谷 慎也)" userId="d22c9741-fed2-4331-abb8-72920a4e3e92" providerId="ADAL" clId="{3288DEF2-2E31-4B5F-B6FA-5EBBA3F581DE}" dt="2023-11-10T10:25:34.387" v="118"/>
          <ac:spMkLst>
            <pc:docMk/>
            <pc:sldMk cId="1985108709" sldId="2147309794"/>
            <ac:spMk id="2" creationId="{0D0DB396-390C-5E87-E110-CE2CF71E2CFC}"/>
          </ac:spMkLst>
        </pc:spChg>
        <pc:spChg chg="del">
          <ac:chgData name="Shinya Kumagai (熊谷 慎也)" userId="d22c9741-fed2-4331-abb8-72920a4e3e92" providerId="ADAL" clId="{3288DEF2-2E31-4B5F-B6FA-5EBBA3F581DE}" dt="2023-11-10T10:25:28.829" v="116" actId="478"/>
          <ac:spMkLst>
            <pc:docMk/>
            <pc:sldMk cId="1985108709" sldId="2147309794"/>
            <ac:spMk id="3" creationId="{ABA2670E-41F1-BFD2-6DF9-E57ED1FCF39A}"/>
          </ac:spMkLst>
        </pc:spChg>
        <pc:spChg chg="add mod">
          <ac:chgData name="Shinya Kumagai (熊谷 慎也)" userId="d22c9741-fed2-4331-abb8-72920a4e3e92" providerId="ADAL" clId="{3288DEF2-2E31-4B5F-B6FA-5EBBA3F581DE}" dt="2023-11-10T10:25:29.057" v="117"/>
          <ac:spMkLst>
            <pc:docMk/>
            <pc:sldMk cId="1985108709" sldId="2147309794"/>
            <ac:spMk id="5" creationId="{D1367329-6B53-AA29-1B8F-2387F1FF595B}"/>
          </ac:spMkLst>
        </pc:spChg>
        <pc:spChg chg="add mod">
          <ac:chgData name="Shinya Kumagai (熊谷 慎也)" userId="d22c9741-fed2-4331-abb8-72920a4e3e92" providerId="ADAL" clId="{3288DEF2-2E31-4B5F-B6FA-5EBBA3F581DE}" dt="2023-11-10T10:25:29.057" v="117"/>
          <ac:spMkLst>
            <pc:docMk/>
            <pc:sldMk cId="1985108709" sldId="2147309794"/>
            <ac:spMk id="6" creationId="{CA3E1F7C-F9FA-DFC7-2A01-1FB709973D0E}"/>
          </ac:spMkLst>
        </pc:spChg>
        <pc:spChg chg="add mod">
          <ac:chgData name="Shinya Kumagai (熊谷 慎也)" userId="d22c9741-fed2-4331-abb8-72920a4e3e92" providerId="ADAL" clId="{3288DEF2-2E31-4B5F-B6FA-5EBBA3F581DE}" dt="2023-11-10T10:25:29.057" v="117"/>
          <ac:spMkLst>
            <pc:docMk/>
            <pc:sldMk cId="1985108709" sldId="2147309794"/>
            <ac:spMk id="7" creationId="{B58A019B-9956-4708-37D9-D1576FF3FDD6}"/>
          </ac:spMkLst>
        </pc:spChg>
        <pc:spChg chg="add mod">
          <ac:chgData name="Shinya Kumagai (熊谷 慎也)" userId="d22c9741-fed2-4331-abb8-72920a4e3e92" providerId="ADAL" clId="{3288DEF2-2E31-4B5F-B6FA-5EBBA3F581DE}" dt="2023-11-10T10:25:29.057" v="117"/>
          <ac:spMkLst>
            <pc:docMk/>
            <pc:sldMk cId="1985108709" sldId="2147309794"/>
            <ac:spMk id="8" creationId="{1D1F8865-4879-002E-F03D-98A87F53C1E1}"/>
          </ac:spMkLst>
        </pc:spChg>
        <pc:spChg chg="add mod">
          <ac:chgData name="Shinya Kumagai (熊谷 慎也)" userId="d22c9741-fed2-4331-abb8-72920a4e3e92" providerId="ADAL" clId="{3288DEF2-2E31-4B5F-B6FA-5EBBA3F581DE}" dt="2023-11-10T10:25:29.057" v="117"/>
          <ac:spMkLst>
            <pc:docMk/>
            <pc:sldMk cId="1985108709" sldId="2147309794"/>
            <ac:spMk id="9" creationId="{D14CCF6A-27FF-BC8F-EF3D-932A8A85A90E}"/>
          </ac:spMkLst>
        </pc:spChg>
        <pc:spChg chg="add mod">
          <ac:chgData name="Shinya Kumagai (熊谷 慎也)" userId="d22c9741-fed2-4331-abb8-72920a4e3e92" providerId="ADAL" clId="{3288DEF2-2E31-4B5F-B6FA-5EBBA3F581DE}" dt="2023-11-10T10:25:29.057" v="117"/>
          <ac:spMkLst>
            <pc:docMk/>
            <pc:sldMk cId="1985108709" sldId="2147309794"/>
            <ac:spMk id="10" creationId="{2AAE6309-00AE-09B3-0F80-67DDBFE2A932}"/>
          </ac:spMkLst>
        </pc:spChg>
        <pc:spChg chg="add mod">
          <ac:chgData name="Shinya Kumagai (熊谷 慎也)" userId="d22c9741-fed2-4331-abb8-72920a4e3e92" providerId="ADAL" clId="{3288DEF2-2E31-4B5F-B6FA-5EBBA3F581DE}" dt="2023-11-10T10:25:29.057" v="117"/>
          <ac:spMkLst>
            <pc:docMk/>
            <pc:sldMk cId="1985108709" sldId="2147309794"/>
            <ac:spMk id="11" creationId="{C3BE5A13-4E22-CE06-DA3A-EB42C950E522}"/>
          </ac:spMkLst>
        </pc:spChg>
        <pc:spChg chg="add mod">
          <ac:chgData name="Shinya Kumagai (熊谷 慎也)" userId="d22c9741-fed2-4331-abb8-72920a4e3e92" providerId="ADAL" clId="{3288DEF2-2E31-4B5F-B6FA-5EBBA3F581DE}" dt="2023-11-10T10:25:29.057" v="117"/>
          <ac:spMkLst>
            <pc:docMk/>
            <pc:sldMk cId="1985108709" sldId="2147309794"/>
            <ac:spMk id="12" creationId="{C0D0CB6A-EEFC-F2F3-FF22-AAF32EB0D3AA}"/>
          </ac:spMkLst>
        </pc:spChg>
        <pc:spChg chg="add mod">
          <ac:chgData name="Shinya Kumagai (熊谷 慎也)" userId="d22c9741-fed2-4331-abb8-72920a4e3e92" providerId="ADAL" clId="{3288DEF2-2E31-4B5F-B6FA-5EBBA3F581DE}" dt="2023-11-10T10:25:29.057" v="117"/>
          <ac:spMkLst>
            <pc:docMk/>
            <pc:sldMk cId="1985108709" sldId="2147309794"/>
            <ac:spMk id="13" creationId="{603EF189-5829-84EB-7136-F9A6A4FCD270}"/>
          </ac:spMkLst>
        </pc:spChg>
        <pc:spChg chg="add mod">
          <ac:chgData name="Shinya Kumagai (熊谷 慎也)" userId="d22c9741-fed2-4331-abb8-72920a4e3e92" providerId="ADAL" clId="{3288DEF2-2E31-4B5F-B6FA-5EBBA3F581DE}" dt="2023-11-10T10:25:29.057" v="117"/>
          <ac:spMkLst>
            <pc:docMk/>
            <pc:sldMk cId="1985108709" sldId="2147309794"/>
            <ac:spMk id="14" creationId="{0799205F-0AC1-A44A-9BE3-7A0FDD6231E1}"/>
          </ac:spMkLst>
        </pc:spChg>
        <pc:spChg chg="add mod">
          <ac:chgData name="Shinya Kumagai (熊谷 慎也)" userId="d22c9741-fed2-4331-abb8-72920a4e3e92" providerId="ADAL" clId="{3288DEF2-2E31-4B5F-B6FA-5EBBA3F581DE}" dt="2023-11-10T10:25:29.057" v="117"/>
          <ac:spMkLst>
            <pc:docMk/>
            <pc:sldMk cId="1985108709" sldId="2147309794"/>
            <ac:spMk id="15" creationId="{67A23605-740D-C451-C6C9-4F88544177D0}"/>
          </ac:spMkLst>
        </pc:spChg>
        <pc:spChg chg="add mod">
          <ac:chgData name="Shinya Kumagai (熊谷 慎也)" userId="d22c9741-fed2-4331-abb8-72920a4e3e92" providerId="ADAL" clId="{3288DEF2-2E31-4B5F-B6FA-5EBBA3F581DE}" dt="2023-11-10T10:25:29.057" v="117"/>
          <ac:spMkLst>
            <pc:docMk/>
            <pc:sldMk cId="1985108709" sldId="2147309794"/>
            <ac:spMk id="16" creationId="{C94C6367-D9CA-FAA5-DBD2-870929C92753}"/>
          </ac:spMkLst>
        </pc:spChg>
        <pc:spChg chg="add mod">
          <ac:chgData name="Shinya Kumagai (熊谷 慎也)" userId="d22c9741-fed2-4331-abb8-72920a4e3e92" providerId="ADAL" clId="{3288DEF2-2E31-4B5F-B6FA-5EBBA3F581DE}" dt="2023-11-10T10:25:29.057" v="117"/>
          <ac:spMkLst>
            <pc:docMk/>
            <pc:sldMk cId="1985108709" sldId="2147309794"/>
            <ac:spMk id="17" creationId="{B3975B46-A8D2-4297-1EBA-A80A62A2EC52}"/>
          </ac:spMkLst>
        </pc:spChg>
        <pc:spChg chg="add mod">
          <ac:chgData name="Shinya Kumagai (熊谷 慎也)" userId="d22c9741-fed2-4331-abb8-72920a4e3e92" providerId="ADAL" clId="{3288DEF2-2E31-4B5F-B6FA-5EBBA3F581DE}" dt="2023-11-10T10:25:29.057" v="117"/>
          <ac:spMkLst>
            <pc:docMk/>
            <pc:sldMk cId="1985108709" sldId="2147309794"/>
            <ac:spMk id="18" creationId="{00E6F857-BC5E-A6D0-EB43-316179AD2917}"/>
          </ac:spMkLst>
        </pc:spChg>
        <pc:spChg chg="add mod">
          <ac:chgData name="Shinya Kumagai (熊谷 慎也)" userId="d22c9741-fed2-4331-abb8-72920a4e3e92" providerId="ADAL" clId="{3288DEF2-2E31-4B5F-B6FA-5EBBA3F581DE}" dt="2023-11-10T10:25:29.057" v="117"/>
          <ac:spMkLst>
            <pc:docMk/>
            <pc:sldMk cId="1985108709" sldId="2147309794"/>
            <ac:spMk id="19" creationId="{F8AB0954-82A3-71FC-C4F5-3332F45B7435}"/>
          </ac:spMkLst>
        </pc:spChg>
        <pc:spChg chg="add mod">
          <ac:chgData name="Shinya Kumagai (熊谷 慎也)" userId="d22c9741-fed2-4331-abb8-72920a4e3e92" providerId="ADAL" clId="{3288DEF2-2E31-4B5F-B6FA-5EBBA3F581DE}" dt="2023-11-10T10:25:29.057" v="117"/>
          <ac:spMkLst>
            <pc:docMk/>
            <pc:sldMk cId="1985108709" sldId="2147309794"/>
            <ac:spMk id="20" creationId="{FB2B8F35-2D62-F114-0419-BA3142BAF3CF}"/>
          </ac:spMkLst>
        </pc:spChg>
        <pc:spChg chg="add mod">
          <ac:chgData name="Shinya Kumagai (熊谷 慎也)" userId="d22c9741-fed2-4331-abb8-72920a4e3e92" providerId="ADAL" clId="{3288DEF2-2E31-4B5F-B6FA-5EBBA3F581DE}" dt="2023-11-10T10:25:29.057" v="117"/>
          <ac:spMkLst>
            <pc:docMk/>
            <pc:sldMk cId="1985108709" sldId="2147309794"/>
            <ac:spMk id="21" creationId="{183D6AF2-6BDA-4D12-B896-439360C69AFB}"/>
          </ac:spMkLst>
        </pc:spChg>
        <pc:spChg chg="add mod">
          <ac:chgData name="Shinya Kumagai (熊谷 慎也)" userId="d22c9741-fed2-4331-abb8-72920a4e3e92" providerId="ADAL" clId="{3288DEF2-2E31-4B5F-B6FA-5EBBA3F581DE}" dt="2023-11-10T10:25:29.057" v="117"/>
          <ac:spMkLst>
            <pc:docMk/>
            <pc:sldMk cId="1985108709" sldId="2147309794"/>
            <ac:spMk id="22" creationId="{BF49AA5D-D9C8-51B9-C24C-80078276EF19}"/>
          </ac:spMkLst>
        </pc:spChg>
        <pc:spChg chg="add mod">
          <ac:chgData name="Shinya Kumagai (熊谷 慎也)" userId="d22c9741-fed2-4331-abb8-72920a4e3e92" providerId="ADAL" clId="{3288DEF2-2E31-4B5F-B6FA-5EBBA3F581DE}" dt="2023-11-10T10:25:29.057" v="117"/>
          <ac:spMkLst>
            <pc:docMk/>
            <pc:sldMk cId="1985108709" sldId="2147309794"/>
            <ac:spMk id="23" creationId="{2D58DF6A-0594-1A68-41DD-33E8289EAFBA}"/>
          </ac:spMkLst>
        </pc:spChg>
        <pc:spChg chg="add mod">
          <ac:chgData name="Shinya Kumagai (熊谷 慎也)" userId="d22c9741-fed2-4331-abb8-72920a4e3e92" providerId="ADAL" clId="{3288DEF2-2E31-4B5F-B6FA-5EBBA3F581DE}" dt="2023-11-10T10:25:29.057" v="117"/>
          <ac:spMkLst>
            <pc:docMk/>
            <pc:sldMk cId="1985108709" sldId="2147309794"/>
            <ac:spMk id="24" creationId="{AE478171-A9CE-CD96-A69C-789D7FE1709A}"/>
          </ac:spMkLst>
        </pc:spChg>
        <pc:spChg chg="add mod">
          <ac:chgData name="Shinya Kumagai (熊谷 慎也)" userId="d22c9741-fed2-4331-abb8-72920a4e3e92" providerId="ADAL" clId="{3288DEF2-2E31-4B5F-B6FA-5EBBA3F581DE}" dt="2023-11-10T10:25:29.057" v="117"/>
          <ac:spMkLst>
            <pc:docMk/>
            <pc:sldMk cId="1985108709" sldId="2147309794"/>
            <ac:spMk id="25" creationId="{D4B85F7B-8B38-E833-D1B1-2F79D47C1354}"/>
          </ac:spMkLst>
        </pc:spChg>
        <pc:spChg chg="add mod">
          <ac:chgData name="Shinya Kumagai (熊谷 慎也)" userId="d22c9741-fed2-4331-abb8-72920a4e3e92" providerId="ADAL" clId="{3288DEF2-2E31-4B5F-B6FA-5EBBA3F581DE}" dt="2023-11-10T10:25:29.057" v="117"/>
          <ac:spMkLst>
            <pc:docMk/>
            <pc:sldMk cId="1985108709" sldId="2147309794"/>
            <ac:spMk id="26" creationId="{78DF9152-E4E4-96F4-F1E6-9667776EBACC}"/>
          </ac:spMkLst>
        </pc:spChg>
        <pc:spChg chg="add mod">
          <ac:chgData name="Shinya Kumagai (熊谷 慎也)" userId="d22c9741-fed2-4331-abb8-72920a4e3e92" providerId="ADAL" clId="{3288DEF2-2E31-4B5F-B6FA-5EBBA3F581DE}" dt="2023-11-10T10:25:29.057" v="117"/>
          <ac:spMkLst>
            <pc:docMk/>
            <pc:sldMk cId="1985108709" sldId="2147309794"/>
            <ac:spMk id="27" creationId="{580D1B6C-7D06-9F82-648F-EABAEE488CA9}"/>
          </ac:spMkLst>
        </pc:spChg>
        <pc:spChg chg="add mod">
          <ac:chgData name="Shinya Kumagai (熊谷 慎也)" userId="d22c9741-fed2-4331-abb8-72920a4e3e92" providerId="ADAL" clId="{3288DEF2-2E31-4B5F-B6FA-5EBBA3F581DE}" dt="2023-11-10T10:25:29.057" v="117"/>
          <ac:spMkLst>
            <pc:docMk/>
            <pc:sldMk cId="1985108709" sldId="2147309794"/>
            <ac:spMk id="28" creationId="{F3C04A14-0A2C-F54A-496D-001B9EF48D52}"/>
          </ac:spMkLst>
        </pc:spChg>
        <pc:spChg chg="add mod">
          <ac:chgData name="Shinya Kumagai (熊谷 慎也)" userId="d22c9741-fed2-4331-abb8-72920a4e3e92" providerId="ADAL" clId="{3288DEF2-2E31-4B5F-B6FA-5EBBA3F581DE}" dt="2023-11-10T10:25:29.057" v="117"/>
          <ac:spMkLst>
            <pc:docMk/>
            <pc:sldMk cId="1985108709" sldId="2147309794"/>
            <ac:spMk id="29" creationId="{F104B5EC-79DE-DCD2-CB4A-19AFA6641A8F}"/>
          </ac:spMkLst>
        </pc:spChg>
        <pc:spChg chg="add mod">
          <ac:chgData name="Shinya Kumagai (熊谷 慎也)" userId="d22c9741-fed2-4331-abb8-72920a4e3e92" providerId="ADAL" clId="{3288DEF2-2E31-4B5F-B6FA-5EBBA3F581DE}" dt="2023-11-10T10:25:29.057" v="117"/>
          <ac:spMkLst>
            <pc:docMk/>
            <pc:sldMk cId="1985108709" sldId="2147309794"/>
            <ac:spMk id="30" creationId="{4B5B0E42-ED8E-BA1D-EF68-8899DE1D720E}"/>
          </ac:spMkLst>
        </pc:spChg>
        <pc:spChg chg="add mod">
          <ac:chgData name="Shinya Kumagai (熊谷 慎也)" userId="d22c9741-fed2-4331-abb8-72920a4e3e92" providerId="ADAL" clId="{3288DEF2-2E31-4B5F-B6FA-5EBBA3F581DE}" dt="2023-11-10T10:25:29.057" v="117"/>
          <ac:spMkLst>
            <pc:docMk/>
            <pc:sldMk cId="1985108709" sldId="2147309794"/>
            <ac:spMk id="31" creationId="{C257F891-1E87-0763-DFDB-F622CE51B40C}"/>
          </ac:spMkLst>
        </pc:spChg>
        <pc:spChg chg="add mod">
          <ac:chgData name="Shinya Kumagai (熊谷 慎也)" userId="d22c9741-fed2-4331-abb8-72920a4e3e92" providerId="ADAL" clId="{3288DEF2-2E31-4B5F-B6FA-5EBBA3F581DE}" dt="2023-11-10T10:25:29.057" v="117"/>
          <ac:spMkLst>
            <pc:docMk/>
            <pc:sldMk cId="1985108709" sldId="2147309794"/>
            <ac:spMk id="32" creationId="{BDE5EFDB-012D-9430-7819-0AA5B3D99557}"/>
          </ac:spMkLst>
        </pc:spChg>
        <pc:spChg chg="add mod">
          <ac:chgData name="Shinya Kumagai (熊谷 慎也)" userId="d22c9741-fed2-4331-abb8-72920a4e3e92" providerId="ADAL" clId="{3288DEF2-2E31-4B5F-B6FA-5EBBA3F581DE}" dt="2023-11-10T10:25:29.057" v="117"/>
          <ac:spMkLst>
            <pc:docMk/>
            <pc:sldMk cId="1985108709" sldId="2147309794"/>
            <ac:spMk id="33" creationId="{F2D14F87-B689-F504-3E30-FDF27E59BAA5}"/>
          </ac:spMkLst>
        </pc:spChg>
        <pc:spChg chg="add mod">
          <ac:chgData name="Shinya Kumagai (熊谷 慎也)" userId="d22c9741-fed2-4331-abb8-72920a4e3e92" providerId="ADAL" clId="{3288DEF2-2E31-4B5F-B6FA-5EBBA3F581DE}" dt="2023-11-10T10:25:29.057" v="117"/>
          <ac:spMkLst>
            <pc:docMk/>
            <pc:sldMk cId="1985108709" sldId="2147309794"/>
            <ac:spMk id="34" creationId="{3A2EE354-A246-9A90-AFD8-2713A5154171}"/>
          </ac:spMkLst>
        </pc:spChg>
        <pc:spChg chg="add mod">
          <ac:chgData name="Shinya Kumagai (熊谷 慎也)" userId="d22c9741-fed2-4331-abb8-72920a4e3e92" providerId="ADAL" clId="{3288DEF2-2E31-4B5F-B6FA-5EBBA3F581DE}" dt="2023-11-10T10:25:29.057" v="117"/>
          <ac:spMkLst>
            <pc:docMk/>
            <pc:sldMk cId="1985108709" sldId="2147309794"/>
            <ac:spMk id="35" creationId="{A9F53C1E-4F59-D371-C7E7-560169A452E9}"/>
          </ac:spMkLst>
        </pc:spChg>
        <pc:spChg chg="add mod">
          <ac:chgData name="Shinya Kumagai (熊谷 慎也)" userId="d22c9741-fed2-4331-abb8-72920a4e3e92" providerId="ADAL" clId="{3288DEF2-2E31-4B5F-B6FA-5EBBA3F581DE}" dt="2023-11-10T10:25:29.057" v="117"/>
          <ac:spMkLst>
            <pc:docMk/>
            <pc:sldMk cId="1985108709" sldId="2147309794"/>
            <ac:spMk id="36" creationId="{28549C95-2F5B-430F-3EAB-C17DB4C627CF}"/>
          </ac:spMkLst>
        </pc:spChg>
        <pc:spChg chg="add mod">
          <ac:chgData name="Shinya Kumagai (熊谷 慎也)" userId="d22c9741-fed2-4331-abb8-72920a4e3e92" providerId="ADAL" clId="{3288DEF2-2E31-4B5F-B6FA-5EBBA3F581DE}" dt="2023-11-10T10:25:29.057" v="117"/>
          <ac:spMkLst>
            <pc:docMk/>
            <pc:sldMk cId="1985108709" sldId="2147309794"/>
            <ac:spMk id="37" creationId="{D7BF1C9F-636F-6890-B285-6ACE6F9D59F7}"/>
          </ac:spMkLst>
        </pc:spChg>
        <pc:spChg chg="add mod">
          <ac:chgData name="Shinya Kumagai (熊谷 慎也)" userId="d22c9741-fed2-4331-abb8-72920a4e3e92" providerId="ADAL" clId="{3288DEF2-2E31-4B5F-B6FA-5EBBA3F581DE}" dt="2023-11-10T10:25:29.057" v="117"/>
          <ac:spMkLst>
            <pc:docMk/>
            <pc:sldMk cId="1985108709" sldId="2147309794"/>
            <ac:spMk id="38" creationId="{936E5B75-F74B-2FA1-8C22-0FECDC36AC5C}"/>
          </ac:spMkLst>
        </pc:spChg>
        <pc:spChg chg="add mod">
          <ac:chgData name="Shinya Kumagai (熊谷 慎也)" userId="d22c9741-fed2-4331-abb8-72920a4e3e92" providerId="ADAL" clId="{3288DEF2-2E31-4B5F-B6FA-5EBBA3F581DE}" dt="2023-11-10T10:25:29.057" v="117"/>
          <ac:spMkLst>
            <pc:docMk/>
            <pc:sldMk cId="1985108709" sldId="2147309794"/>
            <ac:spMk id="40" creationId="{B67AE474-092F-42D1-291B-15A9B0EA5057}"/>
          </ac:spMkLst>
        </pc:spChg>
        <pc:spChg chg="add mod">
          <ac:chgData name="Shinya Kumagai (熊谷 慎也)" userId="d22c9741-fed2-4331-abb8-72920a4e3e92" providerId="ADAL" clId="{3288DEF2-2E31-4B5F-B6FA-5EBBA3F581DE}" dt="2023-11-10T10:25:29.057" v="117"/>
          <ac:spMkLst>
            <pc:docMk/>
            <pc:sldMk cId="1985108709" sldId="2147309794"/>
            <ac:spMk id="41" creationId="{768150EE-E536-0A03-0F0F-908806AF8D98}"/>
          </ac:spMkLst>
        </pc:spChg>
        <pc:spChg chg="add mod">
          <ac:chgData name="Shinya Kumagai (熊谷 慎也)" userId="d22c9741-fed2-4331-abb8-72920a4e3e92" providerId="ADAL" clId="{3288DEF2-2E31-4B5F-B6FA-5EBBA3F581DE}" dt="2023-11-10T10:25:29.057" v="117"/>
          <ac:spMkLst>
            <pc:docMk/>
            <pc:sldMk cId="1985108709" sldId="2147309794"/>
            <ac:spMk id="42" creationId="{EA365FA3-BA6B-1CBC-3694-17C98DBFD85C}"/>
          </ac:spMkLst>
        </pc:spChg>
        <pc:spChg chg="add mod">
          <ac:chgData name="Shinya Kumagai (熊谷 慎也)" userId="d22c9741-fed2-4331-abb8-72920a4e3e92" providerId="ADAL" clId="{3288DEF2-2E31-4B5F-B6FA-5EBBA3F581DE}" dt="2023-11-10T10:25:29.057" v="117"/>
          <ac:spMkLst>
            <pc:docMk/>
            <pc:sldMk cId="1985108709" sldId="2147309794"/>
            <ac:spMk id="43" creationId="{C81FC674-C883-4CF4-891C-D9DAF1B08BE2}"/>
          </ac:spMkLst>
        </pc:spChg>
        <pc:spChg chg="add mod">
          <ac:chgData name="Shinya Kumagai (熊谷 慎也)" userId="d22c9741-fed2-4331-abb8-72920a4e3e92" providerId="ADAL" clId="{3288DEF2-2E31-4B5F-B6FA-5EBBA3F581DE}" dt="2023-11-10T10:25:29.057" v="117"/>
          <ac:spMkLst>
            <pc:docMk/>
            <pc:sldMk cId="1985108709" sldId="2147309794"/>
            <ac:spMk id="44" creationId="{07438928-A0B2-3389-AFC3-BB63AD547C9A}"/>
          </ac:spMkLst>
        </pc:spChg>
        <pc:spChg chg="add mod">
          <ac:chgData name="Shinya Kumagai (熊谷 慎也)" userId="d22c9741-fed2-4331-abb8-72920a4e3e92" providerId="ADAL" clId="{3288DEF2-2E31-4B5F-B6FA-5EBBA3F581DE}" dt="2023-11-10T10:25:29.057" v="117"/>
          <ac:spMkLst>
            <pc:docMk/>
            <pc:sldMk cId="1985108709" sldId="2147309794"/>
            <ac:spMk id="45" creationId="{4ACD93DC-3244-0E0C-711B-5FA252508401}"/>
          </ac:spMkLst>
        </pc:spChg>
        <pc:spChg chg="add mod">
          <ac:chgData name="Shinya Kumagai (熊谷 慎也)" userId="d22c9741-fed2-4331-abb8-72920a4e3e92" providerId="ADAL" clId="{3288DEF2-2E31-4B5F-B6FA-5EBBA3F581DE}" dt="2023-11-10T10:25:29.057" v="117"/>
          <ac:spMkLst>
            <pc:docMk/>
            <pc:sldMk cId="1985108709" sldId="2147309794"/>
            <ac:spMk id="46" creationId="{61677307-3D4D-4531-A615-42C6728B63C4}"/>
          </ac:spMkLst>
        </pc:spChg>
        <pc:spChg chg="add mod">
          <ac:chgData name="Shinya Kumagai (熊谷 慎也)" userId="d22c9741-fed2-4331-abb8-72920a4e3e92" providerId="ADAL" clId="{3288DEF2-2E31-4B5F-B6FA-5EBBA3F581DE}" dt="2023-11-10T10:25:29.057" v="117"/>
          <ac:spMkLst>
            <pc:docMk/>
            <pc:sldMk cId="1985108709" sldId="2147309794"/>
            <ac:spMk id="47" creationId="{37786D18-65A4-B8E2-9433-148B220A1463}"/>
          </ac:spMkLst>
        </pc:spChg>
        <pc:spChg chg="add mod">
          <ac:chgData name="Shinya Kumagai (熊谷 慎也)" userId="d22c9741-fed2-4331-abb8-72920a4e3e92" providerId="ADAL" clId="{3288DEF2-2E31-4B5F-B6FA-5EBBA3F581DE}" dt="2023-11-10T10:25:29.057" v="117"/>
          <ac:spMkLst>
            <pc:docMk/>
            <pc:sldMk cId="1985108709" sldId="2147309794"/>
            <ac:spMk id="48" creationId="{FFC47B8C-CE9D-DAC4-2360-061E5B35F459}"/>
          </ac:spMkLst>
        </pc:spChg>
        <pc:spChg chg="add mod">
          <ac:chgData name="Shinya Kumagai (熊谷 慎也)" userId="d22c9741-fed2-4331-abb8-72920a4e3e92" providerId="ADAL" clId="{3288DEF2-2E31-4B5F-B6FA-5EBBA3F581DE}" dt="2023-11-10T10:25:29.057" v="117"/>
          <ac:spMkLst>
            <pc:docMk/>
            <pc:sldMk cId="1985108709" sldId="2147309794"/>
            <ac:spMk id="49" creationId="{F9CF2129-12F6-B9A3-EDF4-A1FAEAF8563C}"/>
          </ac:spMkLst>
        </pc:spChg>
        <pc:spChg chg="add mod">
          <ac:chgData name="Shinya Kumagai (熊谷 慎也)" userId="d22c9741-fed2-4331-abb8-72920a4e3e92" providerId="ADAL" clId="{3288DEF2-2E31-4B5F-B6FA-5EBBA3F581DE}" dt="2023-11-10T10:25:29.057" v="117"/>
          <ac:spMkLst>
            <pc:docMk/>
            <pc:sldMk cId="1985108709" sldId="2147309794"/>
            <ac:spMk id="50" creationId="{79FC7EBA-C62F-3ACA-D66B-55138A82CB56}"/>
          </ac:spMkLst>
        </pc:spChg>
        <pc:spChg chg="add mod">
          <ac:chgData name="Shinya Kumagai (熊谷 慎也)" userId="d22c9741-fed2-4331-abb8-72920a4e3e92" providerId="ADAL" clId="{3288DEF2-2E31-4B5F-B6FA-5EBBA3F581DE}" dt="2023-11-10T10:25:29.057" v="117"/>
          <ac:spMkLst>
            <pc:docMk/>
            <pc:sldMk cId="1985108709" sldId="2147309794"/>
            <ac:spMk id="51" creationId="{0B7924D2-8E34-5549-3991-075B963DACDC}"/>
          </ac:spMkLst>
        </pc:spChg>
        <pc:spChg chg="add mod">
          <ac:chgData name="Shinya Kumagai (熊谷 慎也)" userId="d22c9741-fed2-4331-abb8-72920a4e3e92" providerId="ADAL" clId="{3288DEF2-2E31-4B5F-B6FA-5EBBA3F581DE}" dt="2023-11-10T10:25:29.057" v="117"/>
          <ac:spMkLst>
            <pc:docMk/>
            <pc:sldMk cId="1985108709" sldId="2147309794"/>
            <ac:spMk id="52" creationId="{FF51B51C-A9F4-6289-1978-5DEAD3653149}"/>
          </ac:spMkLst>
        </pc:spChg>
        <pc:spChg chg="add mod">
          <ac:chgData name="Shinya Kumagai (熊谷 慎也)" userId="d22c9741-fed2-4331-abb8-72920a4e3e92" providerId="ADAL" clId="{3288DEF2-2E31-4B5F-B6FA-5EBBA3F581DE}" dt="2023-11-10T10:25:29.057" v="117"/>
          <ac:spMkLst>
            <pc:docMk/>
            <pc:sldMk cId="1985108709" sldId="2147309794"/>
            <ac:spMk id="53" creationId="{F9193212-3BDB-9E2D-3F62-79C1188EF0BA}"/>
          </ac:spMkLst>
        </pc:spChg>
        <pc:spChg chg="add mod">
          <ac:chgData name="Shinya Kumagai (熊谷 慎也)" userId="d22c9741-fed2-4331-abb8-72920a4e3e92" providerId="ADAL" clId="{3288DEF2-2E31-4B5F-B6FA-5EBBA3F581DE}" dt="2023-11-10T10:25:29.057" v="117"/>
          <ac:spMkLst>
            <pc:docMk/>
            <pc:sldMk cId="1985108709" sldId="2147309794"/>
            <ac:spMk id="54" creationId="{80442BFF-61FD-9ED8-5322-EEE01D6C83E1}"/>
          </ac:spMkLst>
        </pc:spChg>
        <pc:spChg chg="add mod">
          <ac:chgData name="Shinya Kumagai (熊谷 慎也)" userId="d22c9741-fed2-4331-abb8-72920a4e3e92" providerId="ADAL" clId="{3288DEF2-2E31-4B5F-B6FA-5EBBA3F581DE}" dt="2023-11-10T10:25:29.057" v="117"/>
          <ac:spMkLst>
            <pc:docMk/>
            <pc:sldMk cId="1985108709" sldId="2147309794"/>
            <ac:spMk id="55" creationId="{A7EDE25F-8B79-3096-9410-4DCCAF5A7609}"/>
          </ac:spMkLst>
        </pc:spChg>
        <pc:spChg chg="add mod">
          <ac:chgData name="Shinya Kumagai (熊谷 慎也)" userId="d22c9741-fed2-4331-abb8-72920a4e3e92" providerId="ADAL" clId="{3288DEF2-2E31-4B5F-B6FA-5EBBA3F581DE}" dt="2023-11-10T10:25:29.057" v="117"/>
          <ac:spMkLst>
            <pc:docMk/>
            <pc:sldMk cId="1985108709" sldId="2147309794"/>
            <ac:spMk id="56" creationId="{D7972872-6B8E-410E-AD56-5B700F92D747}"/>
          </ac:spMkLst>
        </pc:spChg>
        <pc:spChg chg="add mod">
          <ac:chgData name="Shinya Kumagai (熊谷 慎也)" userId="d22c9741-fed2-4331-abb8-72920a4e3e92" providerId="ADAL" clId="{3288DEF2-2E31-4B5F-B6FA-5EBBA3F581DE}" dt="2023-11-10T10:25:29.057" v="117"/>
          <ac:spMkLst>
            <pc:docMk/>
            <pc:sldMk cId="1985108709" sldId="2147309794"/>
            <ac:spMk id="57" creationId="{D11C277B-B662-6F9F-32E5-F42652F6F8AE}"/>
          </ac:spMkLst>
        </pc:spChg>
        <pc:spChg chg="add mod">
          <ac:chgData name="Shinya Kumagai (熊谷 慎也)" userId="d22c9741-fed2-4331-abb8-72920a4e3e92" providerId="ADAL" clId="{3288DEF2-2E31-4B5F-B6FA-5EBBA3F581DE}" dt="2023-11-10T10:25:29.057" v="117"/>
          <ac:spMkLst>
            <pc:docMk/>
            <pc:sldMk cId="1985108709" sldId="2147309794"/>
            <ac:spMk id="58" creationId="{2A73DFBC-7992-96B5-5721-FD614AE22BD5}"/>
          </ac:spMkLst>
        </pc:spChg>
        <pc:spChg chg="add mod">
          <ac:chgData name="Shinya Kumagai (熊谷 慎也)" userId="d22c9741-fed2-4331-abb8-72920a4e3e92" providerId="ADAL" clId="{3288DEF2-2E31-4B5F-B6FA-5EBBA3F581DE}" dt="2023-11-10T10:25:29.057" v="117"/>
          <ac:spMkLst>
            <pc:docMk/>
            <pc:sldMk cId="1985108709" sldId="2147309794"/>
            <ac:spMk id="59" creationId="{FE35A020-C2EF-6A8F-697B-10338674CA4D}"/>
          </ac:spMkLst>
        </pc:spChg>
        <pc:spChg chg="add mod">
          <ac:chgData name="Shinya Kumagai (熊谷 慎也)" userId="d22c9741-fed2-4331-abb8-72920a4e3e92" providerId="ADAL" clId="{3288DEF2-2E31-4B5F-B6FA-5EBBA3F581DE}" dt="2023-11-10T10:25:29.057" v="117"/>
          <ac:spMkLst>
            <pc:docMk/>
            <pc:sldMk cId="1985108709" sldId="2147309794"/>
            <ac:spMk id="60" creationId="{75AAA59C-61D1-4D62-0439-077184B034E8}"/>
          </ac:spMkLst>
        </pc:spChg>
        <pc:spChg chg="add mod">
          <ac:chgData name="Shinya Kumagai (熊谷 慎也)" userId="d22c9741-fed2-4331-abb8-72920a4e3e92" providerId="ADAL" clId="{3288DEF2-2E31-4B5F-B6FA-5EBBA3F581DE}" dt="2023-11-10T10:25:29.057" v="117"/>
          <ac:spMkLst>
            <pc:docMk/>
            <pc:sldMk cId="1985108709" sldId="2147309794"/>
            <ac:spMk id="62" creationId="{821FF193-1E30-910F-AF22-2B64EF123D14}"/>
          </ac:spMkLst>
        </pc:spChg>
        <pc:spChg chg="add mod">
          <ac:chgData name="Shinya Kumagai (熊谷 慎也)" userId="d22c9741-fed2-4331-abb8-72920a4e3e92" providerId="ADAL" clId="{3288DEF2-2E31-4B5F-B6FA-5EBBA3F581DE}" dt="2023-11-10T10:25:29.057" v="117"/>
          <ac:spMkLst>
            <pc:docMk/>
            <pc:sldMk cId="1985108709" sldId="2147309794"/>
            <ac:spMk id="63" creationId="{21E218CB-29F2-A137-54D8-7CE9B274D32A}"/>
          </ac:spMkLst>
        </pc:spChg>
        <pc:spChg chg="add mod">
          <ac:chgData name="Shinya Kumagai (熊谷 慎也)" userId="d22c9741-fed2-4331-abb8-72920a4e3e92" providerId="ADAL" clId="{3288DEF2-2E31-4B5F-B6FA-5EBBA3F581DE}" dt="2023-11-10T10:25:29.057" v="117"/>
          <ac:spMkLst>
            <pc:docMk/>
            <pc:sldMk cId="1985108709" sldId="2147309794"/>
            <ac:spMk id="64" creationId="{404E2E11-6125-A4DA-66EB-BD67A5628A08}"/>
          </ac:spMkLst>
        </pc:spChg>
        <pc:spChg chg="add mod">
          <ac:chgData name="Shinya Kumagai (熊谷 慎也)" userId="d22c9741-fed2-4331-abb8-72920a4e3e92" providerId="ADAL" clId="{3288DEF2-2E31-4B5F-B6FA-5EBBA3F581DE}" dt="2023-11-10T10:25:29.057" v="117"/>
          <ac:spMkLst>
            <pc:docMk/>
            <pc:sldMk cId="1985108709" sldId="2147309794"/>
            <ac:spMk id="66" creationId="{B0DED07E-7819-4B4F-0D0E-9FE0645356EF}"/>
          </ac:spMkLst>
        </pc:spChg>
        <pc:spChg chg="add mod">
          <ac:chgData name="Shinya Kumagai (熊谷 慎也)" userId="d22c9741-fed2-4331-abb8-72920a4e3e92" providerId="ADAL" clId="{3288DEF2-2E31-4B5F-B6FA-5EBBA3F581DE}" dt="2023-11-10T10:25:29.057" v="117"/>
          <ac:spMkLst>
            <pc:docMk/>
            <pc:sldMk cId="1985108709" sldId="2147309794"/>
            <ac:spMk id="67" creationId="{7F044918-AB59-675D-D316-3EE9E2157655}"/>
          </ac:spMkLst>
        </pc:spChg>
        <pc:spChg chg="add mod">
          <ac:chgData name="Shinya Kumagai (熊谷 慎也)" userId="d22c9741-fed2-4331-abb8-72920a4e3e92" providerId="ADAL" clId="{3288DEF2-2E31-4B5F-B6FA-5EBBA3F581DE}" dt="2023-11-10T10:25:29.057" v="117"/>
          <ac:spMkLst>
            <pc:docMk/>
            <pc:sldMk cId="1985108709" sldId="2147309794"/>
            <ac:spMk id="68" creationId="{6DA51BBA-B4F6-3774-2AB9-7C7D25C8F130}"/>
          </ac:spMkLst>
        </pc:spChg>
        <pc:spChg chg="add mod">
          <ac:chgData name="Shinya Kumagai (熊谷 慎也)" userId="d22c9741-fed2-4331-abb8-72920a4e3e92" providerId="ADAL" clId="{3288DEF2-2E31-4B5F-B6FA-5EBBA3F581DE}" dt="2023-11-10T10:47:06.007" v="529" actId="20577"/>
          <ac:spMkLst>
            <pc:docMk/>
            <pc:sldMk cId="1985108709" sldId="2147309794"/>
            <ac:spMk id="69" creationId="{C42CC36E-5EBA-EDE8-76FC-891BD843C14E}"/>
          </ac:spMkLst>
        </pc:spChg>
        <pc:graphicFrameChg chg="add mod">
          <ac:chgData name="Shinya Kumagai (熊谷 慎也)" userId="d22c9741-fed2-4331-abb8-72920a4e3e92" providerId="ADAL" clId="{3288DEF2-2E31-4B5F-B6FA-5EBBA3F581DE}" dt="2023-11-10T10:25:29.057" v="117"/>
          <ac:graphicFrameMkLst>
            <pc:docMk/>
            <pc:sldMk cId="1985108709" sldId="2147309794"/>
            <ac:graphicFrameMk id="4" creationId="{8D6237A5-7229-E7F9-9A54-3E22FC4EA851}"/>
          </ac:graphicFrameMkLst>
        </pc:graphicFrameChg>
        <pc:cxnChg chg="add mod">
          <ac:chgData name="Shinya Kumagai (熊谷 慎也)" userId="d22c9741-fed2-4331-abb8-72920a4e3e92" providerId="ADAL" clId="{3288DEF2-2E31-4B5F-B6FA-5EBBA3F581DE}" dt="2023-11-10T10:25:29.057" v="117"/>
          <ac:cxnSpMkLst>
            <pc:docMk/>
            <pc:sldMk cId="1985108709" sldId="2147309794"/>
            <ac:cxnSpMk id="39" creationId="{C420EC9A-9673-7E17-C8BD-215099164E1E}"/>
          </ac:cxnSpMkLst>
        </pc:cxnChg>
        <pc:cxnChg chg="add mod">
          <ac:chgData name="Shinya Kumagai (熊谷 慎也)" userId="d22c9741-fed2-4331-abb8-72920a4e3e92" providerId="ADAL" clId="{3288DEF2-2E31-4B5F-B6FA-5EBBA3F581DE}" dt="2023-11-10T10:25:29.057" v="117"/>
          <ac:cxnSpMkLst>
            <pc:docMk/>
            <pc:sldMk cId="1985108709" sldId="2147309794"/>
            <ac:cxnSpMk id="61" creationId="{98F24801-28D7-6647-2131-8DFA8D5C811C}"/>
          </ac:cxnSpMkLst>
        </pc:cxnChg>
        <pc:cxnChg chg="add mod">
          <ac:chgData name="Shinya Kumagai (熊谷 慎也)" userId="d22c9741-fed2-4331-abb8-72920a4e3e92" providerId="ADAL" clId="{3288DEF2-2E31-4B5F-B6FA-5EBBA3F581DE}" dt="2023-11-10T10:25:29.057" v="117"/>
          <ac:cxnSpMkLst>
            <pc:docMk/>
            <pc:sldMk cId="1985108709" sldId="2147309794"/>
            <ac:cxnSpMk id="65" creationId="{F5154C7A-CA1B-66A3-4AEB-7313CDB47DDE}"/>
          </ac:cxnSpMkLst>
        </pc:cxnChg>
      </pc:sldChg>
      <pc:sldChg chg="addSp delSp modSp new mod">
        <pc:chgData name="Shinya Kumagai (熊谷 慎也)" userId="d22c9741-fed2-4331-abb8-72920a4e3e92" providerId="ADAL" clId="{3288DEF2-2E31-4B5F-B6FA-5EBBA3F581DE}" dt="2023-11-10T10:26:48.854" v="164" actId="1076"/>
        <pc:sldMkLst>
          <pc:docMk/>
          <pc:sldMk cId="3498888587" sldId="2147309795"/>
        </pc:sldMkLst>
        <pc:spChg chg="del">
          <ac:chgData name="Shinya Kumagai (熊谷 慎也)" userId="d22c9741-fed2-4331-abb8-72920a4e3e92" providerId="ADAL" clId="{3288DEF2-2E31-4B5F-B6FA-5EBBA3F581DE}" dt="2023-11-10T10:25:49.094" v="120" actId="478"/>
          <ac:spMkLst>
            <pc:docMk/>
            <pc:sldMk cId="3498888587" sldId="2147309795"/>
            <ac:spMk id="3" creationId="{BBF19562-CF83-2C18-4430-B0C779E218C4}"/>
          </ac:spMkLst>
        </pc:spChg>
        <pc:spChg chg="add mod">
          <ac:chgData name="Shinya Kumagai (熊谷 慎也)" userId="d22c9741-fed2-4331-abb8-72920a4e3e92" providerId="ADAL" clId="{3288DEF2-2E31-4B5F-B6FA-5EBBA3F581DE}" dt="2023-11-10T10:26:48.854" v="164" actId="1076"/>
          <ac:spMkLst>
            <pc:docMk/>
            <pc:sldMk cId="3498888587" sldId="2147309795"/>
            <ac:spMk id="4" creationId="{C3FFF66A-912B-5519-6615-66E8461F02B7}"/>
          </ac:spMkLst>
        </pc:spChg>
      </pc:sldChg>
      <pc:sldChg chg="addSp delSp modSp new mod modShow">
        <pc:chgData name="Shinya Kumagai (熊谷 慎也)" userId="d22c9741-fed2-4331-abb8-72920a4e3e92" providerId="ADAL" clId="{3288DEF2-2E31-4B5F-B6FA-5EBBA3F581DE}" dt="2023-11-10T10:37:12.819" v="208" actId="729"/>
        <pc:sldMkLst>
          <pc:docMk/>
          <pc:sldMk cId="1853291943" sldId="2147309796"/>
        </pc:sldMkLst>
        <pc:spChg chg="del">
          <ac:chgData name="Shinya Kumagai (熊谷 慎也)" userId="d22c9741-fed2-4331-abb8-72920a4e3e92" providerId="ADAL" clId="{3288DEF2-2E31-4B5F-B6FA-5EBBA3F581DE}" dt="2023-11-10T10:27:33.436" v="187" actId="478"/>
          <ac:spMkLst>
            <pc:docMk/>
            <pc:sldMk cId="1853291943" sldId="2147309796"/>
            <ac:spMk id="3" creationId="{9CD601B9-F368-CFA3-3BF6-825B8EF615DB}"/>
          </ac:spMkLst>
        </pc:spChg>
        <pc:spChg chg="add mod">
          <ac:chgData name="Shinya Kumagai (熊谷 慎也)" userId="d22c9741-fed2-4331-abb8-72920a4e3e92" providerId="ADAL" clId="{3288DEF2-2E31-4B5F-B6FA-5EBBA3F581DE}" dt="2023-11-10T10:37:05.024" v="207" actId="20577"/>
          <ac:spMkLst>
            <pc:docMk/>
            <pc:sldMk cId="1853291943" sldId="2147309796"/>
            <ac:spMk id="4" creationId="{29D7791A-2E51-A1B0-46B5-42D43D67DCF4}"/>
          </ac:spMkLst>
        </pc:spChg>
      </pc:sldChg>
      <pc:sldChg chg="addSp delSp modSp new del mod">
        <pc:chgData name="Shinya Kumagai (熊谷 慎也)" userId="d22c9741-fed2-4331-abb8-72920a4e3e92" providerId="ADAL" clId="{3288DEF2-2E31-4B5F-B6FA-5EBBA3F581DE}" dt="2023-11-10T10:34:04.364" v="192" actId="47"/>
        <pc:sldMkLst>
          <pc:docMk/>
          <pc:sldMk cId="3534672388" sldId="2147309797"/>
        </pc:sldMkLst>
        <pc:spChg chg="mod">
          <ac:chgData name="Shinya Kumagai (熊谷 慎也)" userId="d22c9741-fed2-4331-abb8-72920a4e3e92" providerId="ADAL" clId="{3288DEF2-2E31-4B5F-B6FA-5EBBA3F581DE}" dt="2023-11-10T10:32:49.420" v="190"/>
          <ac:spMkLst>
            <pc:docMk/>
            <pc:sldMk cId="3534672388" sldId="2147309797"/>
            <ac:spMk id="2" creationId="{50A068B8-EA56-9F8E-3802-BAEFD330A977}"/>
          </ac:spMkLst>
        </pc:spChg>
        <pc:spChg chg="del">
          <ac:chgData name="Shinya Kumagai (熊谷 慎也)" userId="d22c9741-fed2-4331-abb8-72920a4e3e92" providerId="ADAL" clId="{3288DEF2-2E31-4B5F-B6FA-5EBBA3F581DE}" dt="2023-11-10T10:32:46.308" v="188" actId="478"/>
          <ac:spMkLst>
            <pc:docMk/>
            <pc:sldMk cId="3534672388" sldId="2147309797"/>
            <ac:spMk id="3" creationId="{EFEC48A8-F945-E2F1-A17C-DD5BAF50D12A}"/>
          </ac:spMkLst>
        </pc:spChg>
        <pc:spChg chg="add mod">
          <ac:chgData name="Shinya Kumagai (熊谷 慎也)" userId="d22c9741-fed2-4331-abb8-72920a4e3e92" providerId="ADAL" clId="{3288DEF2-2E31-4B5F-B6FA-5EBBA3F581DE}" dt="2023-11-10T10:32:46.565" v="189"/>
          <ac:spMkLst>
            <pc:docMk/>
            <pc:sldMk cId="3534672388" sldId="2147309797"/>
            <ac:spMk id="4" creationId="{26BFD103-3D6E-8E39-DC36-251C73B2C0EB}"/>
          </ac:spMkLst>
        </pc:spChg>
      </pc:sldChg>
      <pc:sldChg chg="new del">
        <pc:chgData name="Shinya Kumagai (熊谷 慎也)" userId="d22c9741-fed2-4331-abb8-72920a4e3e92" providerId="ADAL" clId="{3288DEF2-2E31-4B5F-B6FA-5EBBA3F581DE}" dt="2023-11-10T10:34:29.421" v="196" actId="47"/>
        <pc:sldMkLst>
          <pc:docMk/>
          <pc:sldMk cId="1396961722" sldId="2147309798"/>
        </pc:sldMkLst>
      </pc:sldChg>
    </pc:docChg>
  </pc:docChgLst>
  <pc:docChgLst>
    <pc:chgData name="Shinya Kumagai (熊谷 慎也)" userId="S::shinya.kumagai.yw@nttdocomo.com::d22c9741-fed2-4331-abb8-72920a4e3e92" providerId="AD" clId="Web-{E15454F3-8E90-9AD8-FFB1-12732DDA4011}"/>
    <pc:docChg chg="addSld modSld sldOrd">
      <pc:chgData name="Shinya Kumagai (熊谷 慎也)" userId="S::shinya.kumagai.yw@nttdocomo.com::d22c9741-fed2-4331-abb8-72920a4e3e92" providerId="AD" clId="Web-{E15454F3-8E90-9AD8-FFB1-12732DDA4011}" dt="2023-11-20T06:49:41.488" v="939" actId="20577"/>
      <pc:docMkLst>
        <pc:docMk/>
      </pc:docMkLst>
      <pc:sldChg chg="modSp">
        <pc:chgData name="Shinya Kumagai (熊谷 慎也)" userId="S::shinya.kumagai.yw@nttdocomo.com::d22c9741-fed2-4331-abb8-72920a4e3e92" providerId="AD" clId="Web-{E15454F3-8E90-9AD8-FFB1-12732DDA4011}" dt="2023-11-20T05:18:13.608" v="28" actId="20577"/>
        <pc:sldMkLst>
          <pc:docMk/>
          <pc:sldMk cId="1985108709" sldId="2147309794"/>
        </pc:sldMkLst>
        <pc:spChg chg="mod">
          <ac:chgData name="Shinya Kumagai (熊谷 慎也)" userId="S::shinya.kumagai.yw@nttdocomo.com::d22c9741-fed2-4331-abb8-72920a4e3e92" providerId="AD" clId="Web-{E15454F3-8E90-9AD8-FFB1-12732DDA4011}" dt="2023-11-20T05:18:13.608" v="28" actId="20577"/>
          <ac:spMkLst>
            <pc:docMk/>
            <pc:sldMk cId="1985108709" sldId="2147309794"/>
            <ac:spMk id="25" creationId="{D4B85F7B-8B38-E833-D1B1-2F79D47C1354}"/>
          </ac:spMkLst>
        </pc:spChg>
      </pc:sldChg>
      <pc:sldChg chg="addSp delSp modSp add ord replId">
        <pc:chgData name="Shinya Kumagai (熊谷 慎也)" userId="S::shinya.kumagai.yw@nttdocomo.com::d22c9741-fed2-4331-abb8-72920a4e3e92" providerId="AD" clId="Web-{E15454F3-8E90-9AD8-FFB1-12732DDA4011}" dt="2023-11-20T06:47:35.921" v="926"/>
        <pc:sldMkLst>
          <pc:docMk/>
          <pc:sldMk cId="643102592" sldId="2147309797"/>
        </pc:sldMkLst>
        <pc:spChg chg="mod">
          <ac:chgData name="Shinya Kumagai (熊谷 慎也)" userId="S::shinya.kumagai.yw@nttdocomo.com::d22c9741-fed2-4331-abb8-72920a4e3e92" providerId="AD" clId="Web-{E15454F3-8E90-9AD8-FFB1-12732DDA4011}" dt="2023-11-20T05:17:39.216" v="14" actId="20577"/>
          <ac:spMkLst>
            <pc:docMk/>
            <pc:sldMk cId="643102592" sldId="2147309797"/>
            <ac:spMk id="2" creationId="{8B0212E7-3FB2-2B8D-B1D1-A4DE0AED5FC7}"/>
          </ac:spMkLst>
        </pc:spChg>
        <pc:spChg chg="add del mod">
          <ac:chgData name="Shinya Kumagai (熊谷 慎也)" userId="S::shinya.kumagai.yw@nttdocomo.com::d22c9741-fed2-4331-abb8-72920a4e3e92" providerId="AD" clId="Web-{E15454F3-8E90-9AD8-FFB1-12732DDA4011}" dt="2023-11-20T05:24:22.105" v="118" actId="1076"/>
          <ac:spMkLst>
            <pc:docMk/>
            <pc:sldMk cId="643102592" sldId="2147309797"/>
            <ac:spMk id="3" creationId="{458D3CCE-9A09-9E86-BC92-64DE2E2B614B}"/>
          </ac:spMkLst>
        </pc:spChg>
        <pc:spChg chg="add del">
          <ac:chgData name="Shinya Kumagai (熊谷 慎也)" userId="S::shinya.kumagai.yw@nttdocomo.com::d22c9741-fed2-4331-abb8-72920a4e3e92" providerId="AD" clId="Web-{E15454F3-8E90-9AD8-FFB1-12732DDA4011}" dt="2023-11-20T05:54:12.043" v="366"/>
          <ac:spMkLst>
            <pc:docMk/>
            <pc:sldMk cId="643102592" sldId="2147309797"/>
            <ac:spMk id="8" creationId="{EB8551D0-E554-4BF8-1372-DB42383E519A}"/>
          </ac:spMkLst>
        </pc:spChg>
        <pc:spChg chg="add del">
          <ac:chgData name="Shinya Kumagai (熊谷 慎也)" userId="S::shinya.kumagai.yw@nttdocomo.com::d22c9741-fed2-4331-abb8-72920a4e3e92" providerId="AD" clId="Web-{E15454F3-8E90-9AD8-FFB1-12732DDA4011}" dt="2023-11-20T05:54:12.043" v="365"/>
          <ac:spMkLst>
            <pc:docMk/>
            <pc:sldMk cId="643102592" sldId="2147309797"/>
            <ac:spMk id="9" creationId="{844F50B6-E658-B54F-43A4-FE60C8045344}"/>
          </ac:spMkLst>
        </pc:spChg>
        <pc:spChg chg="add del">
          <ac:chgData name="Shinya Kumagai (熊谷 慎也)" userId="S::shinya.kumagai.yw@nttdocomo.com::d22c9741-fed2-4331-abb8-72920a4e3e92" providerId="AD" clId="Web-{E15454F3-8E90-9AD8-FFB1-12732DDA4011}" dt="2023-11-20T05:54:12.043" v="364"/>
          <ac:spMkLst>
            <pc:docMk/>
            <pc:sldMk cId="643102592" sldId="2147309797"/>
            <ac:spMk id="10" creationId="{D0554CF4-9169-461D-ECA8-C03CB2E338D8}"/>
          </ac:spMkLst>
        </pc:spChg>
        <pc:spChg chg="add del">
          <ac:chgData name="Shinya Kumagai (熊谷 慎也)" userId="S::shinya.kumagai.yw@nttdocomo.com::d22c9741-fed2-4331-abb8-72920a4e3e92" providerId="AD" clId="Web-{E15454F3-8E90-9AD8-FFB1-12732DDA4011}" dt="2023-11-20T05:54:12.043" v="363"/>
          <ac:spMkLst>
            <pc:docMk/>
            <pc:sldMk cId="643102592" sldId="2147309797"/>
            <ac:spMk id="11" creationId="{37336247-3BFD-F830-11C5-F9387EE3238B}"/>
          </ac:spMkLst>
        </pc:spChg>
        <pc:spChg chg="add del">
          <ac:chgData name="Shinya Kumagai (熊谷 慎也)" userId="S::shinya.kumagai.yw@nttdocomo.com::d22c9741-fed2-4331-abb8-72920a4e3e92" providerId="AD" clId="Web-{E15454F3-8E90-9AD8-FFB1-12732DDA4011}" dt="2023-11-20T05:54:12.043" v="362"/>
          <ac:spMkLst>
            <pc:docMk/>
            <pc:sldMk cId="643102592" sldId="2147309797"/>
            <ac:spMk id="12" creationId="{00AC9C57-5FC3-FE57-43A9-80FD0B03D5F5}"/>
          </ac:spMkLst>
        </pc:spChg>
        <pc:spChg chg="add del">
          <ac:chgData name="Shinya Kumagai (熊谷 慎也)" userId="S::shinya.kumagai.yw@nttdocomo.com::d22c9741-fed2-4331-abb8-72920a4e3e92" providerId="AD" clId="Web-{E15454F3-8E90-9AD8-FFB1-12732DDA4011}" dt="2023-11-20T05:54:12.043" v="361"/>
          <ac:spMkLst>
            <pc:docMk/>
            <pc:sldMk cId="643102592" sldId="2147309797"/>
            <ac:spMk id="13" creationId="{3CC0103C-A5F0-AF51-14C7-40DFB4EBEFDE}"/>
          </ac:spMkLst>
        </pc:spChg>
        <pc:spChg chg="add del">
          <ac:chgData name="Shinya Kumagai (熊谷 慎也)" userId="S::shinya.kumagai.yw@nttdocomo.com::d22c9741-fed2-4331-abb8-72920a4e3e92" providerId="AD" clId="Web-{E15454F3-8E90-9AD8-FFB1-12732DDA4011}" dt="2023-11-20T05:54:12.043" v="360"/>
          <ac:spMkLst>
            <pc:docMk/>
            <pc:sldMk cId="643102592" sldId="2147309797"/>
            <ac:spMk id="14" creationId="{CE47B394-2910-574B-F526-715F1BEFB488}"/>
          </ac:spMkLst>
        </pc:spChg>
        <pc:spChg chg="add del">
          <ac:chgData name="Shinya Kumagai (熊谷 慎也)" userId="S::shinya.kumagai.yw@nttdocomo.com::d22c9741-fed2-4331-abb8-72920a4e3e92" providerId="AD" clId="Web-{E15454F3-8E90-9AD8-FFB1-12732DDA4011}" dt="2023-11-20T05:54:12.043" v="359"/>
          <ac:spMkLst>
            <pc:docMk/>
            <pc:sldMk cId="643102592" sldId="2147309797"/>
            <ac:spMk id="15" creationId="{4E4737D8-6F01-F1EE-3684-415FEF94C17F}"/>
          </ac:spMkLst>
        </pc:spChg>
        <pc:spChg chg="add del">
          <ac:chgData name="Shinya Kumagai (熊谷 慎也)" userId="S::shinya.kumagai.yw@nttdocomo.com::d22c9741-fed2-4331-abb8-72920a4e3e92" providerId="AD" clId="Web-{E15454F3-8E90-9AD8-FFB1-12732DDA4011}" dt="2023-11-20T05:54:12.043" v="358"/>
          <ac:spMkLst>
            <pc:docMk/>
            <pc:sldMk cId="643102592" sldId="2147309797"/>
            <ac:spMk id="16" creationId="{AE767AC4-748F-00D7-B860-231974E4951C}"/>
          </ac:spMkLst>
        </pc:spChg>
        <pc:spChg chg="add del">
          <ac:chgData name="Shinya Kumagai (熊谷 慎也)" userId="S::shinya.kumagai.yw@nttdocomo.com::d22c9741-fed2-4331-abb8-72920a4e3e92" providerId="AD" clId="Web-{E15454F3-8E90-9AD8-FFB1-12732DDA4011}" dt="2023-11-20T05:54:05.527" v="354"/>
          <ac:spMkLst>
            <pc:docMk/>
            <pc:sldMk cId="643102592" sldId="2147309797"/>
            <ac:spMk id="20" creationId="{A194B0E0-021A-1FFF-4B92-22F5F9A07D13}"/>
          </ac:spMkLst>
        </pc:spChg>
        <pc:spChg chg="mod">
          <ac:chgData name="Shinya Kumagai (熊谷 慎也)" userId="S::shinya.kumagai.yw@nttdocomo.com::d22c9741-fed2-4331-abb8-72920a4e3e92" providerId="AD" clId="Web-{E15454F3-8E90-9AD8-FFB1-12732DDA4011}" dt="2023-11-20T05:26:10.968" v="120" actId="1076"/>
          <ac:spMkLst>
            <pc:docMk/>
            <pc:sldMk cId="643102592" sldId="2147309797"/>
            <ac:spMk id="22" creationId="{47440C73-73C2-6139-42ED-25832340C5E8}"/>
          </ac:spMkLst>
        </pc:spChg>
        <pc:spChg chg="mod">
          <ac:chgData name="Shinya Kumagai (熊谷 慎也)" userId="S::shinya.kumagai.yw@nttdocomo.com::d22c9741-fed2-4331-abb8-72920a4e3e92" providerId="AD" clId="Web-{E15454F3-8E90-9AD8-FFB1-12732DDA4011}" dt="2023-11-20T05:50:24.394" v="287" actId="20577"/>
          <ac:spMkLst>
            <pc:docMk/>
            <pc:sldMk cId="643102592" sldId="2147309797"/>
            <ac:spMk id="23" creationId="{F4F9DF46-5CD7-169C-095C-D27FEB643834}"/>
          </ac:spMkLst>
        </pc:spChg>
        <pc:spChg chg="add del">
          <ac:chgData name="Shinya Kumagai (熊谷 慎也)" userId="S::shinya.kumagai.yw@nttdocomo.com::d22c9741-fed2-4331-abb8-72920a4e3e92" providerId="AD" clId="Web-{E15454F3-8E90-9AD8-FFB1-12732DDA4011}" dt="2023-11-20T05:54:13.106" v="367"/>
          <ac:spMkLst>
            <pc:docMk/>
            <pc:sldMk cId="643102592" sldId="2147309797"/>
            <ac:spMk id="39" creationId="{BF145914-5B26-F2CC-5DD7-60A358C2F341}"/>
          </ac:spMkLst>
        </pc:spChg>
        <pc:spChg chg="add del">
          <ac:chgData name="Shinya Kumagai (熊谷 慎也)" userId="S::shinya.kumagai.yw@nttdocomo.com::d22c9741-fed2-4331-abb8-72920a4e3e92" providerId="AD" clId="Web-{E15454F3-8E90-9AD8-FFB1-12732DDA4011}" dt="2023-11-20T05:54:15.215" v="369"/>
          <ac:spMkLst>
            <pc:docMk/>
            <pc:sldMk cId="643102592" sldId="2147309797"/>
            <ac:spMk id="40" creationId="{2DF2AB95-C420-5A80-1ED5-76ED97F3EEDE}"/>
          </ac:spMkLst>
        </pc:spChg>
        <pc:spChg chg="add del">
          <ac:chgData name="Shinya Kumagai (熊谷 慎也)" userId="S::shinya.kumagai.yw@nttdocomo.com::d22c9741-fed2-4331-abb8-72920a4e3e92" providerId="AD" clId="Web-{E15454F3-8E90-9AD8-FFB1-12732DDA4011}" dt="2023-11-20T05:54:15.215" v="368"/>
          <ac:spMkLst>
            <pc:docMk/>
            <pc:sldMk cId="643102592" sldId="2147309797"/>
            <ac:spMk id="41" creationId="{7612B79D-38AC-08C1-5958-7A6950B23EDC}"/>
          </ac:spMkLst>
        </pc:spChg>
        <pc:spChg chg="mod">
          <ac:chgData name="Shinya Kumagai (熊谷 慎也)" userId="S::shinya.kumagai.yw@nttdocomo.com::d22c9741-fed2-4331-abb8-72920a4e3e92" providerId="AD" clId="Web-{E15454F3-8E90-9AD8-FFB1-12732DDA4011}" dt="2023-11-20T05:23:41.901" v="110" actId="1076"/>
          <ac:spMkLst>
            <pc:docMk/>
            <pc:sldMk cId="643102592" sldId="2147309797"/>
            <ac:spMk id="46" creationId="{BE0417AD-AFDB-6630-1587-F0EFE1AA399F}"/>
          </ac:spMkLst>
        </pc:spChg>
        <pc:spChg chg="mod">
          <ac:chgData name="Shinya Kumagai (熊谷 慎也)" userId="S::shinya.kumagai.yw@nttdocomo.com::d22c9741-fed2-4331-abb8-72920a4e3e92" providerId="AD" clId="Web-{E15454F3-8E90-9AD8-FFB1-12732DDA4011}" dt="2023-11-20T05:55:18.217" v="371" actId="14100"/>
          <ac:spMkLst>
            <pc:docMk/>
            <pc:sldMk cId="643102592" sldId="2147309797"/>
            <ac:spMk id="47" creationId="{950AEF52-1622-1DF4-C46D-7045DD2E5574}"/>
          </ac:spMkLst>
        </pc:spChg>
        <pc:spChg chg="del">
          <ac:chgData name="Shinya Kumagai (熊谷 慎也)" userId="S::shinya.kumagai.yw@nttdocomo.com::d22c9741-fed2-4331-abb8-72920a4e3e92" providerId="AD" clId="Web-{E15454F3-8E90-9AD8-FFB1-12732DDA4011}" dt="2023-11-20T05:21:48.959" v="57"/>
          <ac:spMkLst>
            <pc:docMk/>
            <pc:sldMk cId="643102592" sldId="2147309797"/>
            <ac:spMk id="52" creationId="{852DBBCA-EFBB-D994-AEBC-72ADD3684A32}"/>
          </ac:spMkLst>
        </pc:spChg>
        <pc:spChg chg="mod">
          <ac:chgData name="Shinya Kumagai (熊谷 慎也)" userId="S::shinya.kumagai.yw@nttdocomo.com::d22c9741-fed2-4331-abb8-72920a4e3e92" providerId="AD" clId="Web-{E15454F3-8E90-9AD8-FFB1-12732DDA4011}" dt="2023-11-20T05:21:54.506" v="62" actId="20577"/>
          <ac:spMkLst>
            <pc:docMk/>
            <pc:sldMk cId="643102592" sldId="2147309797"/>
            <ac:spMk id="53" creationId="{CF4FBEE0-6639-17F2-1B39-C5FC12D159EC}"/>
          </ac:spMkLst>
        </pc:spChg>
        <pc:spChg chg="mod">
          <ac:chgData name="Shinya Kumagai (熊谷 慎也)" userId="S::shinya.kumagai.yw@nttdocomo.com::d22c9741-fed2-4331-abb8-72920a4e3e92" providerId="AD" clId="Web-{E15454F3-8E90-9AD8-FFB1-12732DDA4011}" dt="2023-11-20T05:24:13.261" v="117" actId="1076"/>
          <ac:spMkLst>
            <pc:docMk/>
            <pc:sldMk cId="643102592" sldId="2147309797"/>
            <ac:spMk id="56" creationId="{DE5F4D8A-B09A-C637-0406-A8B7E5CE74D1}"/>
          </ac:spMkLst>
        </pc:spChg>
        <pc:spChg chg="mod">
          <ac:chgData name="Shinya Kumagai (熊谷 慎也)" userId="S::shinya.kumagai.yw@nttdocomo.com::d22c9741-fed2-4331-abb8-72920a4e3e92" providerId="AD" clId="Web-{E15454F3-8E90-9AD8-FFB1-12732DDA4011}" dt="2023-11-20T05:15:42.509" v="12" actId="1076"/>
          <ac:spMkLst>
            <pc:docMk/>
            <pc:sldMk cId="643102592" sldId="2147309797"/>
            <ac:spMk id="59" creationId="{5190BBF1-A8A7-9026-5212-1AC2AB817916}"/>
          </ac:spMkLst>
        </pc:spChg>
        <pc:spChg chg="add del mod">
          <ac:chgData name="Shinya Kumagai (熊谷 慎也)" userId="S::shinya.kumagai.yw@nttdocomo.com::d22c9741-fed2-4331-abb8-72920a4e3e92" providerId="AD" clId="Web-{E15454F3-8E90-9AD8-FFB1-12732DDA4011}" dt="2023-11-20T05:42:15.377" v="230" actId="20577"/>
          <ac:spMkLst>
            <pc:docMk/>
            <pc:sldMk cId="643102592" sldId="2147309797"/>
            <ac:spMk id="60" creationId="{D9BB95D3-1FCB-865B-6EED-835AF76BA5E2}"/>
          </ac:spMkLst>
        </pc:spChg>
      </pc:sldChg>
      <pc:sldChg chg="modSp new ord">
        <pc:chgData name="Shinya Kumagai (熊谷 慎也)" userId="S::shinya.kumagai.yw@nttdocomo.com::d22c9741-fed2-4331-abb8-72920a4e3e92" providerId="AD" clId="Web-{E15454F3-8E90-9AD8-FFB1-12732DDA4011}" dt="2023-11-20T06:49:26.488" v="937" actId="20577"/>
        <pc:sldMkLst>
          <pc:docMk/>
          <pc:sldMk cId="597789782" sldId="2147309798"/>
        </pc:sldMkLst>
        <pc:spChg chg="mod">
          <ac:chgData name="Shinya Kumagai (熊谷 慎也)" userId="S::shinya.kumagai.yw@nttdocomo.com::d22c9741-fed2-4331-abb8-72920a4e3e92" providerId="AD" clId="Web-{E15454F3-8E90-9AD8-FFB1-12732DDA4011}" dt="2023-11-20T05:36:08.521" v="130" actId="20577"/>
          <ac:spMkLst>
            <pc:docMk/>
            <pc:sldMk cId="597789782" sldId="2147309798"/>
            <ac:spMk id="2" creationId="{AAE1AFBB-C464-3BA5-5984-79E09C3C5F78}"/>
          </ac:spMkLst>
        </pc:spChg>
        <pc:spChg chg="mod">
          <ac:chgData name="Shinya Kumagai (熊谷 慎也)" userId="S::shinya.kumagai.yw@nttdocomo.com::d22c9741-fed2-4331-abb8-72920a4e3e92" providerId="AD" clId="Web-{E15454F3-8E90-9AD8-FFB1-12732DDA4011}" dt="2023-11-20T06:49:26.488" v="937" actId="20577"/>
          <ac:spMkLst>
            <pc:docMk/>
            <pc:sldMk cId="597789782" sldId="2147309798"/>
            <ac:spMk id="3" creationId="{3C82C3A2-D7E9-05F6-D43C-C8B290EF1A9D}"/>
          </ac:spMkLst>
        </pc:spChg>
      </pc:sldChg>
      <pc:sldChg chg="modSp new ord">
        <pc:chgData name="Shinya Kumagai (熊谷 慎也)" userId="S::shinya.kumagai.yw@nttdocomo.com::d22c9741-fed2-4331-abb8-72920a4e3e92" providerId="AD" clId="Web-{E15454F3-8E90-9AD8-FFB1-12732DDA4011}" dt="2023-11-20T06:49:41.488" v="939" actId="20577"/>
        <pc:sldMkLst>
          <pc:docMk/>
          <pc:sldMk cId="2886804636" sldId="2147309799"/>
        </pc:sldMkLst>
        <pc:spChg chg="mod">
          <ac:chgData name="Shinya Kumagai (熊谷 慎也)" userId="S::shinya.kumagai.yw@nttdocomo.com::d22c9741-fed2-4331-abb8-72920a4e3e92" providerId="AD" clId="Web-{E15454F3-8E90-9AD8-FFB1-12732DDA4011}" dt="2023-11-20T06:49:41.488" v="939" actId="20577"/>
          <ac:spMkLst>
            <pc:docMk/>
            <pc:sldMk cId="2886804636" sldId="2147309799"/>
            <ac:spMk id="2" creationId="{516BEAB0-C024-188F-50B7-5C797A7B7469}"/>
          </ac:spMkLst>
        </pc:spChg>
        <pc:spChg chg="mod">
          <ac:chgData name="Shinya Kumagai (熊谷 慎也)" userId="S::shinya.kumagai.yw@nttdocomo.com::d22c9741-fed2-4331-abb8-72920a4e3e92" providerId="AD" clId="Web-{E15454F3-8E90-9AD8-FFB1-12732DDA4011}" dt="2023-11-20T06:39:22.154" v="900" actId="20577"/>
          <ac:spMkLst>
            <pc:docMk/>
            <pc:sldMk cId="2886804636" sldId="2147309799"/>
            <ac:spMk id="3" creationId="{B5B46679-E8B7-ADC6-3CEF-81FBCF749177}"/>
          </ac:spMkLst>
        </pc:spChg>
      </pc:sldChg>
    </pc:docChg>
  </pc:docChgLst>
  <pc:docChgLst>
    <pc:chgData name="Shinya Kumagai (熊谷 慎也)" userId="S::shinya.kumagai.yw@nttdocomo.com::d22c9741-fed2-4331-abb8-72920a4e3e92" providerId="AD" clId="Web-{D7C699AA-36A8-F2C1-92E8-C1D83EF622AE}"/>
    <pc:docChg chg="modSld">
      <pc:chgData name="Shinya Kumagai (熊谷 慎也)" userId="S::shinya.kumagai.yw@nttdocomo.com::d22c9741-fed2-4331-abb8-72920a4e3e92" providerId="AD" clId="Web-{D7C699AA-36A8-F2C1-92E8-C1D83EF622AE}" dt="2023-11-24T04:33:35.671" v="3" actId="20577"/>
      <pc:docMkLst>
        <pc:docMk/>
      </pc:docMkLst>
      <pc:sldChg chg="modSp">
        <pc:chgData name="Shinya Kumagai (熊谷 慎也)" userId="S::shinya.kumagai.yw@nttdocomo.com::d22c9741-fed2-4331-abb8-72920a4e3e92" providerId="AD" clId="Web-{D7C699AA-36A8-F2C1-92E8-C1D83EF622AE}" dt="2023-11-24T04:33:35.671" v="3" actId="20577"/>
        <pc:sldMkLst>
          <pc:docMk/>
          <pc:sldMk cId="4179526656" sldId="2147309800"/>
        </pc:sldMkLst>
        <pc:spChg chg="mod">
          <ac:chgData name="Shinya Kumagai (熊谷 慎也)" userId="S::shinya.kumagai.yw@nttdocomo.com::d22c9741-fed2-4331-abb8-72920a4e3e92" providerId="AD" clId="Web-{D7C699AA-36A8-F2C1-92E8-C1D83EF622AE}" dt="2023-11-24T04:33:35.671" v="3" actId="20577"/>
          <ac:spMkLst>
            <pc:docMk/>
            <pc:sldMk cId="4179526656" sldId="2147309800"/>
            <ac:spMk id="3" creationId="{F09EEF38-ABE8-0441-C26A-4FE20D3D5E6A}"/>
          </ac:spMkLst>
        </pc:spChg>
      </pc:sldChg>
    </pc:docChg>
  </pc:docChgLst>
  <pc:docChgLst>
    <pc:chgData name="Shinya Kumagai (熊谷 慎也)" userId="S::shinya.kumagai.yw@nttdocomo.com::d22c9741-fed2-4331-abb8-72920a4e3e92" providerId="AD" clId="Web-{385F2B14-826D-E0DC-65FC-B454914CA1AC}"/>
    <pc:docChg chg="addSld modSld sldOrd">
      <pc:chgData name="Shinya Kumagai (熊谷 慎也)" userId="S::shinya.kumagai.yw@nttdocomo.com::d22c9741-fed2-4331-abb8-72920a4e3e92" providerId="AD" clId="Web-{385F2B14-826D-E0DC-65FC-B454914CA1AC}" dt="2023-11-27T10:57:44.433" v="396" actId="20577"/>
      <pc:docMkLst>
        <pc:docMk/>
      </pc:docMkLst>
      <pc:sldChg chg="modSp ord">
        <pc:chgData name="Shinya Kumagai (熊谷 慎也)" userId="S::shinya.kumagai.yw@nttdocomo.com::d22c9741-fed2-4331-abb8-72920a4e3e92" providerId="AD" clId="Web-{385F2B14-826D-E0DC-65FC-B454914CA1AC}" dt="2023-11-27T09:02:40.441" v="261"/>
        <pc:sldMkLst>
          <pc:docMk/>
          <pc:sldMk cId="3814896674" sldId="534"/>
        </pc:sldMkLst>
        <pc:spChg chg="mod">
          <ac:chgData name="Shinya Kumagai (熊谷 慎也)" userId="S::shinya.kumagai.yw@nttdocomo.com::d22c9741-fed2-4331-abb8-72920a4e3e92" providerId="AD" clId="Web-{385F2B14-826D-E0DC-65FC-B454914CA1AC}" dt="2023-11-27T08:34:24.354" v="4" actId="20577"/>
          <ac:spMkLst>
            <pc:docMk/>
            <pc:sldMk cId="3814896674" sldId="534"/>
            <ac:spMk id="5" creationId="{057AFA79-FFEA-498C-A102-805245EB7626}"/>
          </ac:spMkLst>
        </pc:spChg>
        <pc:spChg chg="mod">
          <ac:chgData name="Shinya Kumagai (熊谷 慎也)" userId="S::shinya.kumagai.yw@nttdocomo.com::d22c9741-fed2-4331-abb8-72920a4e3e92" providerId="AD" clId="Web-{385F2B14-826D-E0DC-65FC-B454914CA1AC}" dt="2023-11-27T08:35:18.965" v="29" actId="1076"/>
          <ac:spMkLst>
            <pc:docMk/>
            <pc:sldMk cId="3814896674" sldId="534"/>
            <ac:spMk id="6" creationId="{1A204F25-287F-492A-824E-2B9A7FFF3DF1}"/>
          </ac:spMkLst>
        </pc:spChg>
      </pc:sldChg>
      <pc:sldChg chg="addSp delSp modSp new">
        <pc:chgData name="Shinya Kumagai (熊谷 慎也)" userId="S::shinya.kumagai.yw@nttdocomo.com::d22c9741-fed2-4331-abb8-72920a4e3e92" providerId="AD" clId="Web-{385F2B14-826D-E0DC-65FC-B454914CA1AC}" dt="2023-11-27T09:04:28.585" v="279" actId="20577"/>
        <pc:sldMkLst>
          <pc:docMk/>
          <pc:sldMk cId="3467547152" sldId="2147309801"/>
        </pc:sldMkLst>
        <pc:spChg chg="mod">
          <ac:chgData name="Shinya Kumagai (熊谷 慎也)" userId="S::shinya.kumagai.yw@nttdocomo.com::d22c9741-fed2-4331-abb8-72920a4e3e92" providerId="AD" clId="Web-{385F2B14-826D-E0DC-65FC-B454914CA1AC}" dt="2023-11-27T09:04:28.585" v="279" actId="20577"/>
          <ac:spMkLst>
            <pc:docMk/>
            <pc:sldMk cId="3467547152" sldId="2147309801"/>
            <ac:spMk id="2" creationId="{24BF9501-845F-7542-143C-B49AB1722F97}"/>
          </ac:spMkLst>
        </pc:spChg>
        <pc:spChg chg="add del mod">
          <ac:chgData name="Shinya Kumagai (熊谷 慎也)" userId="S::shinya.kumagai.yw@nttdocomo.com::d22c9741-fed2-4331-abb8-72920a4e3e92" providerId="AD" clId="Web-{385F2B14-826D-E0DC-65FC-B454914CA1AC}" dt="2023-11-27T09:02:17.175" v="249" actId="20577"/>
          <ac:spMkLst>
            <pc:docMk/>
            <pc:sldMk cId="3467547152" sldId="2147309801"/>
            <ac:spMk id="3" creationId="{90209E66-DABF-04A3-161E-9F056B7D2D22}"/>
          </ac:spMkLst>
        </pc:spChg>
        <pc:spChg chg="add mod">
          <ac:chgData name="Shinya Kumagai (熊谷 慎也)" userId="S::shinya.kumagai.yw@nttdocomo.com::d22c9741-fed2-4331-abb8-72920a4e3e92" providerId="AD" clId="Web-{385F2B14-826D-E0DC-65FC-B454914CA1AC}" dt="2023-11-27T09:02:59.504" v="263" actId="1076"/>
          <ac:spMkLst>
            <pc:docMk/>
            <pc:sldMk cId="3467547152" sldId="2147309801"/>
            <ac:spMk id="8" creationId="{421E0638-F62B-9E36-2C9D-247FFFE21070}"/>
          </ac:spMkLst>
        </pc:spChg>
        <pc:spChg chg="add mod">
          <ac:chgData name="Shinya Kumagai (熊谷 慎也)" userId="S::shinya.kumagai.yw@nttdocomo.com::d22c9741-fed2-4331-abb8-72920a4e3e92" providerId="AD" clId="Web-{385F2B14-826D-E0DC-65FC-B454914CA1AC}" dt="2023-11-27T08:56:32.851" v="115" actId="1076"/>
          <ac:spMkLst>
            <pc:docMk/>
            <pc:sldMk cId="3467547152" sldId="2147309801"/>
            <ac:spMk id="9" creationId="{2B5B5C4B-FFDD-2BC2-B9EC-2E04FCD8E28B}"/>
          </ac:spMkLst>
        </pc:spChg>
        <pc:spChg chg="add mod">
          <ac:chgData name="Shinya Kumagai (熊谷 慎也)" userId="S::shinya.kumagai.yw@nttdocomo.com::d22c9741-fed2-4331-abb8-72920a4e3e92" providerId="AD" clId="Web-{385F2B14-826D-E0DC-65FC-B454914CA1AC}" dt="2023-11-27T09:03:11.051" v="265" actId="14100"/>
          <ac:spMkLst>
            <pc:docMk/>
            <pc:sldMk cId="3467547152" sldId="2147309801"/>
            <ac:spMk id="11" creationId="{D1C76F0B-8A71-2ABE-D06D-92FFFBDC4FC9}"/>
          </ac:spMkLst>
        </pc:spChg>
        <pc:spChg chg="add mod">
          <ac:chgData name="Shinya Kumagai (熊谷 慎也)" userId="S::shinya.kumagai.yw@nttdocomo.com::d22c9741-fed2-4331-abb8-72920a4e3e92" providerId="AD" clId="Web-{385F2B14-826D-E0DC-65FC-B454914CA1AC}" dt="2023-11-27T09:03:30.583" v="274" actId="1076"/>
          <ac:spMkLst>
            <pc:docMk/>
            <pc:sldMk cId="3467547152" sldId="2147309801"/>
            <ac:spMk id="12" creationId="{6487ADD9-1398-8E13-AA55-50BA95FF6F58}"/>
          </ac:spMkLst>
        </pc:spChg>
        <pc:picChg chg="add del mod ord">
          <ac:chgData name="Shinya Kumagai (熊谷 慎也)" userId="S::shinya.kumagai.yw@nttdocomo.com::d22c9741-fed2-4331-abb8-72920a4e3e92" providerId="AD" clId="Web-{385F2B14-826D-E0DC-65FC-B454914CA1AC}" dt="2023-11-27T08:48:46.398" v="32"/>
          <ac:picMkLst>
            <pc:docMk/>
            <pc:sldMk cId="3467547152" sldId="2147309801"/>
            <ac:picMk id="4" creationId="{5C21D666-9826-14BA-03BB-18A19F21CD52}"/>
          </ac:picMkLst>
        </pc:picChg>
        <pc:picChg chg="add mod modCrop">
          <ac:chgData name="Shinya Kumagai (熊谷 慎也)" userId="S::shinya.kumagai.yw@nttdocomo.com::d22c9741-fed2-4331-abb8-72920a4e3e92" providerId="AD" clId="Web-{385F2B14-826D-E0DC-65FC-B454914CA1AC}" dt="2023-11-27T09:02:59.504" v="262" actId="1076"/>
          <ac:picMkLst>
            <pc:docMk/>
            <pc:sldMk cId="3467547152" sldId="2147309801"/>
            <ac:picMk id="5" creationId="{A9487C08-DB3C-9F58-A313-16CC7252322B}"/>
          </ac:picMkLst>
        </pc:picChg>
        <pc:picChg chg="add del mod">
          <ac:chgData name="Shinya Kumagai (熊谷 慎也)" userId="S::shinya.kumagai.yw@nttdocomo.com::d22c9741-fed2-4331-abb8-72920a4e3e92" providerId="AD" clId="Web-{385F2B14-826D-E0DC-65FC-B454914CA1AC}" dt="2023-11-27T08:52:25.093" v="70"/>
          <ac:picMkLst>
            <pc:docMk/>
            <pc:sldMk cId="3467547152" sldId="2147309801"/>
            <ac:picMk id="6" creationId="{00F63730-A532-46A4-F479-8C24105BF679}"/>
          </ac:picMkLst>
        </pc:picChg>
        <pc:picChg chg="add mod">
          <ac:chgData name="Shinya Kumagai (熊谷 慎也)" userId="S::shinya.kumagai.yw@nttdocomo.com::d22c9741-fed2-4331-abb8-72920a4e3e92" providerId="AD" clId="Web-{385F2B14-826D-E0DC-65FC-B454914CA1AC}" dt="2023-11-27T08:56:32.835" v="113" actId="1076"/>
          <ac:picMkLst>
            <pc:docMk/>
            <pc:sldMk cId="3467547152" sldId="2147309801"/>
            <ac:picMk id="7" creationId="{512F6BE0-E0AF-4D9B-E8B8-35A39E0CB9ED}"/>
          </ac:picMkLst>
        </pc:picChg>
      </pc:sldChg>
      <pc:sldChg chg="modSp add replId">
        <pc:chgData name="Shinya Kumagai (熊谷 慎也)" userId="S::shinya.kumagai.yw@nttdocomo.com::d22c9741-fed2-4331-abb8-72920a4e3e92" providerId="AD" clId="Web-{385F2B14-826D-E0DC-65FC-B454914CA1AC}" dt="2023-11-27T09:02:37.613" v="260" actId="20577"/>
        <pc:sldMkLst>
          <pc:docMk/>
          <pc:sldMk cId="2884263852" sldId="2147309802"/>
        </pc:sldMkLst>
        <pc:spChg chg="mod">
          <ac:chgData name="Shinya Kumagai (熊谷 慎也)" userId="S::shinya.kumagai.yw@nttdocomo.com::d22c9741-fed2-4331-abb8-72920a4e3e92" providerId="AD" clId="Web-{385F2B14-826D-E0DC-65FC-B454914CA1AC}" dt="2023-11-27T09:02:37.613" v="260" actId="20577"/>
          <ac:spMkLst>
            <pc:docMk/>
            <pc:sldMk cId="2884263852" sldId="2147309802"/>
            <ac:spMk id="4" creationId="{C3FFF66A-912B-5519-6615-66E8461F02B7}"/>
          </ac:spMkLst>
        </pc:spChg>
      </pc:sldChg>
      <pc:sldChg chg="addSp delSp modSp new">
        <pc:chgData name="Shinya Kumagai (熊谷 慎也)" userId="S::shinya.kumagai.yw@nttdocomo.com::d22c9741-fed2-4331-abb8-72920a4e3e92" providerId="AD" clId="Web-{385F2B14-826D-E0DC-65FC-B454914CA1AC}" dt="2023-11-27T10:57:44.433" v="396" actId="20577"/>
        <pc:sldMkLst>
          <pc:docMk/>
          <pc:sldMk cId="2745086176" sldId="2147309803"/>
        </pc:sldMkLst>
        <pc:spChg chg="mod">
          <ac:chgData name="Shinya Kumagai (熊谷 慎也)" userId="S::shinya.kumagai.yw@nttdocomo.com::d22c9741-fed2-4331-abb8-72920a4e3e92" providerId="AD" clId="Web-{385F2B14-826D-E0DC-65FC-B454914CA1AC}" dt="2023-11-27T09:04:34.210" v="287" actId="20577"/>
          <ac:spMkLst>
            <pc:docMk/>
            <pc:sldMk cId="2745086176" sldId="2147309803"/>
            <ac:spMk id="2" creationId="{D0581E3C-B9B7-7F33-FAEF-EE1865658F84}"/>
          </ac:spMkLst>
        </pc:spChg>
        <pc:spChg chg="add del mod">
          <ac:chgData name="Shinya Kumagai (熊谷 慎也)" userId="S::shinya.kumagai.yw@nttdocomo.com::d22c9741-fed2-4331-abb8-72920a4e3e92" providerId="AD" clId="Web-{385F2B14-826D-E0DC-65FC-B454914CA1AC}" dt="2023-11-27T10:57:44.433" v="396" actId="20577"/>
          <ac:spMkLst>
            <pc:docMk/>
            <pc:sldMk cId="2745086176" sldId="2147309803"/>
            <ac:spMk id="3" creationId="{343BF495-F13C-A0FC-EAA2-A97C5FFA2778}"/>
          </ac:spMkLst>
        </pc:spChg>
        <pc:graphicFrameChg chg="add del mod ord modGraphic">
          <ac:chgData name="Shinya Kumagai (熊谷 慎也)" userId="S::shinya.kumagai.yw@nttdocomo.com::d22c9741-fed2-4331-abb8-72920a4e3e92" providerId="AD" clId="Web-{385F2B14-826D-E0DC-65FC-B454914CA1AC}" dt="2023-11-27T10:39:19.883" v="289"/>
          <ac:graphicFrameMkLst>
            <pc:docMk/>
            <pc:sldMk cId="2745086176" sldId="2147309803"/>
            <ac:graphicFrameMk id="5" creationId="{193998C1-6BE6-5D33-C453-A6BC3AB2D435}"/>
          </ac:graphicFrameMkLst>
        </pc:graphicFrameChg>
        <pc:picChg chg="add mod">
          <ac:chgData name="Shinya Kumagai (熊谷 慎也)" userId="S::shinya.kumagai.yw@nttdocomo.com::d22c9741-fed2-4331-abb8-72920a4e3e92" providerId="AD" clId="Web-{385F2B14-826D-E0DC-65FC-B454914CA1AC}" dt="2023-11-27T10:57:39.058" v="395" actId="1076"/>
          <ac:picMkLst>
            <pc:docMk/>
            <pc:sldMk cId="2745086176" sldId="2147309803"/>
            <ac:picMk id="6" creationId="{9B034866-640D-1999-0AB4-632EDD9BF400}"/>
          </ac:picMkLst>
        </pc:picChg>
      </pc:sldChg>
    </pc:docChg>
  </pc:docChgLst>
  <pc:docChgLst>
    <pc:chgData name="Shinya Kumagai (熊谷 慎也)" userId="S::shinya.kumagai.yw@nttdocomo.com::d22c9741-fed2-4331-abb8-72920a4e3e92" providerId="AD" clId="Web-{0BE9816E-56B3-A0FD-91B0-5F046636812B}"/>
    <pc:docChg chg="addSld delSld modSld">
      <pc:chgData name="Shinya Kumagai (熊谷 慎也)" userId="S::shinya.kumagai.yw@nttdocomo.com::d22c9741-fed2-4331-abb8-72920a4e3e92" providerId="AD" clId="Web-{0BE9816E-56B3-A0FD-91B0-5F046636812B}" dt="2023-11-30T00:16:55.249" v="3"/>
      <pc:docMkLst>
        <pc:docMk/>
      </pc:docMkLst>
      <pc:sldChg chg="modSp del">
        <pc:chgData name="Shinya Kumagai (熊谷 慎也)" userId="S::shinya.kumagai.yw@nttdocomo.com::d22c9741-fed2-4331-abb8-72920a4e3e92" providerId="AD" clId="Web-{0BE9816E-56B3-A0FD-91B0-5F046636812B}" dt="2023-11-30T00:16:55.249" v="3"/>
        <pc:sldMkLst>
          <pc:docMk/>
          <pc:sldMk cId="75904876" sldId="2147309805"/>
        </pc:sldMkLst>
        <pc:spChg chg="mod">
          <ac:chgData name="Shinya Kumagai (熊谷 慎也)" userId="S::shinya.kumagai.yw@nttdocomo.com::d22c9741-fed2-4331-abb8-72920a4e3e92" providerId="AD" clId="Web-{0BE9816E-56B3-A0FD-91B0-5F046636812B}" dt="2023-11-30T00:16:04.059" v="1" actId="14100"/>
          <ac:spMkLst>
            <pc:docMk/>
            <pc:sldMk cId="75904876" sldId="2147309805"/>
            <ac:spMk id="7" creationId="{068DAFEA-4A46-DA6F-584E-2690EB43592C}"/>
          </ac:spMkLst>
        </pc:spChg>
      </pc:sldChg>
      <pc:sldChg chg="add">
        <pc:chgData name="Shinya Kumagai (熊谷 慎也)" userId="S::shinya.kumagai.yw@nttdocomo.com::d22c9741-fed2-4331-abb8-72920a4e3e92" providerId="AD" clId="Web-{0BE9816E-56B3-A0FD-91B0-5F046636812B}" dt="2023-11-30T00:16:46.764" v="2"/>
        <pc:sldMkLst>
          <pc:docMk/>
          <pc:sldMk cId="3411857218" sldId="2147309806"/>
        </pc:sldMkLst>
      </pc:sldChg>
    </pc:docChg>
  </pc:docChgLst>
  <pc:docChgLst>
    <pc:chgData name="Yuki Matsumura (松村 祐輝)" userId="ef08b4c0-240a-49e4-b656-9003896686f9" providerId="ADAL" clId="{73D722D0-2B0C-43EE-A8BA-B822473C8F5D}"/>
    <pc:docChg chg="undo custSel modSld">
      <pc:chgData name="Yuki Matsumura (松村 祐輝)" userId="ef08b4c0-240a-49e4-b656-9003896686f9" providerId="ADAL" clId="{73D722D0-2B0C-43EE-A8BA-B822473C8F5D}" dt="2023-08-29T10:54:39.803" v="21" actId="6549"/>
      <pc:docMkLst>
        <pc:docMk/>
      </pc:docMkLst>
      <pc:sldChg chg="modSp mod">
        <pc:chgData name="Yuki Matsumura (松村 祐輝)" userId="ef08b4c0-240a-49e4-b656-9003896686f9" providerId="ADAL" clId="{73D722D0-2B0C-43EE-A8BA-B822473C8F5D}" dt="2023-08-29T10:54:39.803" v="21" actId="6549"/>
        <pc:sldMkLst>
          <pc:docMk/>
          <pc:sldMk cId="1834774064" sldId="2147309780"/>
        </pc:sldMkLst>
        <pc:graphicFrameChg chg="mod modGraphic">
          <ac:chgData name="Yuki Matsumura (松村 祐輝)" userId="ef08b4c0-240a-49e4-b656-9003896686f9" providerId="ADAL" clId="{73D722D0-2B0C-43EE-A8BA-B822473C8F5D}" dt="2023-08-29T10:54:39.803" v="21" actId="6549"/>
          <ac:graphicFrameMkLst>
            <pc:docMk/>
            <pc:sldMk cId="1834774064" sldId="2147309780"/>
            <ac:graphicFrameMk id="5" creationId="{E1FC10F5-C53B-86DF-8A2A-4C980B467C4A}"/>
          </ac:graphicFrameMkLst>
        </pc:graphicFrameChg>
      </pc:sldChg>
    </pc:docChg>
  </pc:docChgLst>
  <pc:docChgLst>
    <pc:chgData name="Shinya Kumagai (熊谷 慎也)" userId="S::shinya.kumagai.yw@nttdocomo.com::d22c9741-fed2-4331-abb8-72920a4e3e92" providerId="AD" clId="Web-{2729497E-DE63-4CF8-0B11-FF86463C18BA}"/>
    <pc:docChg chg="modSld sldOrd">
      <pc:chgData name="Shinya Kumagai (熊谷 慎也)" userId="S::shinya.kumagai.yw@nttdocomo.com::d22c9741-fed2-4331-abb8-72920a4e3e92" providerId="AD" clId="Web-{2729497E-DE63-4CF8-0B11-FF86463C18BA}" dt="2023-11-28T04:04:59.827" v="23" actId="1076"/>
      <pc:docMkLst>
        <pc:docMk/>
      </pc:docMkLst>
      <pc:sldChg chg="delSp modSp ord">
        <pc:chgData name="Shinya Kumagai (熊谷 慎也)" userId="S::shinya.kumagai.yw@nttdocomo.com::d22c9741-fed2-4331-abb8-72920a4e3e92" providerId="AD" clId="Web-{2729497E-DE63-4CF8-0B11-FF86463C18BA}" dt="2023-11-28T04:04:59.827" v="23" actId="1076"/>
        <pc:sldMkLst>
          <pc:docMk/>
          <pc:sldMk cId="643102592" sldId="2147309797"/>
        </pc:sldMkLst>
        <pc:spChg chg="mod">
          <ac:chgData name="Shinya Kumagai (熊谷 慎也)" userId="S::shinya.kumagai.yw@nttdocomo.com::d22c9741-fed2-4331-abb8-72920a4e3e92" providerId="AD" clId="Web-{2729497E-DE63-4CF8-0B11-FF86463C18BA}" dt="2023-11-28T02:56:02.248" v="20" actId="20577"/>
          <ac:spMkLst>
            <pc:docMk/>
            <pc:sldMk cId="643102592" sldId="2147309797"/>
            <ac:spMk id="2" creationId="{8B0212E7-3FB2-2B8D-B1D1-A4DE0AED5FC7}"/>
          </ac:spMkLst>
        </pc:spChg>
        <pc:spChg chg="mod">
          <ac:chgData name="Shinya Kumagai (熊谷 慎也)" userId="S::shinya.kumagai.yw@nttdocomo.com::d22c9741-fed2-4331-abb8-72920a4e3e92" providerId="AD" clId="Web-{2729497E-DE63-4CF8-0B11-FF86463C18BA}" dt="2023-11-28T04:04:59.827" v="23" actId="1076"/>
          <ac:spMkLst>
            <pc:docMk/>
            <pc:sldMk cId="643102592" sldId="2147309797"/>
            <ac:spMk id="57" creationId="{1ADD3142-A3F3-4CAA-11BF-A069662E4805}"/>
          </ac:spMkLst>
        </pc:spChg>
        <pc:spChg chg="del">
          <ac:chgData name="Shinya Kumagai (熊谷 慎也)" userId="S::shinya.kumagai.yw@nttdocomo.com::d22c9741-fed2-4331-abb8-72920a4e3e92" providerId="AD" clId="Web-{2729497E-DE63-4CF8-0B11-FF86463C18BA}" dt="2023-11-28T02:55:51.888" v="13"/>
          <ac:spMkLst>
            <pc:docMk/>
            <pc:sldMk cId="643102592" sldId="2147309797"/>
            <ac:spMk id="59" creationId="{5190BBF1-A8A7-9026-5212-1AC2AB817916}"/>
          </ac:spMkLst>
        </pc:spChg>
        <pc:spChg chg="mod">
          <ac:chgData name="Shinya Kumagai (熊谷 慎也)" userId="S::shinya.kumagai.yw@nttdocomo.com::d22c9741-fed2-4331-abb8-72920a4e3e92" providerId="AD" clId="Web-{2729497E-DE63-4CF8-0B11-FF86463C18BA}" dt="2023-11-28T04:04:23.575" v="22" actId="20577"/>
          <ac:spMkLst>
            <pc:docMk/>
            <pc:sldMk cId="643102592" sldId="2147309797"/>
            <ac:spMk id="60" creationId="{D9BB95D3-1FCB-865B-6EED-835AF76BA5E2}"/>
          </ac:spMkLst>
        </pc:spChg>
        <pc:cxnChg chg="mod">
          <ac:chgData name="Shinya Kumagai (熊谷 慎也)" userId="S::shinya.kumagai.yw@nttdocomo.com::d22c9741-fed2-4331-abb8-72920a4e3e92" providerId="AD" clId="Web-{2729497E-DE63-4CF8-0B11-FF86463C18BA}" dt="2023-11-28T04:02:45.100" v="21" actId="1076"/>
          <ac:cxnSpMkLst>
            <pc:docMk/>
            <pc:sldMk cId="643102592" sldId="2147309797"/>
            <ac:cxnSpMk id="55" creationId="{965886FC-0DC3-3414-4AB7-ACF5DCEC078C}"/>
          </ac:cxnSpMkLst>
        </pc:cxnChg>
      </pc:sldChg>
      <pc:sldChg chg="addSp modSp">
        <pc:chgData name="Shinya Kumagai (熊谷 慎也)" userId="S::shinya.kumagai.yw@nttdocomo.com::d22c9741-fed2-4331-abb8-72920a4e3e92" providerId="AD" clId="Web-{2729497E-DE63-4CF8-0B11-FF86463C18BA}" dt="2023-11-28T02:36:05.656" v="10" actId="14100"/>
        <pc:sldMkLst>
          <pc:docMk/>
          <pc:sldMk cId="2745086176" sldId="2147309803"/>
        </pc:sldMkLst>
        <pc:spChg chg="add mod">
          <ac:chgData name="Shinya Kumagai (熊谷 慎也)" userId="S::shinya.kumagai.yw@nttdocomo.com::d22c9741-fed2-4331-abb8-72920a4e3e92" providerId="AD" clId="Web-{2729497E-DE63-4CF8-0B11-FF86463C18BA}" dt="2023-11-28T02:36:05.656" v="10" actId="14100"/>
          <ac:spMkLst>
            <pc:docMk/>
            <pc:sldMk cId="2745086176" sldId="2147309803"/>
            <ac:spMk id="4" creationId="{35F7BA3A-4CF1-F07E-FC7E-F2FA9A8A7F69}"/>
          </ac:spMkLst>
        </pc:spChg>
        <pc:picChg chg="mod">
          <ac:chgData name="Shinya Kumagai (熊谷 慎也)" userId="S::shinya.kumagai.yw@nttdocomo.com::d22c9741-fed2-4331-abb8-72920a4e3e92" providerId="AD" clId="Web-{2729497E-DE63-4CF8-0B11-FF86463C18BA}" dt="2023-11-28T02:35:53.484" v="7" actId="1076"/>
          <ac:picMkLst>
            <pc:docMk/>
            <pc:sldMk cId="2745086176" sldId="2147309803"/>
            <ac:picMk id="6" creationId="{9B034866-640D-1999-0AB4-632EDD9BF400}"/>
          </ac:picMkLst>
        </pc:picChg>
      </pc:sldChg>
    </pc:docChg>
  </pc:docChgLst>
  <pc:docChgLst>
    <pc:chgData name="Shinichi Isobe (磯部 慎一)" userId="S::isobes@nttdocomo.com::c333f9c4-342c-4689-8945-36a7b56da90d" providerId="AD" clId="Web-{863B6BE5-F137-4E52-A803-1005AE378ED8}"/>
    <pc:docChg chg="sldOrd">
      <pc:chgData name="Shinichi Isobe (磯部 慎一)" userId="S::isobes@nttdocomo.com::c333f9c4-342c-4689-8945-36a7b56da90d" providerId="AD" clId="Web-{863B6BE5-F137-4E52-A803-1005AE378ED8}" dt="2023-11-29T02:13:45.065" v="0"/>
      <pc:docMkLst>
        <pc:docMk/>
      </pc:docMkLst>
      <pc:sldChg chg="ord">
        <pc:chgData name="Shinichi Isobe (磯部 慎一)" userId="S::isobes@nttdocomo.com::c333f9c4-342c-4689-8945-36a7b56da90d" providerId="AD" clId="Web-{863B6BE5-F137-4E52-A803-1005AE378ED8}" dt="2023-11-29T02:13:45.065" v="0"/>
        <pc:sldMkLst>
          <pc:docMk/>
          <pc:sldMk cId="3629615083" sldId="2147309804"/>
        </pc:sldMkLst>
      </pc:sldChg>
    </pc:docChg>
  </pc:docChgLst>
  <pc:docChgLst>
    <pc:chgData name="Shinya Kumagai (熊谷 慎也)" userId="S::shinya.kumagai.yw@nttdocomo.com::d22c9741-fed2-4331-abb8-72920a4e3e92" providerId="AD" clId="Web-{7F8A086D-251A-51A6-2776-F49EE6B11E90}"/>
    <pc:docChg chg="modSld">
      <pc:chgData name="Shinya Kumagai (熊谷 慎也)" userId="S::shinya.kumagai.yw@nttdocomo.com::d22c9741-fed2-4331-abb8-72920a4e3e92" providerId="AD" clId="Web-{7F8A086D-251A-51A6-2776-F49EE6B11E90}" dt="2023-12-01T06:50:32.084" v="43" actId="14100"/>
      <pc:docMkLst>
        <pc:docMk/>
      </pc:docMkLst>
      <pc:sldChg chg="modSp">
        <pc:chgData name="Shinya Kumagai (熊谷 慎也)" userId="S::shinya.kumagai.yw@nttdocomo.com::d22c9741-fed2-4331-abb8-72920a4e3e92" providerId="AD" clId="Web-{7F8A086D-251A-51A6-2776-F49EE6B11E90}" dt="2023-12-01T06:50:32.084" v="43" actId="14100"/>
        <pc:sldMkLst>
          <pc:docMk/>
          <pc:sldMk cId="3814896674" sldId="534"/>
        </pc:sldMkLst>
        <pc:spChg chg="mod">
          <ac:chgData name="Shinya Kumagai (熊谷 慎也)" userId="S::shinya.kumagai.yw@nttdocomo.com::d22c9741-fed2-4331-abb8-72920a4e3e92" providerId="AD" clId="Web-{7F8A086D-251A-51A6-2776-F49EE6B11E90}" dt="2023-12-01T06:50:32.084" v="43" actId="14100"/>
          <ac:spMkLst>
            <pc:docMk/>
            <pc:sldMk cId="3814896674" sldId="534"/>
            <ac:spMk id="6" creationId="{1A204F25-287F-492A-824E-2B9A7FFF3DF1}"/>
          </ac:spMkLst>
        </pc:spChg>
      </pc:sldChg>
    </pc:docChg>
  </pc:docChgLst>
  <pc:docChgLst>
    <pc:chgData name="Shinya Kumagai (熊谷 慎也)" userId="S::shinya.kumagai.yw@nttdocomo.com::d22c9741-fed2-4331-abb8-72920a4e3e92" providerId="AD" clId="Web-{83C19DFE-04A9-E702-1E4D-CC3DAD837BB6}"/>
    <pc:docChg chg="delSld">
      <pc:chgData name="Shinya Kumagai (熊谷 慎也)" userId="S::shinya.kumagai.yw@nttdocomo.com::d22c9741-fed2-4331-abb8-72920a4e3e92" providerId="AD" clId="Web-{83C19DFE-04A9-E702-1E4D-CC3DAD837BB6}" dt="2023-11-30T00:09:49.257" v="13"/>
      <pc:docMkLst>
        <pc:docMk/>
      </pc:docMkLst>
      <pc:sldChg chg="del">
        <pc:chgData name="Shinya Kumagai (熊谷 慎也)" userId="S::shinya.kumagai.yw@nttdocomo.com::d22c9741-fed2-4331-abb8-72920a4e3e92" providerId="AD" clId="Web-{83C19DFE-04A9-E702-1E4D-CC3DAD837BB6}" dt="2023-11-30T00:09:46.476" v="10"/>
        <pc:sldMkLst>
          <pc:docMk/>
          <pc:sldMk cId="3108851212" sldId="367"/>
        </pc:sldMkLst>
      </pc:sldChg>
      <pc:sldChg chg="del">
        <pc:chgData name="Shinya Kumagai (熊谷 慎也)" userId="S::shinya.kumagai.yw@nttdocomo.com::d22c9741-fed2-4331-abb8-72920a4e3e92" providerId="AD" clId="Web-{83C19DFE-04A9-E702-1E4D-CC3DAD837BB6}" dt="2023-11-30T00:09:46.460" v="9"/>
        <pc:sldMkLst>
          <pc:docMk/>
          <pc:sldMk cId="1506608792" sldId="433"/>
        </pc:sldMkLst>
      </pc:sldChg>
      <pc:sldChg chg="del">
        <pc:chgData name="Shinya Kumagai (熊谷 慎也)" userId="S::shinya.kumagai.yw@nttdocomo.com::d22c9741-fed2-4331-abb8-72920a4e3e92" providerId="AD" clId="Web-{83C19DFE-04A9-E702-1E4D-CC3DAD837BB6}" dt="2023-11-30T00:09:49.257" v="13"/>
        <pc:sldMkLst>
          <pc:docMk/>
          <pc:sldMk cId="1022873415" sldId="436"/>
        </pc:sldMkLst>
      </pc:sldChg>
      <pc:sldChg chg="del">
        <pc:chgData name="Shinya Kumagai (熊谷 慎也)" userId="S::shinya.kumagai.yw@nttdocomo.com::d22c9741-fed2-4331-abb8-72920a4e3e92" providerId="AD" clId="Web-{83C19DFE-04A9-E702-1E4D-CC3DAD837BB6}" dt="2023-11-30T00:09:43.569" v="6"/>
        <pc:sldMkLst>
          <pc:docMk/>
          <pc:sldMk cId="3769942873" sldId="2147309791"/>
        </pc:sldMkLst>
      </pc:sldChg>
      <pc:sldChg chg="del">
        <pc:chgData name="Shinya Kumagai (熊谷 慎也)" userId="S::shinya.kumagai.yw@nttdocomo.com::d22c9741-fed2-4331-abb8-72920a4e3e92" providerId="AD" clId="Web-{83C19DFE-04A9-E702-1E4D-CC3DAD837BB6}" dt="2023-11-30T00:09:43.554" v="5"/>
        <pc:sldMkLst>
          <pc:docMk/>
          <pc:sldMk cId="1835907937" sldId="2147309792"/>
        </pc:sldMkLst>
      </pc:sldChg>
      <pc:sldChg chg="del">
        <pc:chgData name="Shinya Kumagai (熊谷 慎也)" userId="S::shinya.kumagai.yw@nttdocomo.com::d22c9741-fed2-4331-abb8-72920a4e3e92" providerId="AD" clId="Web-{83C19DFE-04A9-E702-1E4D-CC3DAD837BB6}" dt="2023-11-30T00:09:43.554" v="4"/>
        <pc:sldMkLst>
          <pc:docMk/>
          <pc:sldMk cId="2999887861" sldId="2147309793"/>
        </pc:sldMkLst>
      </pc:sldChg>
      <pc:sldChg chg="del">
        <pc:chgData name="Shinya Kumagai (熊谷 慎也)" userId="S::shinya.kumagai.yw@nttdocomo.com::d22c9741-fed2-4331-abb8-72920a4e3e92" providerId="AD" clId="Web-{83C19DFE-04A9-E702-1E4D-CC3DAD837BB6}" dt="2023-11-30T00:09:46.491" v="12"/>
        <pc:sldMkLst>
          <pc:docMk/>
          <pc:sldMk cId="1985108709" sldId="2147309794"/>
        </pc:sldMkLst>
      </pc:sldChg>
      <pc:sldChg chg="del">
        <pc:chgData name="Shinya Kumagai (熊谷 慎也)" userId="S::shinya.kumagai.yw@nttdocomo.com::d22c9741-fed2-4331-abb8-72920a4e3e92" providerId="AD" clId="Web-{83C19DFE-04A9-E702-1E4D-CC3DAD837BB6}" dt="2023-11-30T00:09:43.569" v="7"/>
        <pc:sldMkLst>
          <pc:docMk/>
          <pc:sldMk cId="3498888587" sldId="2147309795"/>
        </pc:sldMkLst>
      </pc:sldChg>
      <pc:sldChg chg="del">
        <pc:chgData name="Shinya Kumagai (熊谷 慎也)" userId="S::shinya.kumagai.yw@nttdocomo.com::d22c9741-fed2-4331-abb8-72920a4e3e92" providerId="AD" clId="Web-{83C19DFE-04A9-E702-1E4D-CC3DAD837BB6}" dt="2023-11-30T00:09:46.476" v="11"/>
        <pc:sldMkLst>
          <pc:docMk/>
          <pc:sldMk cId="1853291943" sldId="2147309796"/>
        </pc:sldMkLst>
      </pc:sldChg>
      <pc:sldChg chg="del">
        <pc:chgData name="Shinya Kumagai (熊谷 慎也)" userId="S::shinya.kumagai.yw@nttdocomo.com::d22c9741-fed2-4331-abb8-72920a4e3e92" providerId="AD" clId="Web-{83C19DFE-04A9-E702-1E4D-CC3DAD837BB6}" dt="2023-11-30T00:09:37.334" v="2"/>
        <pc:sldMkLst>
          <pc:docMk/>
          <pc:sldMk cId="643102592" sldId="2147309797"/>
        </pc:sldMkLst>
      </pc:sldChg>
      <pc:sldChg chg="del">
        <pc:chgData name="Shinya Kumagai (熊谷 慎也)" userId="S::shinya.kumagai.yw@nttdocomo.com::d22c9741-fed2-4331-abb8-72920a4e3e92" providerId="AD" clId="Web-{83C19DFE-04A9-E702-1E4D-CC3DAD837BB6}" dt="2023-11-30T00:08:13.641" v="0"/>
        <pc:sldMkLst>
          <pc:docMk/>
          <pc:sldMk cId="597789782" sldId="2147309798"/>
        </pc:sldMkLst>
      </pc:sldChg>
      <pc:sldChg chg="del">
        <pc:chgData name="Shinya Kumagai (熊谷 慎也)" userId="S::shinya.kumagai.yw@nttdocomo.com::d22c9741-fed2-4331-abb8-72920a4e3e92" providerId="AD" clId="Web-{83C19DFE-04A9-E702-1E4D-CC3DAD837BB6}" dt="2023-11-30T00:09:37.944" v="3"/>
        <pc:sldMkLst>
          <pc:docMk/>
          <pc:sldMk cId="2886804636" sldId="2147309799"/>
        </pc:sldMkLst>
      </pc:sldChg>
      <pc:sldChg chg="del">
        <pc:chgData name="Shinya Kumagai (熊谷 慎也)" userId="S::shinya.kumagai.yw@nttdocomo.com::d22c9741-fed2-4331-abb8-72920a4e3e92" providerId="AD" clId="Web-{83C19DFE-04A9-E702-1E4D-CC3DAD837BB6}" dt="2023-11-30T00:09:43.569" v="8"/>
        <pc:sldMkLst>
          <pc:docMk/>
          <pc:sldMk cId="4179526656" sldId="2147309800"/>
        </pc:sldMkLst>
      </pc:sldChg>
      <pc:sldChg chg="del">
        <pc:chgData name="Shinya Kumagai (熊谷 慎也)" userId="S::shinya.kumagai.yw@nttdocomo.com::d22c9741-fed2-4331-abb8-72920a4e3e92" providerId="AD" clId="Web-{83C19DFE-04A9-E702-1E4D-CC3DAD837BB6}" dt="2023-11-30T00:08:14.813" v="1"/>
        <pc:sldMkLst>
          <pc:docMk/>
          <pc:sldMk cId="2884263852" sldId="2147309802"/>
        </pc:sldMkLst>
      </pc:sldChg>
    </pc:docChg>
  </pc:docChgLst>
  <pc:docChgLst>
    <pc:chgData name="Shinya Kumagai (熊谷 慎也)" userId="S::shinya.kumagai.yw@nttdocomo.com::d22c9741-fed2-4331-abb8-72920a4e3e92" providerId="AD" clId="Web-{68DD9338-C722-6822-B877-B7370E8F0B82}"/>
    <pc:docChg chg="addSld delSld modSld">
      <pc:chgData name="Shinya Kumagai (熊谷 慎也)" userId="S::shinya.kumagai.yw@nttdocomo.com::d22c9741-fed2-4331-abb8-72920a4e3e92" providerId="AD" clId="Web-{68DD9338-C722-6822-B877-B7370E8F0B82}" dt="2023-11-29T00:49:45.633" v="99" actId="20577"/>
      <pc:docMkLst>
        <pc:docMk/>
      </pc:docMkLst>
      <pc:sldChg chg="modSp">
        <pc:chgData name="Shinya Kumagai (熊谷 慎也)" userId="S::shinya.kumagai.yw@nttdocomo.com::d22c9741-fed2-4331-abb8-72920a4e3e92" providerId="AD" clId="Web-{68DD9338-C722-6822-B877-B7370E8F0B82}" dt="2023-11-29T00:37:52.602" v="2" actId="20577"/>
        <pc:sldMkLst>
          <pc:docMk/>
          <pc:sldMk cId="3629615083" sldId="2147309804"/>
        </pc:sldMkLst>
        <pc:spChg chg="mod">
          <ac:chgData name="Shinya Kumagai (熊谷 慎也)" userId="S::shinya.kumagai.yw@nttdocomo.com::d22c9741-fed2-4331-abb8-72920a4e3e92" providerId="AD" clId="Web-{68DD9338-C722-6822-B877-B7370E8F0B82}" dt="2023-11-29T00:37:52.602" v="2" actId="20577"/>
          <ac:spMkLst>
            <pc:docMk/>
            <pc:sldMk cId="3629615083" sldId="2147309804"/>
            <ac:spMk id="3" creationId="{9689AE92-1EE9-9A2E-CB27-01D2795913A0}"/>
          </ac:spMkLst>
        </pc:spChg>
      </pc:sldChg>
      <pc:sldChg chg="addSp delSp modSp add replId">
        <pc:chgData name="Shinya Kumagai (熊谷 慎也)" userId="S::shinya.kumagai.yw@nttdocomo.com::d22c9741-fed2-4331-abb8-72920a4e3e92" providerId="AD" clId="Web-{68DD9338-C722-6822-B877-B7370E8F0B82}" dt="2023-11-29T00:49:45.633" v="99" actId="20577"/>
        <pc:sldMkLst>
          <pc:docMk/>
          <pc:sldMk cId="75904876" sldId="2147309805"/>
        </pc:sldMkLst>
        <pc:spChg chg="mod">
          <ac:chgData name="Shinya Kumagai (熊谷 慎也)" userId="S::shinya.kumagai.yw@nttdocomo.com::d22c9741-fed2-4331-abb8-72920a4e3e92" providerId="AD" clId="Web-{68DD9338-C722-6822-B877-B7370E8F0B82}" dt="2023-11-29T00:49:38.274" v="97"/>
          <ac:spMkLst>
            <pc:docMk/>
            <pc:sldMk cId="75904876" sldId="2147309805"/>
            <ac:spMk id="6" creationId="{65A8F7A7-88DD-CF17-4D59-5FF107493E11}"/>
          </ac:spMkLst>
        </pc:spChg>
        <pc:spChg chg="mod">
          <ac:chgData name="Shinya Kumagai (熊谷 慎也)" userId="S::shinya.kumagai.yw@nttdocomo.com::d22c9741-fed2-4331-abb8-72920a4e3e92" providerId="AD" clId="Web-{68DD9338-C722-6822-B877-B7370E8F0B82}" dt="2023-11-29T00:49:38.336" v="98"/>
          <ac:spMkLst>
            <pc:docMk/>
            <pc:sldMk cId="75904876" sldId="2147309805"/>
            <ac:spMk id="7" creationId="{068DAFEA-4A46-DA6F-584E-2690EB43592C}"/>
          </ac:spMkLst>
        </pc:spChg>
        <pc:spChg chg="del">
          <ac:chgData name="Shinya Kumagai (熊谷 慎也)" userId="S::shinya.kumagai.yw@nttdocomo.com::d22c9741-fed2-4331-abb8-72920a4e3e92" providerId="AD" clId="Web-{68DD9338-C722-6822-B877-B7370E8F0B82}" dt="2023-11-29T00:44:32.220" v="30"/>
          <ac:spMkLst>
            <pc:docMk/>
            <pc:sldMk cId="75904876" sldId="2147309805"/>
            <ac:spMk id="8" creationId="{5B105247-C842-0E99-E764-34B6688E34E8}"/>
          </ac:spMkLst>
        </pc:spChg>
        <pc:spChg chg="del">
          <ac:chgData name="Shinya Kumagai (熊谷 慎也)" userId="S::shinya.kumagai.yw@nttdocomo.com::d22c9741-fed2-4331-abb8-72920a4e3e92" providerId="AD" clId="Web-{68DD9338-C722-6822-B877-B7370E8F0B82}" dt="2023-11-29T00:48:37.054" v="84"/>
          <ac:spMkLst>
            <pc:docMk/>
            <pc:sldMk cId="75904876" sldId="2147309805"/>
            <ac:spMk id="9" creationId="{FD8CC991-77BD-0A74-DBCD-B37D82B1DDDF}"/>
          </ac:spMkLst>
        </pc:spChg>
        <pc:spChg chg="mod">
          <ac:chgData name="Shinya Kumagai (熊谷 慎也)" userId="S::shinya.kumagai.yw@nttdocomo.com::d22c9741-fed2-4331-abb8-72920a4e3e92" providerId="AD" clId="Web-{68DD9338-C722-6822-B877-B7370E8F0B82}" dt="2023-11-29T00:49:32.258" v="95"/>
          <ac:spMkLst>
            <pc:docMk/>
            <pc:sldMk cId="75904876" sldId="2147309805"/>
            <ac:spMk id="10" creationId="{E9AFB977-57CC-8006-902B-4952B88EF5F2}"/>
          </ac:spMkLst>
        </pc:spChg>
        <pc:spChg chg="add mod">
          <ac:chgData name="Shinya Kumagai (熊谷 慎也)" userId="S::shinya.kumagai.yw@nttdocomo.com::d22c9741-fed2-4331-abb8-72920a4e3e92" providerId="AD" clId="Web-{68DD9338-C722-6822-B877-B7370E8F0B82}" dt="2023-11-29T00:49:45.633" v="99" actId="20577"/>
          <ac:spMkLst>
            <pc:docMk/>
            <pc:sldMk cId="75904876" sldId="2147309805"/>
            <ac:spMk id="11" creationId="{E7626472-71C4-4E86-FF04-A555139762EB}"/>
          </ac:spMkLst>
        </pc:spChg>
        <pc:spChg chg="del">
          <ac:chgData name="Shinya Kumagai (熊谷 慎也)" userId="S::shinya.kumagai.yw@nttdocomo.com::d22c9741-fed2-4331-abb8-72920a4e3e92" providerId="AD" clId="Web-{68DD9338-C722-6822-B877-B7370E8F0B82}" dt="2023-11-29T00:44:31.861" v="29"/>
          <ac:spMkLst>
            <pc:docMk/>
            <pc:sldMk cId="75904876" sldId="2147309805"/>
            <ac:spMk id="17" creationId="{E8EAC662-C93C-E9CD-90FD-0A664D247891}"/>
          </ac:spMkLst>
        </pc:spChg>
        <pc:spChg chg="del mod">
          <ac:chgData name="Shinya Kumagai (熊谷 慎也)" userId="S::shinya.kumagai.yw@nttdocomo.com::d22c9741-fed2-4331-abb8-72920a4e3e92" providerId="AD" clId="Web-{68DD9338-C722-6822-B877-B7370E8F0B82}" dt="2023-11-29T00:48:02.756" v="78"/>
          <ac:spMkLst>
            <pc:docMk/>
            <pc:sldMk cId="75904876" sldId="2147309805"/>
            <ac:spMk id="20" creationId="{A194B0E0-021A-1FFF-4B92-22F5F9A07D13}"/>
          </ac:spMkLst>
        </pc:spChg>
        <pc:spChg chg="mod">
          <ac:chgData name="Shinya Kumagai (熊谷 慎也)" userId="S::shinya.kumagai.yw@nttdocomo.com::d22c9741-fed2-4331-abb8-72920a4e3e92" providerId="AD" clId="Web-{68DD9338-C722-6822-B877-B7370E8F0B82}" dt="2023-11-29T00:44:38.267" v="31" actId="1076"/>
          <ac:spMkLst>
            <pc:docMk/>
            <pc:sldMk cId="75904876" sldId="2147309805"/>
            <ac:spMk id="24" creationId="{5D1B88CC-E509-ED6D-B7C2-DDE33B02AD49}"/>
          </ac:spMkLst>
        </pc:spChg>
        <pc:spChg chg="mod">
          <ac:chgData name="Shinya Kumagai (熊谷 慎也)" userId="S::shinya.kumagai.yw@nttdocomo.com::d22c9741-fed2-4331-abb8-72920a4e3e92" providerId="AD" clId="Web-{68DD9338-C722-6822-B877-B7370E8F0B82}" dt="2023-11-29T00:44:38.330" v="32" actId="1076"/>
          <ac:spMkLst>
            <pc:docMk/>
            <pc:sldMk cId="75904876" sldId="2147309805"/>
            <ac:spMk id="25" creationId="{D129F77C-12DD-EA5C-DCA4-22AAFFDA6686}"/>
          </ac:spMkLst>
        </pc:spChg>
        <pc:spChg chg="del">
          <ac:chgData name="Shinya Kumagai (熊谷 慎也)" userId="S::shinya.kumagai.yw@nttdocomo.com::d22c9741-fed2-4331-abb8-72920a4e3e92" providerId="AD" clId="Web-{68DD9338-C722-6822-B877-B7370E8F0B82}" dt="2023-11-29T00:44:05.907" v="5"/>
          <ac:spMkLst>
            <pc:docMk/>
            <pc:sldMk cId="75904876" sldId="2147309805"/>
            <ac:spMk id="38" creationId="{216A6448-4661-36FC-BF0B-3EDEA15F912C}"/>
          </ac:spMkLst>
        </pc:spChg>
        <pc:spChg chg="add del">
          <ac:chgData name="Shinya Kumagai (熊谷 慎也)" userId="S::shinya.kumagai.yw@nttdocomo.com::d22c9741-fed2-4331-abb8-72920a4e3e92" providerId="AD" clId="Web-{68DD9338-C722-6822-B877-B7370E8F0B82}" dt="2023-11-29T00:46:01.441" v="40"/>
          <ac:spMkLst>
            <pc:docMk/>
            <pc:sldMk cId="75904876" sldId="2147309805"/>
            <ac:spMk id="44" creationId="{89574FA4-A483-DAD7-EC37-FBACD8984BBD}"/>
          </ac:spMkLst>
        </pc:spChg>
        <pc:spChg chg="del mod">
          <ac:chgData name="Shinya Kumagai (熊谷 慎也)" userId="S::shinya.kumagai.yw@nttdocomo.com::d22c9741-fed2-4331-abb8-72920a4e3e92" providerId="AD" clId="Web-{68DD9338-C722-6822-B877-B7370E8F0B82}" dt="2023-11-29T00:48:27.835" v="82"/>
          <ac:spMkLst>
            <pc:docMk/>
            <pc:sldMk cId="75904876" sldId="2147309805"/>
            <ac:spMk id="45" creationId="{DB77B255-18A4-5E70-B55E-6FA05EDE379F}"/>
          </ac:spMkLst>
        </pc:spChg>
        <pc:spChg chg="del">
          <ac:chgData name="Shinya Kumagai (熊谷 慎也)" userId="S::shinya.kumagai.yw@nttdocomo.com::d22c9741-fed2-4331-abb8-72920a4e3e92" providerId="AD" clId="Web-{68DD9338-C722-6822-B877-B7370E8F0B82}" dt="2023-11-29T00:49:01.663" v="89"/>
          <ac:spMkLst>
            <pc:docMk/>
            <pc:sldMk cId="75904876" sldId="2147309805"/>
            <ac:spMk id="47" creationId="{950AEF52-1622-1DF4-C46D-7045DD2E5574}"/>
          </ac:spMkLst>
        </pc:spChg>
        <pc:spChg chg="del">
          <ac:chgData name="Shinya Kumagai (熊谷 慎也)" userId="S::shinya.kumagai.yw@nttdocomo.com::d22c9741-fed2-4331-abb8-72920a4e3e92" providerId="AD" clId="Web-{68DD9338-C722-6822-B877-B7370E8F0B82}" dt="2023-11-29T00:49:01.663" v="88"/>
          <ac:spMkLst>
            <pc:docMk/>
            <pc:sldMk cId="75904876" sldId="2147309805"/>
            <ac:spMk id="48" creationId="{1675611F-DD2A-00E8-BFC1-F7752C4DE745}"/>
          </ac:spMkLst>
        </pc:spChg>
        <pc:spChg chg="del">
          <ac:chgData name="Shinya Kumagai (熊谷 慎也)" userId="S::shinya.kumagai.yw@nttdocomo.com::d22c9741-fed2-4331-abb8-72920a4e3e92" providerId="AD" clId="Web-{68DD9338-C722-6822-B877-B7370E8F0B82}" dt="2023-11-29T00:46:01.441" v="39"/>
          <ac:spMkLst>
            <pc:docMk/>
            <pc:sldMk cId="75904876" sldId="2147309805"/>
            <ac:spMk id="53" creationId="{CF4FBEE0-6639-17F2-1B39-C5FC12D159EC}"/>
          </ac:spMkLst>
        </pc:spChg>
        <pc:spChg chg="mod">
          <ac:chgData name="Shinya Kumagai (熊谷 慎也)" userId="S::shinya.kumagai.yw@nttdocomo.com::d22c9741-fed2-4331-abb8-72920a4e3e92" providerId="AD" clId="Web-{68DD9338-C722-6822-B877-B7370E8F0B82}" dt="2023-11-29T00:49:32.195" v="94"/>
          <ac:spMkLst>
            <pc:docMk/>
            <pc:sldMk cId="75904876" sldId="2147309805"/>
            <ac:spMk id="57" creationId="{1ADD3142-A3F3-4CAA-11BF-A069662E4805}"/>
          </ac:spMkLst>
        </pc:spChg>
        <pc:spChg chg="del">
          <ac:chgData name="Shinya Kumagai (熊谷 慎也)" userId="S::shinya.kumagai.yw@nttdocomo.com::d22c9741-fed2-4331-abb8-72920a4e3e92" providerId="AD" clId="Web-{68DD9338-C722-6822-B877-B7370E8F0B82}" dt="2023-11-29T00:48:22.084" v="80"/>
          <ac:spMkLst>
            <pc:docMk/>
            <pc:sldMk cId="75904876" sldId="2147309805"/>
            <ac:spMk id="58" creationId="{4C91BFEB-10A8-80BB-FCDC-1F2E8FFAF034}"/>
          </ac:spMkLst>
        </pc:spChg>
        <pc:cxnChg chg="mod">
          <ac:chgData name="Shinya Kumagai (熊谷 慎也)" userId="S::shinya.kumagai.yw@nttdocomo.com::d22c9741-fed2-4331-abb8-72920a4e3e92" providerId="AD" clId="Web-{68DD9338-C722-6822-B877-B7370E8F0B82}" dt="2023-11-29T00:44:43.470" v="33" actId="14100"/>
          <ac:cxnSpMkLst>
            <pc:docMk/>
            <pc:sldMk cId="75904876" sldId="2147309805"/>
            <ac:cxnSpMk id="37" creationId="{C760A710-3CA2-6C2E-37C3-EA0970E0DF47}"/>
          </ac:cxnSpMkLst>
        </pc:cxnChg>
      </pc:sldChg>
      <pc:sldChg chg="add del replId">
        <pc:chgData name="Shinya Kumagai (熊谷 慎也)" userId="S::shinya.kumagai.yw@nttdocomo.com::d22c9741-fed2-4331-abb8-72920a4e3e92" providerId="AD" clId="Web-{68DD9338-C722-6822-B877-B7370E8F0B82}" dt="2023-11-29T00:47:44.490" v="72"/>
        <pc:sldMkLst>
          <pc:docMk/>
          <pc:sldMk cId="3155931291" sldId="2147309806"/>
        </pc:sldMkLst>
      </pc:sldChg>
    </pc:docChg>
  </pc:docChgLst>
  <pc:docChgLst>
    <pc:chgData name="Shunsuke Dojiri (土尻 俊輔)" userId="0398a3bf-ed5a-492a-b762-ea0b40367acf" providerId="ADAL" clId="{3C8CAA01-F097-4C7B-83D4-D8D8FDB8940A}"/>
    <pc:docChg chg="mod">
      <pc:chgData name="Shunsuke Dojiri (土尻 俊輔)" userId="0398a3bf-ed5a-492a-b762-ea0b40367acf" providerId="ADAL" clId="{3C8CAA01-F097-4C7B-83D4-D8D8FDB8940A}" dt="2024-03-08T06:26:36.147" v="5" actId="33475"/>
      <pc:docMkLst>
        <pc:docMk/>
      </pc:docMkLst>
    </pc:docChg>
  </pc:docChgLst>
  <pc:docChgLst>
    <pc:chgData name="Mamoru Okumura (奥村 守)" userId="b36c66f1-6410-4b1a-b34c-eda28a8da7ce" providerId="ADAL" clId="{291628D1-5E7C-440F-9C26-9B19E2AC64EE}"/>
    <pc:docChg chg="modSld">
      <pc:chgData name="Mamoru Okumura (奥村 守)" userId="b36c66f1-6410-4b1a-b34c-eda28a8da7ce" providerId="ADAL" clId="{291628D1-5E7C-440F-9C26-9B19E2AC64EE}" dt="2023-09-01T07:14:44.888" v="82" actId="20577"/>
      <pc:docMkLst>
        <pc:docMk/>
      </pc:docMkLst>
      <pc:sldChg chg="modSp mod">
        <pc:chgData name="Mamoru Okumura (奥村 守)" userId="b36c66f1-6410-4b1a-b34c-eda28a8da7ce" providerId="ADAL" clId="{291628D1-5E7C-440F-9C26-9B19E2AC64EE}" dt="2023-09-01T07:14:44.888" v="82" actId="20577"/>
        <pc:sldMkLst>
          <pc:docMk/>
          <pc:sldMk cId="2135436060" sldId="2147309777"/>
        </pc:sldMkLst>
        <pc:spChg chg="mod">
          <ac:chgData name="Mamoru Okumura (奥村 守)" userId="b36c66f1-6410-4b1a-b34c-eda28a8da7ce" providerId="ADAL" clId="{291628D1-5E7C-440F-9C26-9B19E2AC64EE}" dt="2023-09-01T07:14:44.888" v="82" actId="20577"/>
          <ac:spMkLst>
            <pc:docMk/>
            <pc:sldMk cId="2135436060" sldId="2147309777"/>
            <ac:spMk id="3" creationId="{67A83CE8-A916-4D95-A9B5-EE909B8F56D3}"/>
          </ac:spMkLst>
        </pc:spChg>
      </pc:sldChg>
    </pc:docChg>
  </pc:docChgLst>
  <pc:docChgLst>
    <pc:chgData name="Hiroki Harada (原田 浩樹)" userId="a8faacbc-3d7c-4f6f-a507-02b0eadbea1a" providerId="ADAL" clId="{E5C16F73-C296-47BB-B254-DECEC05977FB}"/>
    <pc:docChg chg="undo custSel modSld">
      <pc:chgData name="Hiroki Harada (原田 浩樹)" userId="a8faacbc-3d7c-4f6f-a507-02b0eadbea1a" providerId="ADAL" clId="{E5C16F73-C296-47BB-B254-DECEC05977FB}" dt="2023-09-01T04:12:55.831" v="433" actId="20577"/>
      <pc:docMkLst>
        <pc:docMk/>
      </pc:docMkLst>
      <pc:sldChg chg="modSp mod">
        <pc:chgData name="Hiroki Harada (原田 浩樹)" userId="a8faacbc-3d7c-4f6f-a507-02b0eadbea1a" providerId="ADAL" clId="{E5C16F73-C296-47BB-B254-DECEC05977FB}" dt="2023-09-01T04:11:09.780" v="424" actId="20577"/>
        <pc:sldMkLst>
          <pc:docMk/>
          <pc:sldMk cId="2135436060" sldId="2147309777"/>
        </pc:sldMkLst>
        <pc:spChg chg="mod">
          <ac:chgData name="Hiroki Harada (原田 浩樹)" userId="a8faacbc-3d7c-4f6f-a507-02b0eadbea1a" providerId="ADAL" clId="{E5C16F73-C296-47BB-B254-DECEC05977FB}" dt="2023-09-01T04:09:21.123" v="307" actId="20577"/>
          <ac:spMkLst>
            <pc:docMk/>
            <pc:sldMk cId="2135436060" sldId="2147309777"/>
            <ac:spMk id="3" creationId="{67A83CE8-A916-4D95-A9B5-EE909B8F56D3}"/>
          </ac:spMkLst>
        </pc:spChg>
        <pc:spChg chg="mod">
          <ac:chgData name="Hiroki Harada (原田 浩樹)" userId="a8faacbc-3d7c-4f6f-a507-02b0eadbea1a" providerId="ADAL" clId="{E5C16F73-C296-47BB-B254-DECEC05977FB}" dt="2023-09-01T04:11:09.780" v="424" actId="20577"/>
          <ac:spMkLst>
            <pc:docMk/>
            <pc:sldMk cId="2135436060" sldId="2147309777"/>
            <ac:spMk id="4" creationId="{C541B53F-24FD-4392-96BD-9F8A17C78855}"/>
          </ac:spMkLst>
        </pc:spChg>
      </pc:sldChg>
      <pc:sldChg chg="modSp mod">
        <pc:chgData name="Hiroki Harada (原田 浩樹)" userId="a8faacbc-3d7c-4f6f-a507-02b0eadbea1a" providerId="ADAL" clId="{E5C16F73-C296-47BB-B254-DECEC05977FB}" dt="2023-09-01T04:12:55.831" v="433" actId="20577"/>
        <pc:sldMkLst>
          <pc:docMk/>
          <pc:sldMk cId="1834774064" sldId="2147309780"/>
        </pc:sldMkLst>
        <pc:graphicFrameChg chg="modGraphic">
          <ac:chgData name="Hiroki Harada (原田 浩樹)" userId="a8faacbc-3d7c-4f6f-a507-02b0eadbea1a" providerId="ADAL" clId="{E5C16F73-C296-47BB-B254-DECEC05977FB}" dt="2023-09-01T04:12:55.831" v="433" actId="20577"/>
          <ac:graphicFrameMkLst>
            <pc:docMk/>
            <pc:sldMk cId="1834774064" sldId="2147309780"/>
            <ac:graphicFrameMk id="5" creationId="{E1FC10F5-C53B-86DF-8A2A-4C980B467C4A}"/>
          </ac:graphicFrameMkLst>
        </pc:graphicFrameChg>
      </pc:sldChg>
    </pc:docChg>
  </pc:docChgLst>
  <pc:docChgLst>
    <pc:chgData name="Taichi Shichijo (七條 太一)" userId="ec4f9a95-5a50-463d-93fb-a46a0e52a9f8" providerId="ADAL" clId="{EC05A85D-2311-4A42-8510-BED2DB9EE487}"/>
    <pc:docChg chg="custSel modSld">
      <pc:chgData name="Taichi Shichijo (七條 太一)" userId="ec4f9a95-5a50-463d-93fb-a46a0e52a9f8" providerId="ADAL" clId="{EC05A85D-2311-4A42-8510-BED2DB9EE487}" dt="2023-08-30T04:20:50.871" v="105" actId="207"/>
      <pc:docMkLst>
        <pc:docMk/>
      </pc:docMkLst>
      <pc:sldChg chg="modSp mod">
        <pc:chgData name="Taichi Shichijo (七條 太一)" userId="ec4f9a95-5a50-463d-93fb-a46a0e52a9f8" providerId="ADAL" clId="{EC05A85D-2311-4A42-8510-BED2DB9EE487}" dt="2023-08-30T04:20:32.748" v="104" actId="113"/>
        <pc:sldMkLst>
          <pc:docMk/>
          <pc:sldMk cId="2135436060" sldId="2147309777"/>
        </pc:sldMkLst>
        <pc:spChg chg="mod">
          <ac:chgData name="Taichi Shichijo (七條 太一)" userId="ec4f9a95-5a50-463d-93fb-a46a0e52a9f8" providerId="ADAL" clId="{EC05A85D-2311-4A42-8510-BED2DB9EE487}" dt="2023-08-30T04:20:32.748" v="104" actId="113"/>
          <ac:spMkLst>
            <pc:docMk/>
            <pc:sldMk cId="2135436060" sldId="2147309777"/>
            <ac:spMk id="3" creationId="{67A83CE8-A916-4D95-A9B5-EE909B8F56D3}"/>
          </ac:spMkLst>
        </pc:spChg>
      </pc:sldChg>
      <pc:sldChg chg="modSp mod">
        <pc:chgData name="Taichi Shichijo (七條 太一)" userId="ec4f9a95-5a50-463d-93fb-a46a0e52a9f8" providerId="ADAL" clId="{EC05A85D-2311-4A42-8510-BED2DB9EE487}" dt="2023-08-30T04:20:50.871" v="105" actId="207"/>
        <pc:sldMkLst>
          <pc:docMk/>
          <pc:sldMk cId="1834774064" sldId="2147309780"/>
        </pc:sldMkLst>
        <pc:graphicFrameChg chg="modGraphic">
          <ac:chgData name="Taichi Shichijo (七條 太一)" userId="ec4f9a95-5a50-463d-93fb-a46a0e52a9f8" providerId="ADAL" clId="{EC05A85D-2311-4A42-8510-BED2DB9EE487}" dt="2023-08-30T04:20:50.871" v="105" actId="207"/>
          <ac:graphicFrameMkLst>
            <pc:docMk/>
            <pc:sldMk cId="1834774064" sldId="2147309780"/>
            <ac:graphicFrameMk id="5" creationId="{E1FC10F5-C53B-86DF-8A2A-4C980B467C4A}"/>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2024/3/8</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FBA1A1C5-35CB-4B1C-A3BF-49099C9494F2}" type="slidenum">
              <a:rPr kumimoji="1" lang="ja-JP" altLang="en-US" smtClean="0"/>
              <a:t>3</a:t>
            </a:fld>
            <a:endParaRPr kumimoji="1" lang="ja-JP" altLang="en-US"/>
          </a:p>
        </p:txBody>
      </p:sp>
    </p:spTree>
    <p:extLst>
      <p:ext uri="{BB962C8B-B14F-4D97-AF65-F5344CB8AC3E}">
        <p14:creationId xmlns:p14="http://schemas.microsoft.com/office/powerpoint/2010/main" val="2359346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p>
        </p:txBody>
      </p:sp>
      <p:sp>
        <p:nvSpPr>
          <p:cNvPr id="4" name="スライド番号プレースホルダー 3"/>
          <p:cNvSpPr>
            <a:spLocks noGrp="1"/>
          </p:cNvSpPr>
          <p:nvPr>
            <p:ph type="sldNum" sz="quarter" idx="5"/>
          </p:nvPr>
        </p:nvSpPr>
        <p:spPr/>
        <p:txBody>
          <a:bodyPr/>
          <a:lstStyle/>
          <a:p>
            <a:fld id="{E7938333-6FBB-4A8F-99E6-7BFF590515AC}" type="slidenum">
              <a:rPr kumimoji="1" lang="ja-JP" altLang="en-US" smtClean="0"/>
              <a:t>5</a:t>
            </a:fld>
            <a:endParaRPr kumimoji="1" lang="ja-JP" altLang="en-US"/>
          </a:p>
        </p:txBody>
      </p:sp>
    </p:spTree>
    <p:extLst>
      <p:ext uri="{BB962C8B-B14F-4D97-AF65-F5344CB8AC3E}">
        <p14:creationId xmlns:p14="http://schemas.microsoft.com/office/powerpoint/2010/main" val="326835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558C8-4BA3-9412-F029-A8A91A5C580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34F20A-8AC7-D358-8EFA-74333D9C91F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10052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441419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08219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14491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011350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62789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74212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475899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0922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43544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176975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Segoe UI" panose="020B0502040204020203" pitchFamily="34" charset="0"/>
                <a:cs typeface="Segoe UI" panose="020B0502040204020203" pitchFamily="34" charset="0"/>
              </a:defRPr>
            </a:lvl1pPr>
          </a:lstStyle>
          <a:p>
            <a:endParaRPr lang="ja-JP" altLang="en-US"/>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Segoe UI" panose="020B0502040204020203" pitchFamily="34" charset="0"/>
                <a:cs typeface="Segoe UI" panose="020B0502040204020203" pitchFamily="34" charset="0"/>
              </a:defRPr>
            </a:lvl1pPr>
          </a:lstStyle>
          <a:p>
            <a:endParaRPr lang="ja-JP" altLang="en-US"/>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242017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38542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94007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37947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4734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84977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93378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8809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2118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09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326108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69509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61340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740908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062542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479290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06718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986310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865819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278983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30062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54376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7946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19726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4903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989402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1022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801907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75625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4124709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7514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67527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808595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93926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277975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212395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624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56646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2465604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3955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3949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5158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362550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1608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9736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752945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750402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563721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81732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9922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10507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81046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192988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430221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668504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971414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241002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835512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745348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196019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99877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615023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409470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8889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143379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©2019-2020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807883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80047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37673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179950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99319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680702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38" name="Text Placeholder 7"/>
          <p:cNvSpPr>
            <a:spLocks noGrp="1"/>
          </p:cNvSpPr>
          <p:nvPr>
            <p:ph type="body" sz="quarter" idx="10" hasCustomPrompt="1"/>
          </p:nvPr>
        </p:nvSpPr>
        <p:spPr bwMode="black">
          <a:xfrm>
            <a:off x="495299" y="4195085"/>
            <a:ext cx="7352269"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r>
              <a:rPr lang="en-US"/>
              <a:t>Employing Entity</a:t>
            </a: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3192"/>
            <a:ext cx="2620523" cy="221599"/>
          </a:xfrm>
          <a:prstGeom prst="rect">
            <a:avLst/>
          </a:prstGeom>
        </p:spPr>
        <p:txBody>
          <a:bodyPr wrap="square" anchor="b">
            <a:spAutoFit/>
          </a:bodyPr>
          <a:lstStyle>
            <a:lvl1pPr marL="0" marR="0" indent="0" algn="r"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18" y="393192"/>
            <a:ext cx="2608489" cy="214226"/>
          </a:xfrm>
          <a:prstGeom prst="rect">
            <a:avLst/>
          </a:prstGeom>
        </p:spPr>
        <p:txBody>
          <a:bodyPr wrap="square" anchor="b">
            <a:spAutoFit/>
          </a:bodyPr>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4" y="393192"/>
            <a:ext cx="2605416" cy="214226"/>
          </a:xfrm>
          <a:prstGeom prst="rect">
            <a:avLst/>
          </a:prstGeom>
        </p:spPr>
        <p:txBody>
          <a:bodyPr wrap="square" anchor="b">
            <a:spAutoFit/>
          </a:bodyPr>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sp>
        <p:nvSpPr>
          <p:cNvPr id="15" name="Freeform 5">
            <a:extLst>
              <a:ext uri="{FF2B5EF4-FFF2-40B4-BE49-F238E27FC236}">
                <a16:creationId xmlns:a16="http://schemas.microsoft.com/office/drawing/2014/main" id="{08A2CE3D-9628-4F81-80DA-E800C027873F}"/>
              </a:ext>
            </a:extLst>
          </p:cNvPr>
          <p:cNvSpPr>
            <a:spLocks noChangeAspect="1" noEditPoints="1"/>
          </p:cNvSpPr>
          <p:nvPr userDrawn="1"/>
        </p:nvSpPr>
        <p:spPr bwMode="black">
          <a:xfrm>
            <a:off x="485775"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C95B7907-90A3-47AE-BAA5-1FA8721F650D}"/>
              </a:ext>
            </a:extLst>
          </p:cNvPr>
          <p:cNvSpPr>
            <a:spLocks noGrp="1"/>
          </p:cNvSpPr>
          <p:nvPr>
            <p:ph type="title"/>
          </p:nvPr>
        </p:nvSpPr>
        <p:spPr>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729618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1991887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31.xml"/><Relationship Id="rId21" Type="http://schemas.openxmlformats.org/officeDocument/2006/relationships/slideLayout" Target="../slideLayouts/slideLayout26.xml"/><Relationship Id="rId42" Type="http://schemas.openxmlformats.org/officeDocument/2006/relationships/slideLayout" Target="../slideLayouts/slideLayout47.xml"/><Relationship Id="rId47" Type="http://schemas.openxmlformats.org/officeDocument/2006/relationships/slideLayout" Target="../slideLayouts/slideLayout52.xml"/><Relationship Id="rId63" Type="http://schemas.openxmlformats.org/officeDocument/2006/relationships/slideLayout" Target="../slideLayouts/slideLayout68.xml"/><Relationship Id="rId68" Type="http://schemas.openxmlformats.org/officeDocument/2006/relationships/slideLayout" Target="../slideLayouts/slideLayout73.xml"/><Relationship Id="rId84" Type="http://schemas.openxmlformats.org/officeDocument/2006/relationships/theme" Target="../theme/theme3.xml"/><Relationship Id="rId16" Type="http://schemas.openxmlformats.org/officeDocument/2006/relationships/slideLayout" Target="../slideLayouts/slideLayout21.xml"/><Relationship Id="rId11" Type="http://schemas.openxmlformats.org/officeDocument/2006/relationships/slideLayout" Target="../slideLayouts/slideLayout16.xml"/><Relationship Id="rId32" Type="http://schemas.openxmlformats.org/officeDocument/2006/relationships/slideLayout" Target="../slideLayouts/slideLayout37.xml"/><Relationship Id="rId37" Type="http://schemas.openxmlformats.org/officeDocument/2006/relationships/slideLayout" Target="../slideLayouts/slideLayout42.xml"/><Relationship Id="rId53" Type="http://schemas.openxmlformats.org/officeDocument/2006/relationships/slideLayout" Target="../slideLayouts/slideLayout58.xml"/><Relationship Id="rId58" Type="http://schemas.openxmlformats.org/officeDocument/2006/relationships/slideLayout" Target="../slideLayouts/slideLayout63.xml"/><Relationship Id="rId74" Type="http://schemas.openxmlformats.org/officeDocument/2006/relationships/slideLayout" Target="../slideLayouts/slideLayout79.xml"/><Relationship Id="rId79" Type="http://schemas.openxmlformats.org/officeDocument/2006/relationships/slideLayout" Target="../slideLayouts/slideLayout84.xml"/><Relationship Id="rId5" Type="http://schemas.openxmlformats.org/officeDocument/2006/relationships/slideLayout" Target="../slideLayouts/slideLayout10.xml"/><Relationship Id="rId61" Type="http://schemas.openxmlformats.org/officeDocument/2006/relationships/slideLayout" Target="../slideLayouts/slideLayout66.xml"/><Relationship Id="rId82" Type="http://schemas.openxmlformats.org/officeDocument/2006/relationships/slideLayout" Target="../slideLayouts/slideLayout87.xml"/><Relationship Id="rId19" Type="http://schemas.openxmlformats.org/officeDocument/2006/relationships/slideLayout" Target="../slideLayouts/slideLayout2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 Id="rId43" Type="http://schemas.openxmlformats.org/officeDocument/2006/relationships/slideLayout" Target="../slideLayouts/slideLayout48.xml"/><Relationship Id="rId48" Type="http://schemas.openxmlformats.org/officeDocument/2006/relationships/slideLayout" Target="../slideLayouts/slideLayout53.xml"/><Relationship Id="rId56" Type="http://schemas.openxmlformats.org/officeDocument/2006/relationships/slideLayout" Target="../slideLayouts/slideLayout61.xml"/><Relationship Id="rId64" Type="http://schemas.openxmlformats.org/officeDocument/2006/relationships/slideLayout" Target="../slideLayouts/slideLayout69.xml"/><Relationship Id="rId69" Type="http://schemas.openxmlformats.org/officeDocument/2006/relationships/slideLayout" Target="../slideLayouts/slideLayout74.xml"/><Relationship Id="rId77" Type="http://schemas.openxmlformats.org/officeDocument/2006/relationships/slideLayout" Target="../slideLayouts/slideLayout82.xml"/><Relationship Id="rId8" Type="http://schemas.openxmlformats.org/officeDocument/2006/relationships/slideLayout" Target="../slideLayouts/slideLayout13.xml"/><Relationship Id="rId51" Type="http://schemas.openxmlformats.org/officeDocument/2006/relationships/slideLayout" Target="../slideLayouts/slideLayout56.xml"/><Relationship Id="rId72" Type="http://schemas.openxmlformats.org/officeDocument/2006/relationships/slideLayout" Target="../slideLayouts/slideLayout77.xml"/><Relationship Id="rId80" Type="http://schemas.openxmlformats.org/officeDocument/2006/relationships/slideLayout" Target="../slideLayouts/slideLayout85.xml"/><Relationship Id="rId3" Type="http://schemas.openxmlformats.org/officeDocument/2006/relationships/slideLayout" Target="../slideLayouts/slideLayout8.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38" Type="http://schemas.openxmlformats.org/officeDocument/2006/relationships/slideLayout" Target="../slideLayouts/slideLayout43.xml"/><Relationship Id="rId46" Type="http://schemas.openxmlformats.org/officeDocument/2006/relationships/slideLayout" Target="../slideLayouts/slideLayout51.xml"/><Relationship Id="rId59" Type="http://schemas.openxmlformats.org/officeDocument/2006/relationships/slideLayout" Target="../slideLayouts/slideLayout64.xml"/><Relationship Id="rId67" Type="http://schemas.openxmlformats.org/officeDocument/2006/relationships/slideLayout" Target="../slideLayouts/slideLayout72.xml"/><Relationship Id="rId20" Type="http://schemas.openxmlformats.org/officeDocument/2006/relationships/slideLayout" Target="../slideLayouts/slideLayout25.xml"/><Relationship Id="rId41" Type="http://schemas.openxmlformats.org/officeDocument/2006/relationships/slideLayout" Target="../slideLayouts/slideLayout46.xml"/><Relationship Id="rId54" Type="http://schemas.openxmlformats.org/officeDocument/2006/relationships/slideLayout" Target="../slideLayouts/slideLayout59.xml"/><Relationship Id="rId62" Type="http://schemas.openxmlformats.org/officeDocument/2006/relationships/slideLayout" Target="../slideLayouts/slideLayout67.xml"/><Relationship Id="rId70" Type="http://schemas.openxmlformats.org/officeDocument/2006/relationships/slideLayout" Target="../slideLayouts/slideLayout75.xml"/><Relationship Id="rId75" Type="http://schemas.openxmlformats.org/officeDocument/2006/relationships/slideLayout" Target="../slideLayouts/slideLayout80.xml"/><Relationship Id="rId83" Type="http://schemas.openxmlformats.org/officeDocument/2006/relationships/slideLayout" Target="../slideLayouts/slideLayout88.xml"/><Relationship Id="rId1" Type="http://schemas.openxmlformats.org/officeDocument/2006/relationships/slideLayout" Target="../slideLayouts/slideLayout6.xml"/><Relationship Id="rId6" Type="http://schemas.openxmlformats.org/officeDocument/2006/relationships/slideLayout" Target="../slideLayouts/slideLayout11.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slideLayout" Target="../slideLayouts/slideLayout41.xml"/><Relationship Id="rId49" Type="http://schemas.openxmlformats.org/officeDocument/2006/relationships/slideLayout" Target="../slideLayouts/slideLayout54.xml"/><Relationship Id="rId57" Type="http://schemas.openxmlformats.org/officeDocument/2006/relationships/slideLayout" Target="../slideLayouts/slideLayout62.xml"/><Relationship Id="rId10" Type="http://schemas.openxmlformats.org/officeDocument/2006/relationships/slideLayout" Target="../slideLayouts/slideLayout15.xml"/><Relationship Id="rId31" Type="http://schemas.openxmlformats.org/officeDocument/2006/relationships/slideLayout" Target="../slideLayouts/slideLayout36.xml"/><Relationship Id="rId44" Type="http://schemas.openxmlformats.org/officeDocument/2006/relationships/slideLayout" Target="../slideLayouts/slideLayout49.xml"/><Relationship Id="rId52" Type="http://schemas.openxmlformats.org/officeDocument/2006/relationships/slideLayout" Target="../slideLayouts/slideLayout57.xml"/><Relationship Id="rId60" Type="http://schemas.openxmlformats.org/officeDocument/2006/relationships/slideLayout" Target="../slideLayouts/slideLayout65.xml"/><Relationship Id="rId65" Type="http://schemas.openxmlformats.org/officeDocument/2006/relationships/slideLayout" Target="../slideLayouts/slideLayout70.xml"/><Relationship Id="rId73" Type="http://schemas.openxmlformats.org/officeDocument/2006/relationships/slideLayout" Target="../slideLayouts/slideLayout78.xml"/><Relationship Id="rId78" Type="http://schemas.openxmlformats.org/officeDocument/2006/relationships/slideLayout" Target="../slideLayouts/slideLayout83.xml"/><Relationship Id="rId81" Type="http://schemas.openxmlformats.org/officeDocument/2006/relationships/slideLayout" Target="../slideLayouts/slideLayout8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9" Type="http://schemas.openxmlformats.org/officeDocument/2006/relationships/slideLayout" Target="../slideLayouts/slideLayout44.xml"/><Relationship Id="rId34" Type="http://schemas.openxmlformats.org/officeDocument/2006/relationships/slideLayout" Target="../slideLayouts/slideLayout39.xml"/><Relationship Id="rId50" Type="http://schemas.openxmlformats.org/officeDocument/2006/relationships/slideLayout" Target="../slideLayouts/slideLayout55.xml"/><Relationship Id="rId55" Type="http://schemas.openxmlformats.org/officeDocument/2006/relationships/slideLayout" Target="../slideLayouts/slideLayout60.xml"/><Relationship Id="rId76" Type="http://schemas.openxmlformats.org/officeDocument/2006/relationships/slideLayout" Target="../slideLayouts/slideLayout81.xml"/><Relationship Id="rId7" Type="http://schemas.openxmlformats.org/officeDocument/2006/relationships/slideLayout" Target="../slideLayouts/slideLayout12.xml"/><Relationship Id="rId71" Type="http://schemas.openxmlformats.org/officeDocument/2006/relationships/slideLayout" Target="../slideLayouts/slideLayout76.xml"/><Relationship Id="rId2" Type="http://schemas.openxmlformats.org/officeDocument/2006/relationships/slideLayout" Target="../slideLayouts/slideLayout7.xml"/><Relationship Id="rId29" Type="http://schemas.openxmlformats.org/officeDocument/2006/relationships/slideLayout" Target="../slideLayouts/slideLayout34.xml"/><Relationship Id="rId24" Type="http://schemas.openxmlformats.org/officeDocument/2006/relationships/slideLayout" Target="../slideLayouts/slideLayout29.xml"/><Relationship Id="rId40" Type="http://schemas.openxmlformats.org/officeDocument/2006/relationships/slideLayout" Target="../slideLayouts/slideLayout45.xml"/><Relationship Id="rId45" Type="http://schemas.openxmlformats.org/officeDocument/2006/relationships/slideLayout" Target="../slideLayouts/slideLayout50.xml"/><Relationship Id="rId66"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sldLayoutIdLst>
    <p:sldLayoutId id="2147483693" r:id="rId1"/>
  </p:sldLayoutIdLst>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1036" name="Text Box 12"/>
          <p:cNvSpPr txBox="1">
            <a:spLocks noChangeArrowheads="1"/>
          </p:cNvSpPr>
          <p:nvPr userDrawn="1"/>
        </p:nvSpPr>
        <p:spPr bwMode="auto">
          <a:xfrm>
            <a:off x="11632828" y="6458381"/>
            <a:ext cx="544359" cy="415486"/>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Segoe UI" panose="020B0502040204020203" pitchFamily="34" charset="0"/>
                <a:cs typeface="Segoe UI" panose="020B0502040204020203" pitchFamily="34" charset="0"/>
              </a:rPr>
              <a:pPr algn="r">
                <a:defRPr/>
              </a:pPr>
              <a:t>‹#›</a:t>
            </a:fld>
            <a:endParaRPr lang="en-GB" altLang="ja-JP">
              <a:solidFill>
                <a:srgbClr val="FFFFFF">
                  <a:lumMod val="85000"/>
                </a:srgbClr>
              </a:solidFill>
              <a:latin typeface="Segoe UI" panose="020B0502040204020203" pitchFamily="34" charset="0"/>
              <a:cs typeface="Segoe UI" panose="020B0502040204020203"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Segoe UI" panose="020B0502040204020203" pitchFamily="34" charset="0"/>
          <a:ea typeface="+mj-ea"/>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n-ea"/>
          <a:cs typeface="Segoe UI" panose="020B0502040204020203" pitchFamily="34" charset="0"/>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n-ea"/>
          <a:cs typeface="Segoe UI" panose="020B0502040204020203" pitchFamily="34" charset="0"/>
        </a:defRPr>
      </a:lvl2pPr>
      <a:lvl3pPr marL="831770" indent="-239161" algn="l" rtl="0" eaLnBrk="0" fontAlgn="base" hangingPunct="0">
        <a:spcBef>
          <a:spcPct val="20000"/>
        </a:spcBef>
        <a:spcAft>
          <a:spcPct val="0"/>
        </a:spcAft>
        <a:buChar char="•"/>
        <a:defRPr kumimoji="1" sz="1600">
          <a:solidFill>
            <a:schemeClr val="tx1"/>
          </a:solidFill>
          <a:latin typeface="Segoe UI" panose="020B0502040204020203" pitchFamily="34" charset="0"/>
          <a:ea typeface="+mn-ea"/>
          <a:cs typeface="Segoe UI" panose="020B0502040204020203" pitchFamily="34" charset="0"/>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n-ea"/>
          <a:cs typeface="Segoe UI" panose="020B0502040204020203" pitchFamily="34" charset="0"/>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Segoe UI" panose="020B0502040204020203" pitchFamily="34" charset="0"/>
          <a:ea typeface="+mn-ea"/>
          <a:cs typeface="Segoe UI" panose="020B0502040204020203" pitchFamily="34" charset="0"/>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56339633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 id="2147483718" r:id="rId19"/>
    <p:sldLayoutId id="2147483719" r:id="rId20"/>
    <p:sldLayoutId id="2147483720" r:id="rId21"/>
    <p:sldLayoutId id="2147483721" r:id="rId22"/>
    <p:sldLayoutId id="2147483722" r:id="rId23"/>
    <p:sldLayoutId id="2147483723" r:id="rId24"/>
    <p:sldLayoutId id="2147483724" r:id="rId25"/>
    <p:sldLayoutId id="2147483725" r:id="rId26"/>
    <p:sldLayoutId id="2147483726" r:id="rId27"/>
    <p:sldLayoutId id="2147483727" r:id="rId28"/>
    <p:sldLayoutId id="2147483728" r:id="rId29"/>
    <p:sldLayoutId id="2147483729" r:id="rId30"/>
    <p:sldLayoutId id="2147483730" r:id="rId31"/>
    <p:sldLayoutId id="2147483731" r:id="rId32"/>
    <p:sldLayoutId id="2147483732" r:id="rId33"/>
    <p:sldLayoutId id="2147483733" r:id="rId34"/>
    <p:sldLayoutId id="2147483734" r:id="rId35"/>
    <p:sldLayoutId id="2147483735" r:id="rId36"/>
    <p:sldLayoutId id="2147483736" r:id="rId37"/>
    <p:sldLayoutId id="2147483737" r:id="rId38"/>
    <p:sldLayoutId id="2147483738" r:id="rId39"/>
    <p:sldLayoutId id="2147483739" r:id="rId40"/>
    <p:sldLayoutId id="2147483740" r:id="rId41"/>
    <p:sldLayoutId id="2147483741" r:id="rId42"/>
    <p:sldLayoutId id="2147483742" r:id="rId43"/>
    <p:sldLayoutId id="2147483743" r:id="rId44"/>
    <p:sldLayoutId id="2147483744" r:id="rId45"/>
    <p:sldLayoutId id="2147483745" r:id="rId46"/>
    <p:sldLayoutId id="2147483746" r:id="rId47"/>
    <p:sldLayoutId id="2147483747" r:id="rId48"/>
    <p:sldLayoutId id="2147483748" r:id="rId49"/>
    <p:sldLayoutId id="2147483749" r:id="rId50"/>
    <p:sldLayoutId id="2147483750" r:id="rId51"/>
    <p:sldLayoutId id="2147483751" r:id="rId52"/>
    <p:sldLayoutId id="2147483752" r:id="rId53"/>
    <p:sldLayoutId id="2147483753" r:id="rId54"/>
    <p:sldLayoutId id="2147483754" r:id="rId55"/>
    <p:sldLayoutId id="2147483755" r:id="rId56"/>
    <p:sldLayoutId id="2147483756" r:id="rId57"/>
    <p:sldLayoutId id="2147483757" r:id="rId58"/>
    <p:sldLayoutId id="2147483758" r:id="rId59"/>
    <p:sldLayoutId id="2147483759" r:id="rId60"/>
    <p:sldLayoutId id="2147483760" r:id="rId61"/>
    <p:sldLayoutId id="2147483761" r:id="rId62"/>
    <p:sldLayoutId id="2147483762" r:id="rId63"/>
    <p:sldLayoutId id="2147483763" r:id="rId64"/>
    <p:sldLayoutId id="2147483764" r:id="rId65"/>
    <p:sldLayoutId id="2147483765" r:id="rId66"/>
    <p:sldLayoutId id="2147483766" r:id="rId67"/>
    <p:sldLayoutId id="2147483767" r:id="rId68"/>
    <p:sldLayoutId id="2147483768" r:id="rId69"/>
    <p:sldLayoutId id="2147483769" r:id="rId70"/>
    <p:sldLayoutId id="2147483770" r:id="rId71"/>
    <p:sldLayoutId id="2147483771" r:id="rId72"/>
    <p:sldLayoutId id="2147483772" r:id="rId73"/>
    <p:sldLayoutId id="2147483773" r:id="rId74"/>
    <p:sldLayoutId id="2147483774" r:id="rId75"/>
    <p:sldLayoutId id="2147483775" r:id="rId76"/>
    <p:sldLayoutId id="2147483776" r:id="rId77"/>
    <p:sldLayoutId id="2147483777" r:id="rId78"/>
    <p:sldLayoutId id="2147483778" r:id="rId79"/>
    <p:sldLayoutId id="2147483779" r:id="rId80"/>
    <p:sldLayoutId id="2147483780" r:id="rId81"/>
    <p:sldLayoutId id="2147483781" r:id="rId82"/>
    <p:sldLayoutId id="2147483782"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95A3FF-335A-4C75-A894-AC0D7CC7FAB1}"/>
              </a:ext>
            </a:extLst>
          </p:cNvPr>
          <p:cNvSpPr>
            <a:spLocks noGrp="1"/>
          </p:cNvSpPr>
          <p:nvPr>
            <p:ph type="ctrTitle"/>
          </p:nvPr>
        </p:nvSpPr>
        <p:spPr>
          <a:xfrm>
            <a:off x="903817" y="2933945"/>
            <a:ext cx="10363200" cy="1470025"/>
          </a:xfrm>
        </p:spPr>
        <p:txBody>
          <a:bodyPr/>
          <a:lstStyle/>
          <a:p>
            <a:pPr algn="ctr"/>
            <a:r>
              <a:rPr lang="en-US" altLang="ja-JP">
                <a:latin typeface="+mn-lt"/>
              </a:rPr>
              <a:t>View on IMT-2030 submission </a:t>
            </a:r>
            <a:r>
              <a:rPr lang="en-US" altLang="ja-JP" err="1">
                <a:latin typeface="+mn-lt"/>
              </a:rPr>
              <a:t>timeplan</a:t>
            </a:r>
            <a:endParaRPr kumimoji="1" lang="ja-JP" altLang="en-US">
              <a:latin typeface="+mn-lt"/>
            </a:endParaRPr>
          </a:p>
        </p:txBody>
      </p:sp>
      <p:sp>
        <p:nvSpPr>
          <p:cNvPr id="3" name="字幕 2">
            <a:extLst>
              <a:ext uri="{FF2B5EF4-FFF2-40B4-BE49-F238E27FC236}">
                <a16:creationId xmlns:a16="http://schemas.microsoft.com/office/drawing/2014/main" id="{EBEE0DBC-9B1C-4298-9D33-DC7DCAF0D727}"/>
              </a:ext>
            </a:extLst>
          </p:cNvPr>
          <p:cNvSpPr>
            <a:spLocks noGrp="1"/>
          </p:cNvSpPr>
          <p:nvPr>
            <p:ph type="subTitle" idx="1"/>
          </p:nvPr>
        </p:nvSpPr>
        <p:spPr>
          <a:xfrm>
            <a:off x="1818217" y="4689716"/>
            <a:ext cx="8534400" cy="615553"/>
          </a:xfrm>
        </p:spPr>
        <p:txBody>
          <a:bodyPr/>
          <a:lstStyle/>
          <a:p>
            <a:r>
              <a:rPr kumimoji="1" lang="en-US" altLang="ja-JP">
                <a:latin typeface="+mn-lt"/>
              </a:rPr>
              <a:t>NTT DOCOMO, INC.</a:t>
            </a:r>
            <a:endParaRPr kumimoji="1" lang="ja-JP" altLang="en-US">
              <a:latin typeface="+mn-lt"/>
            </a:endParaRPr>
          </a:p>
        </p:txBody>
      </p:sp>
      <p:sp>
        <p:nvSpPr>
          <p:cNvPr id="5" name="テキスト ボックス 4">
            <a:extLst>
              <a:ext uri="{FF2B5EF4-FFF2-40B4-BE49-F238E27FC236}">
                <a16:creationId xmlns:a16="http://schemas.microsoft.com/office/drawing/2014/main" id="{057AFA79-FFEA-498C-A102-805245EB7626}"/>
              </a:ext>
            </a:extLst>
          </p:cNvPr>
          <p:cNvSpPr txBox="1"/>
          <p:nvPr/>
        </p:nvSpPr>
        <p:spPr>
          <a:xfrm>
            <a:off x="110335" y="863715"/>
            <a:ext cx="6390710" cy="830997"/>
          </a:xfrm>
          <a:prstGeom prst="rect">
            <a:avLst/>
          </a:prstGeom>
          <a:noFill/>
        </p:spPr>
        <p:txBody>
          <a:bodyPr wrap="square" lIns="91440" tIns="45720" rIns="91440" bIns="45720" anchor="t">
            <a:spAutoFit/>
          </a:bodyPr>
          <a:lstStyle/>
          <a:p>
            <a:pPr hangingPunct="0">
              <a:spcBef>
                <a:spcPts val="0"/>
              </a:spcBef>
              <a:spcAft>
                <a:spcPts val="0"/>
              </a:spcAft>
            </a:pPr>
            <a:r>
              <a:rPr lang="en-US" altLang="ja-JP" sz="2400" b="1">
                <a:effectLst/>
                <a:latin typeface="+mn-lt"/>
                <a:ea typeface="Times New Roman" panose="02020603050405020304" pitchFamily="18" charset="0"/>
                <a:cs typeface="Segoe UI"/>
              </a:rPr>
              <a:t>3GPP TSG SA/CT/RAN meeting #103</a:t>
            </a:r>
          </a:p>
          <a:p>
            <a:pPr hangingPunct="0">
              <a:spcBef>
                <a:spcPts val="0"/>
              </a:spcBef>
              <a:spcAft>
                <a:spcPts val="0"/>
              </a:spcAft>
            </a:pPr>
            <a:r>
              <a:rPr lang="en-US" altLang="ja-JP" sz="2400" b="1">
                <a:effectLst/>
                <a:latin typeface="+mn-lt"/>
                <a:ea typeface="Times New Roman" panose="02020603050405020304" pitchFamily="18" charset="0"/>
                <a:cs typeface="Segoe UI"/>
              </a:rPr>
              <a:t>Maastricht, Netherlands, March 18-21, 2024</a:t>
            </a:r>
          </a:p>
        </p:txBody>
      </p:sp>
      <p:sp>
        <p:nvSpPr>
          <p:cNvPr id="6" name="テキスト ボックス 5">
            <a:extLst>
              <a:ext uri="{FF2B5EF4-FFF2-40B4-BE49-F238E27FC236}">
                <a16:creationId xmlns:a16="http://schemas.microsoft.com/office/drawing/2014/main" id="{1A204F25-287F-492A-824E-2B9A7FFF3DF1}"/>
              </a:ext>
            </a:extLst>
          </p:cNvPr>
          <p:cNvSpPr txBox="1"/>
          <p:nvPr/>
        </p:nvSpPr>
        <p:spPr>
          <a:xfrm>
            <a:off x="7340534" y="864245"/>
            <a:ext cx="4741131" cy="461665"/>
          </a:xfrm>
          <a:prstGeom prst="rect">
            <a:avLst/>
          </a:prstGeom>
          <a:noFill/>
        </p:spPr>
        <p:txBody>
          <a:bodyPr wrap="square" lIns="91440" tIns="45720" rIns="91440" bIns="45720" anchor="t">
            <a:spAutoFit/>
          </a:bodyPr>
          <a:lstStyle/>
          <a:p>
            <a:pPr hangingPunct="0">
              <a:spcBef>
                <a:spcPts val="600"/>
              </a:spcBef>
              <a:spcAft>
                <a:spcPts val="900"/>
              </a:spcAft>
            </a:pPr>
            <a:r>
              <a:rPr lang="en-US" altLang="ja-JP" sz="2400" b="1" dirty="0">
                <a:latin typeface="Calibri"/>
                <a:ea typeface="ＭＳ Ｐゴシック"/>
                <a:cs typeface="Segoe UI"/>
              </a:rPr>
              <a:t>SP-240137 / </a:t>
            </a:r>
            <a:r>
              <a:rPr lang="en-US" sz="2400" b="1" dirty="0">
                <a:latin typeface="Calibri"/>
                <a:ea typeface="ＭＳ Ｐゴシック"/>
                <a:cs typeface="Calibri"/>
              </a:rPr>
              <a:t>CP-240154 / RP-240071</a:t>
            </a:r>
          </a:p>
        </p:txBody>
      </p:sp>
    </p:spTree>
    <p:extLst>
      <p:ext uri="{BB962C8B-B14F-4D97-AF65-F5344CB8AC3E}">
        <p14:creationId xmlns:p14="http://schemas.microsoft.com/office/powerpoint/2010/main" val="3814896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E17E38-B63F-9609-A519-79F7253464FF}"/>
              </a:ext>
            </a:extLst>
          </p:cNvPr>
          <p:cNvSpPr>
            <a:spLocks noGrp="1"/>
          </p:cNvSpPr>
          <p:nvPr>
            <p:ph type="title"/>
          </p:nvPr>
        </p:nvSpPr>
        <p:spPr/>
        <p:txBody>
          <a:bodyPr/>
          <a:lstStyle/>
          <a:p>
            <a:r>
              <a:rPr lang="en-US" altLang="ja-JP">
                <a:latin typeface="Calibri"/>
                <a:cs typeface="Segoe UI"/>
              </a:rPr>
              <a:t>Background – TSG#102</a:t>
            </a:r>
            <a:endParaRPr kumimoji="1" lang="ja-JP" altLang="en-US"/>
          </a:p>
        </p:txBody>
      </p:sp>
      <p:sp>
        <p:nvSpPr>
          <p:cNvPr id="3" name="コンテンツ プレースホルダー 2">
            <a:extLst>
              <a:ext uri="{FF2B5EF4-FFF2-40B4-BE49-F238E27FC236}">
                <a16:creationId xmlns:a16="http://schemas.microsoft.com/office/drawing/2014/main" id="{BA551C66-1FE5-1AEF-C328-DC1D6E3CF69B}"/>
              </a:ext>
            </a:extLst>
          </p:cNvPr>
          <p:cNvSpPr>
            <a:spLocks noGrp="1"/>
          </p:cNvSpPr>
          <p:nvPr>
            <p:ph idx="1"/>
          </p:nvPr>
        </p:nvSpPr>
        <p:spPr>
          <a:xfrm>
            <a:off x="215900" y="952504"/>
            <a:ext cx="11760200" cy="415486"/>
          </a:xfrm>
        </p:spPr>
        <p:txBody>
          <a:bodyPr/>
          <a:lstStyle/>
          <a:p>
            <a:r>
              <a:rPr kumimoji="1" lang="en-US" altLang="ja-JP"/>
              <a:t>RP-233985 - </a:t>
            </a:r>
            <a:r>
              <a:rPr kumimoji="1" lang="en-US" altLang="ja-JP" b="1">
                <a:solidFill>
                  <a:schemeClr val="accent2"/>
                </a:solidFill>
              </a:rPr>
              <a:t>Endorsed​</a:t>
            </a:r>
            <a:endParaRPr kumimoji="1" lang="ja-JP" altLang="en-US" b="1">
              <a:solidFill>
                <a:schemeClr val="accent2"/>
              </a:solidFill>
            </a:endParaRPr>
          </a:p>
        </p:txBody>
      </p:sp>
      <p:pic>
        <p:nvPicPr>
          <p:cNvPr id="1026" name="Picture 2">
            <a:extLst>
              <a:ext uri="{FF2B5EF4-FFF2-40B4-BE49-F238E27FC236}">
                <a16:creationId xmlns:a16="http://schemas.microsoft.com/office/drawing/2014/main" id="{C1435C60-3094-41CC-D342-B218C7189A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121" y="1277408"/>
            <a:ext cx="11604979" cy="5307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5938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FC6F5F-FFC8-C94A-CBCD-98564E441165}"/>
              </a:ext>
            </a:extLst>
          </p:cNvPr>
          <p:cNvSpPr>
            <a:spLocks noGrp="1"/>
          </p:cNvSpPr>
          <p:nvPr>
            <p:ph type="title"/>
          </p:nvPr>
        </p:nvSpPr>
        <p:spPr/>
        <p:txBody>
          <a:bodyPr/>
          <a:lstStyle/>
          <a:p>
            <a:r>
              <a:rPr lang="en-US" altLang="ja-JP">
                <a:latin typeface="Calibri"/>
                <a:cs typeface="Calibri"/>
              </a:rPr>
              <a:t>DOCOMO proposed timeline</a:t>
            </a:r>
            <a:endParaRPr kumimoji="1" lang="ja-JP" altLang="en-US"/>
          </a:p>
        </p:txBody>
      </p:sp>
      <p:graphicFrame>
        <p:nvGraphicFramePr>
          <p:cNvPr id="51" name="表 50">
            <a:extLst>
              <a:ext uri="{FF2B5EF4-FFF2-40B4-BE49-F238E27FC236}">
                <a16:creationId xmlns:a16="http://schemas.microsoft.com/office/drawing/2014/main" id="{BCC73A80-E8A8-A283-62AA-CD080AE3997C}"/>
              </a:ext>
            </a:extLst>
          </p:cNvPr>
          <p:cNvGraphicFramePr>
            <a:graphicFrameLocks noGrp="1"/>
          </p:cNvGraphicFramePr>
          <p:nvPr/>
        </p:nvGraphicFramePr>
        <p:xfrm>
          <a:off x="335360" y="990600"/>
          <a:ext cx="11434037" cy="5450305"/>
        </p:xfrm>
        <a:graphic>
          <a:graphicData uri="http://schemas.openxmlformats.org/drawingml/2006/table">
            <a:tbl>
              <a:tblPr firstRow="1" bandRow="1">
                <a:tableStyleId>{912C8C85-51F0-491E-9774-3900AFEF0FD7}</a:tableStyleId>
              </a:tblPr>
              <a:tblGrid>
                <a:gridCol w="357227">
                  <a:extLst>
                    <a:ext uri="{9D8B030D-6E8A-4147-A177-3AD203B41FA5}">
                      <a16:colId xmlns:a16="http://schemas.microsoft.com/office/drawing/2014/main" val="815167210"/>
                    </a:ext>
                  </a:extLst>
                </a:gridCol>
                <a:gridCol w="357227">
                  <a:extLst>
                    <a:ext uri="{9D8B030D-6E8A-4147-A177-3AD203B41FA5}">
                      <a16:colId xmlns:a16="http://schemas.microsoft.com/office/drawing/2014/main" val="3292625850"/>
                    </a:ext>
                  </a:extLst>
                </a:gridCol>
                <a:gridCol w="357227">
                  <a:extLst>
                    <a:ext uri="{9D8B030D-6E8A-4147-A177-3AD203B41FA5}">
                      <a16:colId xmlns:a16="http://schemas.microsoft.com/office/drawing/2014/main" val="1236125546"/>
                    </a:ext>
                  </a:extLst>
                </a:gridCol>
                <a:gridCol w="357227">
                  <a:extLst>
                    <a:ext uri="{9D8B030D-6E8A-4147-A177-3AD203B41FA5}">
                      <a16:colId xmlns:a16="http://schemas.microsoft.com/office/drawing/2014/main" val="385925558"/>
                    </a:ext>
                  </a:extLst>
                </a:gridCol>
                <a:gridCol w="357227">
                  <a:extLst>
                    <a:ext uri="{9D8B030D-6E8A-4147-A177-3AD203B41FA5}">
                      <a16:colId xmlns:a16="http://schemas.microsoft.com/office/drawing/2014/main" val="55051025"/>
                    </a:ext>
                  </a:extLst>
                </a:gridCol>
                <a:gridCol w="357227">
                  <a:extLst>
                    <a:ext uri="{9D8B030D-6E8A-4147-A177-3AD203B41FA5}">
                      <a16:colId xmlns:a16="http://schemas.microsoft.com/office/drawing/2014/main" val="1948427772"/>
                    </a:ext>
                  </a:extLst>
                </a:gridCol>
                <a:gridCol w="357227">
                  <a:extLst>
                    <a:ext uri="{9D8B030D-6E8A-4147-A177-3AD203B41FA5}">
                      <a16:colId xmlns:a16="http://schemas.microsoft.com/office/drawing/2014/main" val="2215801328"/>
                    </a:ext>
                  </a:extLst>
                </a:gridCol>
                <a:gridCol w="357227">
                  <a:extLst>
                    <a:ext uri="{9D8B030D-6E8A-4147-A177-3AD203B41FA5}">
                      <a16:colId xmlns:a16="http://schemas.microsoft.com/office/drawing/2014/main" val="1983417579"/>
                    </a:ext>
                  </a:extLst>
                </a:gridCol>
                <a:gridCol w="360000">
                  <a:extLst>
                    <a:ext uri="{9D8B030D-6E8A-4147-A177-3AD203B41FA5}">
                      <a16:colId xmlns:a16="http://schemas.microsoft.com/office/drawing/2014/main" val="272980939"/>
                    </a:ext>
                  </a:extLst>
                </a:gridCol>
                <a:gridCol w="357227">
                  <a:extLst>
                    <a:ext uri="{9D8B030D-6E8A-4147-A177-3AD203B41FA5}">
                      <a16:colId xmlns:a16="http://schemas.microsoft.com/office/drawing/2014/main" val="2650447921"/>
                    </a:ext>
                  </a:extLst>
                </a:gridCol>
                <a:gridCol w="357227">
                  <a:extLst>
                    <a:ext uri="{9D8B030D-6E8A-4147-A177-3AD203B41FA5}">
                      <a16:colId xmlns:a16="http://schemas.microsoft.com/office/drawing/2014/main" val="3931098506"/>
                    </a:ext>
                  </a:extLst>
                </a:gridCol>
                <a:gridCol w="357227">
                  <a:extLst>
                    <a:ext uri="{9D8B030D-6E8A-4147-A177-3AD203B41FA5}">
                      <a16:colId xmlns:a16="http://schemas.microsoft.com/office/drawing/2014/main" val="3852873232"/>
                    </a:ext>
                  </a:extLst>
                </a:gridCol>
                <a:gridCol w="357227">
                  <a:extLst>
                    <a:ext uri="{9D8B030D-6E8A-4147-A177-3AD203B41FA5}">
                      <a16:colId xmlns:a16="http://schemas.microsoft.com/office/drawing/2014/main" val="2166601540"/>
                    </a:ext>
                  </a:extLst>
                </a:gridCol>
                <a:gridCol w="357227">
                  <a:extLst>
                    <a:ext uri="{9D8B030D-6E8A-4147-A177-3AD203B41FA5}">
                      <a16:colId xmlns:a16="http://schemas.microsoft.com/office/drawing/2014/main" val="1546238970"/>
                    </a:ext>
                  </a:extLst>
                </a:gridCol>
                <a:gridCol w="357227">
                  <a:extLst>
                    <a:ext uri="{9D8B030D-6E8A-4147-A177-3AD203B41FA5}">
                      <a16:colId xmlns:a16="http://schemas.microsoft.com/office/drawing/2014/main" val="2733324136"/>
                    </a:ext>
                  </a:extLst>
                </a:gridCol>
                <a:gridCol w="357227">
                  <a:extLst>
                    <a:ext uri="{9D8B030D-6E8A-4147-A177-3AD203B41FA5}">
                      <a16:colId xmlns:a16="http://schemas.microsoft.com/office/drawing/2014/main" val="108033358"/>
                    </a:ext>
                  </a:extLst>
                </a:gridCol>
                <a:gridCol w="357227">
                  <a:extLst>
                    <a:ext uri="{9D8B030D-6E8A-4147-A177-3AD203B41FA5}">
                      <a16:colId xmlns:a16="http://schemas.microsoft.com/office/drawing/2014/main" val="928353811"/>
                    </a:ext>
                  </a:extLst>
                </a:gridCol>
                <a:gridCol w="357227">
                  <a:extLst>
                    <a:ext uri="{9D8B030D-6E8A-4147-A177-3AD203B41FA5}">
                      <a16:colId xmlns:a16="http://schemas.microsoft.com/office/drawing/2014/main" val="2205824340"/>
                    </a:ext>
                  </a:extLst>
                </a:gridCol>
                <a:gridCol w="357227">
                  <a:extLst>
                    <a:ext uri="{9D8B030D-6E8A-4147-A177-3AD203B41FA5}">
                      <a16:colId xmlns:a16="http://schemas.microsoft.com/office/drawing/2014/main" val="2023202301"/>
                    </a:ext>
                  </a:extLst>
                </a:gridCol>
                <a:gridCol w="357227">
                  <a:extLst>
                    <a:ext uri="{9D8B030D-6E8A-4147-A177-3AD203B41FA5}">
                      <a16:colId xmlns:a16="http://schemas.microsoft.com/office/drawing/2014/main" val="2386552881"/>
                    </a:ext>
                  </a:extLst>
                </a:gridCol>
                <a:gridCol w="357227">
                  <a:extLst>
                    <a:ext uri="{9D8B030D-6E8A-4147-A177-3AD203B41FA5}">
                      <a16:colId xmlns:a16="http://schemas.microsoft.com/office/drawing/2014/main" val="1649067183"/>
                    </a:ext>
                  </a:extLst>
                </a:gridCol>
                <a:gridCol w="357227">
                  <a:extLst>
                    <a:ext uri="{9D8B030D-6E8A-4147-A177-3AD203B41FA5}">
                      <a16:colId xmlns:a16="http://schemas.microsoft.com/office/drawing/2014/main" val="59150207"/>
                    </a:ext>
                  </a:extLst>
                </a:gridCol>
                <a:gridCol w="357227">
                  <a:extLst>
                    <a:ext uri="{9D8B030D-6E8A-4147-A177-3AD203B41FA5}">
                      <a16:colId xmlns:a16="http://schemas.microsoft.com/office/drawing/2014/main" val="341302621"/>
                    </a:ext>
                  </a:extLst>
                </a:gridCol>
                <a:gridCol w="357227">
                  <a:extLst>
                    <a:ext uri="{9D8B030D-6E8A-4147-A177-3AD203B41FA5}">
                      <a16:colId xmlns:a16="http://schemas.microsoft.com/office/drawing/2014/main" val="3591892743"/>
                    </a:ext>
                  </a:extLst>
                </a:gridCol>
                <a:gridCol w="357227">
                  <a:extLst>
                    <a:ext uri="{9D8B030D-6E8A-4147-A177-3AD203B41FA5}">
                      <a16:colId xmlns:a16="http://schemas.microsoft.com/office/drawing/2014/main" val="692579754"/>
                    </a:ext>
                  </a:extLst>
                </a:gridCol>
                <a:gridCol w="357227">
                  <a:extLst>
                    <a:ext uri="{9D8B030D-6E8A-4147-A177-3AD203B41FA5}">
                      <a16:colId xmlns:a16="http://schemas.microsoft.com/office/drawing/2014/main" val="2178374834"/>
                    </a:ext>
                  </a:extLst>
                </a:gridCol>
                <a:gridCol w="357227">
                  <a:extLst>
                    <a:ext uri="{9D8B030D-6E8A-4147-A177-3AD203B41FA5}">
                      <a16:colId xmlns:a16="http://schemas.microsoft.com/office/drawing/2014/main" val="390513726"/>
                    </a:ext>
                  </a:extLst>
                </a:gridCol>
                <a:gridCol w="357227">
                  <a:extLst>
                    <a:ext uri="{9D8B030D-6E8A-4147-A177-3AD203B41FA5}">
                      <a16:colId xmlns:a16="http://schemas.microsoft.com/office/drawing/2014/main" val="1996482601"/>
                    </a:ext>
                  </a:extLst>
                </a:gridCol>
                <a:gridCol w="357227">
                  <a:extLst>
                    <a:ext uri="{9D8B030D-6E8A-4147-A177-3AD203B41FA5}">
                      <a16:colId xmlns:a16="http://schemas.microsoft.com/office/drawing/2014/main" val="2625015423"/>
                    </a:ext>
                  </a:extLst>
                </a:gridCol>
                <a:gridCol w="357227">
                  <a:extLst>
                    <a:ext uri="{9D8B030D-6E8A-4147-A177-3AD203B41FA5}">
                      <a16:colId xmlns:a16="http://schemas.microsoft.com/office/drawing/2014/main" val="4043123863"/>
                    </a:ext>
                  </a:extLst>
                </a:gridCol>
                <a:gridCol w="357227">
                  <a:extLst>
                    <a:ext uri="{9D8B030D-6E8A-4147-A177-3AD203B41FA5}">
                      <a16:colId xmlns:a16="http://schemas.microsoft.com/office/drawing/2014/main" val="2176497283"/>
                    </a:ext>
                  </a:extLst>
                </a:gridCol>
                <a:gridCol w="357227">
                  <a:extLst>
                    <a:ext uri="{9D8B030D-6E8A-4147-A177-3AD203B41FA5}">
                      <a16:colId xmlns:a16="http://schemas.microsoft.com/office/drawing/2014/main" val="2626411463"/>
                    </a:ext>
                  </a:extLst>
                </a:gridCol>
              </a:tblGrid>
              <a:tr h="455276">
                <a:tc gridSpan="4">
                  <a:txBody>
                    <a:bodyPr/>
                    <a:lstStyle/>
                    <a:p>
                      <a:pPr algn="ctr"/>
                      <a:r>
                        <a:rPr kumimoji="1" lang="en-US" altLang="ja-JP" sz="1200">
                          <a:latin typeface="+mn-lt"/>
                        </a:rPr>
                        <a:t>2023</a:t>
                      </a:r>
                      <a:endParaRPr kumimoji="1" lang="ja-JP" altLang="en-US" sz="1200">
                        <a:latin typeface="+mn-lt"/>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FFFFFF"/>
                          </a:solidFill>
                          <a:effectLst/>
                          <a:uLnTx/>
                          <a:uFillTx/>
                          <a:latin typeface="Calibri"/>
                          <a:ea typeface="メイリオ"/>
                          <a:cs typeface="+mn-cs"/>
                        </a:rPr>
                        <a:t>2024</a:t>
                      </a:r>
                      <a:endParaRPr kumimoji="1" lang="ja-JP" altLang="en-US" sz="1200" b="1" i="0" u="none" strike="noStrike" kern="1200" cap="none" spc="0" normalizeH="0" baseline="0" noProof="0">
                        <a:ln>
                          <a:noFill/>
                        </a:ln>
                        <a:solidFill>
                          <a:srgbClr val="FFFFFF"/>
                        </a:solidFill>
                        <a:effectLst/>
                        <a:uLnTx/>
                        <a:uFillTx/>
                        <a:latin typeface="Calibri"/>
                        <a:ea typeface="メイリオ"/>
                        <a:cs typeface="+mn-cs"/>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gridSpan="4">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FFFFFF"/>
                          </a:solidFill>
                          <a:effectLst/>
                          <a:uLnTx/>
                          <a:uFillTx/>
                          <a:latin typeface="Calibri"/>
                          <a:ea typeface="メイリオ"/>
                          <a:cs typeface="+mn-cs"/>
                        </a:rPr>
                        <a:t>2025</a:t>
                      </a:r>
                      <a:endParaRPr kumimoji="1" lang="ja-JP" altLang="en-US" sz="1200" b="1" i="0" u="none" strike="noStrike" kern="1200" cap="none" spc="0" normalizeH="0" baseline="0" noProof="0">
                        <a:ln>
                          <a:noFill/>
                        </a:ln>
                        <a:solidFill>
                          <a:srgbClr val="FFFFFF"/>
                        </a:solidFill>
                        <a:effectLst/>
                        <a:uLnTx/>
                        <a:uFillTx/>
                        <a:latin typeface="Calibri"/>
                        <a:ea typeface="メイリオ"/>
                        <a:cs typeface="+mn-cs"/>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gridSpan="4">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FFFFFF"/>
                          </a:solidFill>
                          <a:effectLst/>
                          <a:uLnTx/>
                          <a:uFillTx/>
                          <a:latin typeface="Calibri"/>
                          <a:ea typeface="メイリオ"/>
                          <a:cs typeface="+mn-cs"/>
                        </a:rPr>
                        <a:t>2026</a:t>
                      </a:r>
                      <a:endParaRPr kumimoji="1" lang="ja-JP" altLang="en-US" sz="1200" b="1" i="0" u="none" strike="noStrike" kern="1200" cap="none" spc="0" normalizeH="0" baseline="0" noProof="0">
                        <a:ln>
                          <a:noFill/>
                        </a:ln>
                        <a:solidFill>
                          <a:srgbClr val="FFFFFF"/>
                        </a:solidFill>
                        <a:effectLst/>
                        <a:uLnTx/>
                        <a:uFillTx/>
                        <a:latin typeface="Calibri"/>
                        <a:ea typeface="メイリオ"/>
                        <a:cs typeface="+mn-cs"/>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gridSpan="4">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FFFFFF"/>
                          </a:solidFill>
                          <a:effectLst/>
                          <a:uLnTx/>
                          <a:uFillTx/>
                          <a:latin typeface="Calibri"/>
                          <a:ea typeface="メイリオ"/>
                          <a:cs typeface="+mn-cs"/>
                        </a:rPr>
                        <a:t>2027</a:t>
                      </a:r>
                      <a:endParaRPr kumimoji="1" lang="ja-JP" altLang="en-US" sz="1200" b="1" i="0" u="none" strike="noStrike" kern="1200" cap="none" spc="0" normalizeH="0" baseline="0" noProof="0">
                        <a:ln>
                          <a:noFill/>
                        </a:ln>
                        <a:solidFill>
                          <a:srgbClr val="FFFFFF"/>
                        </a:solidFill>
                        <a:effectLst/>
                        <a:uLnTx/>
                        <a:uFillTx/>
                        <a:latin typeface="Calibri"/>
                        <a:ea typeface="メイリオ"/>
                        <a:cs typeface="+mn-cs"/>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gridSpan="4">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FFFFFF"/>
                          </a:solidFill>
                          <a:effectLst/>
                          <a:uLnTx/>
                          <a:uFillTx/>
                          <a:latin typeface="Calibri"/>
                          <a:ea typeface="メイリオ"/>
                          <a:cs typeface="+mn-cs"/>
                        </a:rPr>
                        <a:t>2028</a:t>
                      </a:r>
                      <a:endParaRPr kumimoji="1" lang="ja-JP" altLang="en-US" sz="1200" b="1" i="0" u="none" strike="noStrike" kern="1200" cap="none" spc="0" normalizeH="0" baseline="0" noProof="0">
                        <a:ln>
                          <a:noFill/>
                        </a:ln>
                        <a:solidFill>
                          <a:srgbClr val="FFFFFF"/>
                        </a:solidFill>
                        <a:effectLst/>
                        <a:uLnTx/>
                        <a:uFillTx/>
                        <a:latin typeface="Calibri"/>
                        <a:ea typeface="メイリオ"/>
                        <a:cs typeface="+mn-cs"/>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gridSpan="4">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FFFFFF"/>
                          </a:solidFill>
                          <a:effectLst/>
                          <a:uLnTx/>
                          <a:uFillTx/>
                          <a:latin typeface="Calibri"/>
                          <a:ea typeface="メイリオ"/>
                          <a:cs typeface="+mn-cs"/>
                        </a:rPr>
                        <a:t>2029</a:t>
                      </a:r>
                      <a:endParaRPr kumimoji="1" lang="ja-JP" altLang="en-US" sz="1200" b="1" i="0" u="none" strike="noStrike" kern="1200" cap="none" spc="0" normalizeH="0" baseline="0" noProof="0">
                        <a:ln>
                          <a:noFill/>
                        </a:ln>
                        <a:solidFill>
                          <a:srgbClr val="FFFFFF"/>
                        </a:solidFill>
                        <a:effectLst/>
                        <a:uLnTx/>
                        <a:uFillTx/>
                        <a:latin typeface="Calibri"/>
                        <a:ea typeface="メイリオ"/>
                        <a:cs typeface="+mn-cs"/>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gridSpan="4">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srgbClr val="FFFFFF"/>
                          </a:solidFill>
                          <a:effectLst/>
                          <a:uLnTx/>
                          <a:uFillTx/>
                          <a:latin typeface="Calibri"/>
                          <a:ea typeface="メイリオ"/>
                          <a:cs typeface="+mn-cs"/>
                        </a:rPr>
                        <a:t>2030</a:t>
                      </a:r>
                      <a:endParaRPr kumimoji="1" lang="ja-JP" altLang="en-US" sz="1200" b="1" i="0" u="none" strike="noStrike" kern="1200" cap="none" spc="0" normalizeH="0" baseline="0" noProof="0">
                        <a:ln>
                          <a:noFill/>
                        </a:ln>
                        <a:solidFill>
                          <a:srgbClr val="FFFFFF"/>
                        </a:solidFill>
                        <a:effectLst/>
                        <a:uLnTx/>
                        <a:uFillTx/>
                        <a:latin typeface="Calibri"/>
                        <a:ea typeface="メイリオ"/>
                        <a:cs typeface="+mn-cs"/>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tc hMerge="1">
                  <a:txBody>
                    <a:bodyPr/>
                    <a:lstStyle/>
                    <a:p>
                      <a:pPr marL="0" marR="0" lvl="0" indent="0" algn="ctr" defTabSz="121908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a:ln>
                            <a:noFill/>
                          </a:ln>
                          <a:solidFill>
                            <a:srgbClr val="FFFFFF"/>
                          </a:solidFill>
                          <a:effectLst/>
                          <a:uLnTx/>
                          <a:uFillTx/>
                          <a:latin typeface="Calibri"/>
                          <a:ea typeface="メイリオ"/>
                          <a:cs typeface="+mn-cs"/>
                        </a:rPr>
                        <a:t>2023</a:t>
                      </a:r>
                      <a:endParaRPr kumimoji="1" lang="ja-JP" altLang="en-US" sz="1600" b="1" i="0" u="none" strike="noStrike" kern="1200" cap="none" spc="0" normalizeH="0" baseline="0" noProof="0">
                        <a:ln>
                          <a:noFill/>
                        </a:ln>
                        <a:solidFill>
                          <a:srgbClr val="FFFFFF"/>
                        </a:solidFill>
                        <a:effectLst/>
                        <a:uLnTx/>
                        <a:uFillTx/>
                        <a:latin typeface="Calibri"/>
                        <a:ea typeface="メイリオ"/>
                        <a:cs typeface="+mn-cs"/>
                      </a:endParaRPr>
                    </a:p>
                  </a:txBody>
                  <a:tcPr/>
                </a:tc>
                <a:extLst>
                  <a:ext uri="{0D108BD9-81ED-4DB2-BD59-A6C34878D82A}">
                    <a16:rowId xmlns:a16="http://schemas.microsoft.com/office/drawing/2014/main" val="3477828795"/>
                  </a:ext>
                </a:extLst>
              </a:tr>
              <a:tr h="364090">
                <a:tc>
                  <a:txBody>
                    <a:bodyPr/>
                    <a:lstStyle/>
                    <a:p>
                      <a:pPr algn="ctr"/>
                      <a:r>
                        <a:rPr kumimoji="1" lang="en-US" altLang="ja-JP" sz="900">
                          <a:latin typeface="+mn-lt"/>
                        </a:rPr>
                        <a:t>Q1</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Q2</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Q3</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Q4</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Q1</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Q2</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Q3</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Q4</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Q1</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Q2</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Q3</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Q4</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Q1</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Q2</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Q3</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Q4</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Q1</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Q2</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Q3</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Q4</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Q1</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Q2</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Q3</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Q4</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Q1</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Q2</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Q3</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Q4</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Q1</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Q2</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Q3</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900">
                          <a:latin typeface="+mn-lt"/>
                        </a:rPr>
                        <a:t>Q4</a:t>
                      </a:r>
                      <a:endParaRPr kumimoji="1" lang="ja-JP" altLang="en-US" sz="900">
                        <a:latin typeface="+mn-lt"/>
                      </a:endParaRPr>
                    </a:p>
                  </a:txBody>
                  <a:tcPr marT="37785" marB="377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160325853"/>
                  </a:ext>
                </a:extLst>
              </a:tr>
              <a:tr h="4630939">
                <a:tc>
                  <a:txBody>
                    <a:bodyPr/>
                    <a:lstStyle/>
                    <a:p>
                      <a:pPr algn="ctr"/>
                      <a:endParaRPr kumimoji="1" lang="ja-JP" altLang="en-US" sz="1000">
                        <a:latin typeface="+mn-lt"/>
                      </a:endParaRPr>
                    </a:p>
                  </a:txBody>
                  <a:tcPr marT="37785" marB="37785">
                    <a:lnL w="9525" cap="flat" cmpd="sng" algn="ctr">
                      <a:noFill/>
                      <a:prstDash val="soli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w="3175"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w="3175" cap="flat" cmpd="sng" algn="ctr">
                      <a:solidFill>
                        <a:schemeClr val="tx1"/>
                      </a:solidFill>
                      <a:prstDash val="sysDash"/>
                      <a:round/>
                      <a:headEnd type="none" w="med" len="med"/>
                      <a:tailEnd type="none" w="med" len="me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w="3175"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w="3175" cap="flat" cmpd="sng" algn="ctr">
                      <a:solidFill>
                        <a:schemeClr val="tx1"/>
                      </a:solidFill>
                      <a:prstDash val="sysDash"/>
                      <a:round/>
                      <a:headEnd type="none" w="med" len="med"/>
                      <a:tailEnd type="none" w="med" len="me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w="3175"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w="3175" cap="flat" cmpd="sng" algn="ctr">
                      <a:solidFill>
                        <a:schemeClr val="tx1"/>
                      </a:solidFill>
                      <a:prstDash val="sysDash"/>
                      <a:round/>
                      <a:headEnd type="none" w="med" len="med"/>
                      <a:tailEnd type="none" w="med" len="me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w="3175"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w="3175" cap="flat" cmpd="sng" algn="ctr">
                      <a:solidFill>
                        <a:schemeClr val="tx1"/>
                      </a:solidFill>
                      <a:prstDash val="sysDash"/>
                      <a:round/>
                      <a:headEnd type="none" w="med" len="med"/>
                      <a:tailEnd type="none" w="med" len="me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w="3175"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w="3175" cap="flat" cmpd="sng" algn="ctr">
                      <a:solidFill>
                        <a:schemeClr val="tx1"/>
                      </a:solidFill>
                      <a:prstDash val="sysDash"/>
                      <a:round/>
                      <a:headEnd type="none" w="med" len="med"/>
                      <a:tailEnd type="none" w="med" len="me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w="3175"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w="3175" cap="flat" cmpd="sng" algn="ctr">
                      <a:solidFill>
                        <a:schemeClr val="tx1"/>
                      </a:solidFill>
                      <a:prstDash val="sysDash"/>
                      <a:round/>
                      <a:headEnd type="none" w="med" len="med"/>
                      <a:tailEnd type="none" w="med" len="me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w="3175"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w="3175" cap="flat" cmpd="sng" algn="ctr">
                      <a:solidFill>
                        <a:schemeClr val="tx1"/>
                      </a:solidFill>
                      <a:prstDash val="sysDash"/>
                      <a:round/>
                      <a:headEnd type="none" w="med" len="med"/>
                      <a:tailEnd type="none" w="med" len="me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ctr"/>
                      <a:endParaRPr kumimoji="1" lang="ja-JP" altLang="en-US" sz="1000">
                        <a:latin typeface="+mn-lt"/>
                      </a:endParaRPr>
                    </a:p>
                  </a:txBody>
                  <a:tcPr marT="37785" marB="37785">
                    <a:lnL>
                      <a:noFill/>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lgn="r"/>
                      <a:endParaRPr kumimoji="1" lang="ja-JP" altLang="en-US" sz="1000">
                        <a:latin typeface="+mn-lt"/>
                      </a:endParaRPr>
                    </a:p>
                  </a:txBody>
                  <a:tcPr marT="37785" marB="37785">
                    <a:lnL>
                      <a:noFill/>
                    </a:lnL>
                    <a:lnR w="9525" cap="flat" cmpd="sng" algn="ctr">
                      <a:noFill/>
                      <a:prstDash val="soli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40511977"/>
                  </a:ext>
                </a:extLst>
              </a:tr>
            </a:tbl>
          </a:graphicData>
        </a:graphic>
      </p:graphicFrame>
      <p:sp>
        <p:nvSpPr>
          <p:cNvPr id="52" name="正方形/長方形 51">
            <a:extLst>
              <a:ext uri="{FF2B5EF4-FFF2-40B4-BE49-F238E27FC236}">
                <a16:creationId xmlns:a16="http://schemas.microsoft.com/office/drawing/2014/main" id="{45D514A5-4142-CF00-2E8E-069825566BEA}"/>
              </a:ext>
            </a:extLst>
          </p:cNvPr>
          <p:cNvSpPr/>
          <p:nvPr/>
        </p:nvSpPr>
        <p:spPr>
          <a:xfrm>
            <a:off x="2847771" y="4038715"/>
            <a:ext cx="1779212" cy="231436"/>
          </a:xfrm>
          <a:prstGeom prst="rect">
            <a:avLst/>
          </a:prstGeom>
          <a:solidFill>
            <a:schemeClr val="accent2">
              <a:lumMod val="40000"/>
              <a:lumOff val="60000"/>
            </a:schemeClr>
          </a:solid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lstStyle/>
          <a:p>
            <a:pPr algn="ctr">
              <a:defRPr/>
            </a:pPr>
            <a:r>
              <a:rPr lang="en-US" altLang="ja-JP" sz="1400" b="1">
                <a:solidFill>
                  <a:srgbClr val="000000"/>
                </a:solidFill>
                <a:latin typeface="Calibri"/>
                <a:ea typeface="+mn-lt"/>
                <a:cs typeface="Calibri"/>
              </a:rPr>
              <a:t>6G RAN requirements</a:t>
            </a:r>
            <a:endParaRPr lang="ja-JP" sz="1400">
              <a:solidFill>
                <a:srgbClr val="000000"/>
              </a:solidFill>
              <a:latin typeface="Calibri"/>
              <a:ea typeface="メイリオ"/>
              <a:cs typeface="Calibri"/>
            </a:endParaRPr>
          </a:p>
        </p:txBody>
      </p:sp>
      <p:sp>
        <p:nvSpPr>
          <p:cNvPr id="53" name="テキスト ボックス 52">
            <a:extLst>
              <a:ext uri="{FF2B5EF4-FFF2-40B4-BE49-F238E27FC236}">
                <a16:creationId xmlns:a16="http://schemas.microsoft.com/office/drawing/2014/main" id="{2C39C1F2-2A0C-49CB-FAB2-4E7CD70EAF98}"/>
              </a:ext>
            </a:extLst>
          </p:cNvPr>
          <p:cNvSpPr txBox="1"/>
          <p:nvPr/>
        </p:nvSpPr>
        <p:spPr>
          <a:xfrm>
            <a:off x="189566" y="3908752"/>
            <a:ext cx="1492716"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400" b="1">
                <a:solidFill>
                  <a:schemeClr val="accent2"/>
                </a:solidFill>
                <a:latin typeface="Calibri"/>
                <a:ea typeface="メイリオ"/>
              </a:rPr>
              <a:t>3GPP</a:t>
            </a:r>
            <a:r>
              <a:rPr lang="ja-JP" altLang="en-US" sz="2400" b="1">
                <a:solidFill>
                  <a:schemeClr val="accent2"/>
                </a:solidFill>
                <a:latin typeface="Calibri"/>
                <a:ea typeface="メイリオ"/>
              </a:rPr>
              <a:t> </a:t>
            </a:r>
            <a:r>
              <a:rPr lang="en-US" altLang="ja-JP" sz="2400" b="1">
                <a:solidFill>
                  <a:schemeClr val="accent2"/>
                </a:solidFill>
                <a:latin typeface="Calibri"/>
                <a:ea typeface="メイリオ"/>
              </a:rPr>
              <a:t>RAN</a:t>
            </a:r>
            <a:endParaRPr kumimoji="1" lang="ja-JP" altLang="en-US" sz="2400" b="1" i="0" u="none" strike="noStrike" kern="1200" cap="none" spc="0" normalizeH="0" baseline="0" noProof="0">
              <a:ln>
                <a:noFill/>
              </a:ln>
              <a:solidFill>
                <a:schemeClr val="accent2"/>
              </a:solidFill>
              <a:effectLst/>
              <a:uLnTx/>
              <a:uFillTx/>
              <a:latin typeface="Calibri"/>
              <a:ea typeface="メイリオ"/>
              <a:cs typeface="+mn-cs"/>
            </a:endParaRPr>
          </a:p>
        </p:txBody>
      </p:sp>
      <p:sp>
        <p:nvSpPr>
          <p:cNvPr id="54" name="二等辺三角形 53">
            <a:extLst>
              <a:ext uri="{FF2B5EF4-FFF2-40B4-BE49-F238E27FC236}">
                <a16:creationId xmlns:a16="http://schemas.microsoft.com/office/drawing/2014/main" id="{FFDA94F7-0A3C-D29D-E181-5ACACC9A69DE}"/>
              </a:ext>
            </a:extLst>
          </p:cNvPr>
          <p:cNvSpPr/>
          <p:nvPr/>
        </p:nvSpPr>
        <p:spPr>
          <a:xfrm>
            <a:off x="3333357" y="3590969"/>
            <a:ext cx="198626" cy="171229"/>
          </a:xfrm>
          <a:prstGeom prst="triangle">
            <a:avLst/>
          </a:prstGeom>
          <a:solidFill>
            <a:schemeClr val="accent3">
              <a:lumMod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900" b="0" i="0" u="none" strike="noStrike" kern="1200" cap="none" spc="0" normalizeH="0" baseline="0" noProof="0">
              <a:ln>
                <a:noFill/>
              </a:ln>
              <a:solidFill>
                <a:srgbClr val="000000"/>
              </a:solidFill>
              <a:effectLst/>
              <a:uLnTx/>
              <a:uFillTx/>
              <a:latin typeface="Calibri"/>
              <a:ea typeface="メイリオ"/>
              <a:cs typeface="+mn-cs"/>
            </a:endParaRPr>
          </a:p>
        </p:txBody>
      </p:sp>
      <p:sp>
        <p:nvSpPr>
          <p:cNvPr id="55" name="テキスト ボックス 54">
            <a:extLst>
              <a:ext uri="{FF2B5EF4-FFF2-40B4-BE49-F238E27FC236}">
                <a16:creationId xmlns:a16="http://schemas.microsoft.com/office/drawing/2014/main" id="{1CD91BD5-5233-C0A2-061B-9DCFB0E60B01}"/>
              </a:ext>
            </a:extLst>
          </p:cNvPr>
          <p:cNvSpPr txBox="1"/>
          <p:nvPr/>
        </p:nvSpPr>
        <p:spPr>
          <a:xfrm>
            <a:off x="2363998" y="3736984"/>
            <a:ext cx="2066208" cy="307777"/>
          </a:xfrm>
          <a:prstGeom prst="rect">
            <a:avLst/>
          </a:prstGeom>
          <a:noFill/>
        </p:spPr>
        <p:txBody>
          <a:bodyPr wrap="none" lIns="91440" tIns="45720" rIns="91440" bIns="45720" rtlCol="0" anchor="t">
            <a:spAutoFit/>
          </a:bodyPr>
          <a:lstStyle/>
          <a:p>
            <a:pPr algn="ctr">
              <a:defRPr/>
            </a:pPr>
            <a:r>
              <a:rPr kumimoji="1" lang="en-US" altLang="ja-JP" sz="1400" b="1" i="0" u="none" strike="noStrike" kern="1200" cap="none" spc="0" normalizeH="0" baseline="0" noProof="0">
                <a:ln>
                  <a:noFill/>
                </a:ln>
                <a:solidFill>
                  <a:srgbClr val="727200"/>
                </a:solidFill>
                <a:effectLst/>
                <a:highlight>
                  <a:srgbClr val="00FF00"/>
                </a:highlight>
                <a:uLnTx/>
                <a:uFillTx/>
                <a:latin typeface="Calibri"/>
                <a:ea typeface="メイリオ"/>
                <a:cs typeface="+mn-cs"/>
              </a:rPr>
              <a:t>6G WS (</a:t>
            </a:r>
            <a:r>
              <a:rPr lang="en-US" altLang="ja-JP" sz="1400" b="1">
                <a:solidFill>
                  <a:srgbClr val="727200"/>
                </a:solidFill>
                <a:highlight>
                  <a:srgbClr val="00FF00"/>
                </a:highlight>
                <a:latin typeface="Calibri"/>
                <a:ea typeface="メイリオ"/>
              </a:rPr>
              <a:t>joint SA/CT/RAN)</a:t>
            </a:r>
            <a:endParaRPr lang="ja-JP" altLang="en-US" sz="1400" b="1" i="0" u="none" strike="noStrike" kern="1200" cap="none" spc="0" normalizeH="0" baseline="0" noProof="0">
              <a:ln>
                <a:noFill/>
              </a:ln>
              <a:solidFill>
                <a:srgbClr val="727200"/>
              </a:solidFill>
              <a:effectLst/>
              <a:highlight>
                <a:srgbClr val="00FF00"/>
              </a:highlight>
              <a:uLnTx/>
              <a:uFillTx/>
              <a:latin typeface="Calibri"/>
              <a:ea typeface="メイリオ"/>
              <a:cs typeface="Calibri"/>
            </a:endParaRPr>
          </a:p>
        </p:txBody>
      </p:sp>
      <p:sp>
        <p:nvSpPr>
          <p:cNvPr id="56" name="テキスト ボックス 55">
            <a:extLst>
              <a:ext uri="{FF2B5EF4-FFF2-40B4-BE49-F238E27FC236}">
                <a16:creationId xmlns:a16="http://schemas.microsoft.com/office/drawing/2014/main" id="{8D4ED3F4-B7E5-1F62-BCAC-470238E4E3D4}"/>
              </a:ext>
            </a:extLst>
          </p:cNvPr>
          <p:cNvSpPr txBox="1"/>
          <p:nvPr/>
        </p:nvSpPr>
        <p:spPr>
          <a:xfrm>
            <a:off x="510406" y="5619870"/>
            <a:ext cx="886781"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a:ln>
                  <a:noFill/>
                </a:ln>
                <a:solidFill>
                  <a:srgbClr val="000000"/>
                </a:solidFill>
                <a:effectLst/>
                <a:uLnTx/>
                <a:uFillTx/>
                <a:latin typeface="Calibri"/>
                <a:ea typeface="メイリオ"/>
                <a:cs typeface="+mn-cs"/>
              </a:rPr>
              <a:t>ITU-R</a:t>
            </a:r>
            <a:endParaRPr kumimoji="1" lang="ja-JP" altLang="en-US" sz="24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57" name="正方形/長方形 56">
            <a:extLst>
              <a:ext uri="{FF2B5EF4-FFF2-40B4-BE49-F238E27FC236}">
                <a16:creationId xmlns:a16="http://schemas.microsoft.com/office/drawing/2014/main" id="{0D57346E-6EB7-5D32-D88F-0A6DBA93170A}"/>
              </a:ext>
            </a:extLst>
          </p:cNvPr>
          <p:cNvSpPr/>
          <p:nvPr/>
        </p:nvSpPr>
        <p:spPr>
          <a:xfrm>
            <a:off x="2135504" y="5416660"/>
            <a:ext cx="2835371" cy="143338"/>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Technical performance requirements</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58" name="正方形/長方形 57">
            <a:extLst>
              <a:ext uri="{FF2B5EF4-FFF2-40B4-BE49-F238E27FC236}">
                <a16:creationId xmlns:a16="http://schemas.microsoft.com/office/drawing/2014/main" id="{F1D6E358-CC33-5B4B-2551-74B34B846DA0}"/>
              </a:ext>
            </a:extLst>
          </p:cNvPr>
          <p:cNvSpPr/>
          <p:nvPr/>
        </p:nvSpPr>
        <p:spPr>
          <a:xfrm>
            <a:off x="2840795" y="5631733"/>
            <a:ext cx="2535125" cy="134469"/>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Evaluation criteria &amp; methodology</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59" name="正方形/長方形 58">
            <a:extLst>
              <a:ext uri="{FF2B5EF4-FFF2-40B4-BE49-F238E27FC236}">
                <a16:creationId xmlns:a16="http://schemas.microsoft.com/office/drawing/2014/main" id="{E7C9C396-454A-543E-7A9B-E6B915870220}"/>
              </a:ext>
            </a:extLst>
          </p:cNvPr>
          <p:cNvSpPr/>
          <p:nvPr/>
        </p:nvSpPr>
        <p:spPr>
          <a:xfrm>
            <a:off x="3900075" y="5823064"/>
            <a:ext cx="1925896" cy="395942"/>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Requirements, evaluation criteria and submission templates</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60" name="正方形/長方形 59">
            <a:extLst>
              <a:ext uri="{FF2B5EF4-FFF2-40B4-BE49-F238E27FC236}">
                <a16:creationId xmlns:a16="http://schemas.microsoft.com/office/drawing/2014/main" id="{BA28AB9E-C307-3C40-0343-5EA738D200F8}"/>
              </a:ext>
            </a:extLst>
          </p:cNvPr>
          <p:cNvSpPr/>
          <p:nvPr/>
        </p:nvSpPr>
        <p:spPr>
          <a:xfrm>
            <a:off x="2519592" y="6261117"/>
            <a:ext cx="3306379" cy="152741"/>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Circular Letter</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61" name="正方形/長方形 60">
            <a:extLst>
              <a:ext uri="{FF2B5EF4-FFF2-40B4-BE49-F238E27FC236}">
                <a16:creationId xmlns:a16="http://schemas.microsoft.com/office/drawing/2014/main" id="{73839A49-9B50-C9A1-621E-E544C638954C}"/>
              </a:ext>
            </a:extLst>
          </p:cNvPr>
          <p:cNvSpPr/>
          <p:nvPr/>
        </p:nvSpPr>
        <p:spPr>
          <a:xfrm rot="5400000">
            <a:off x="5831399" y="5879226"/>
            <a:ext cx="860090" cy="209173"/>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Workshop</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62" name="正方形/長方形 61">
            <a:extLst>
              <a:ext uri="{FF2B5EF4-FFF2-40B4-BE49-F238E27FC236}">
                <a16:creationId xmlns:a16="http://schemas.microsoft.com/office/drawing/2014/main" id="{15761455-C6E5-AE01-6F55-DA4C8886E433}"/>
              </a:ext>
            </a:extLst>
          </p:cNvPr>
          <p:cNvSpPr/>
          <p:nvPr/>
        </p:nvSpPr>
        <p:spPr>
          <a:xfrm>
            <a:off x="6156859" y="5383609"/>
            <a:ext cx="3089491" cy="141127"/>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Technology proposals for IMT-2030</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63" name="正方形/長方形 62">
            <a:extLst>
              <a:ext uri="{FF2B5EF4-FFF2-40B4-BE49-F238E27FC236}">
                <a16:creationId xmlns:a16="http://schemas.microsoft.com/office/drawing/2014/main" id="{198DD2F8-5EB5-A9E6-F39C-EC9A1A68DA5D}"/>
              </a:ext>
            </a:extLst>
          </p:cNvPr>
          <p:cNvSpPr/>
          <p:nvPr/>
        </p:nvSpPr>
        <p:spPr>
          <a:xfrm>
            <a:off x="7775594" y="5620716"/>
            <a:ext cx="2235841" cy="134469"/>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Evaluation</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64" name="正方形/長方形 63">
            <a:extLst>
              <a:ext uri="{FF2B5EF4-FFF2-40B4-BE49-F238E27FC236}">
                <a16:creationId xmlns:a16="http://schemas.microsoft.com/office/drawing/2014/main" id="{70EE7C37-C822-FEBD-504D-F3E9A8D30C09}"/>
              </a:ext>
            </a:extLst>
          </p:cNvPr>
          <p:cNvSpPr/>
          <p:nvPr/>
        </p:nvSpPr>
        <p:spPr>
          <a:xfrm>
            <a:off x="6831872" y="5801029"/>
            <a:ext cx="3767426" cy="128367"/>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Consensus building</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65" name="正方形/長方形 64">
            <a:extLst>
              <a:ext uri="{FF2B5EF4-FFF2-40B4-BE49-F238E27FC236}">
                <a16:creationId xmlns:a16="http://schemas.microsoft.com/office/drawing/2014/main" id="{9B99A4BA-A67C-E4E7-573E-D90A523B0764}"/>
              </a:ext>
            </a:extLst>
          </p:cNvPr>
          <p:cNvSpPr/>
          <p:nvPr/>
        </p:nvSpPr>
        <p:spPr>
          <a:xfrm>
            <a:off x="9651395" y="5978895"/>
            <a:ext cx="947903" cy="270861"/>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Outcome &amp; decision</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66" name="正方形/長方形 65">
            <a:extLst>
              <a:ext uri="{FF2B5EF4-FFF2-40B4-BE49-F238E27FC236}">
                <a16:creationId xmlns:a16="http://schemas.microsoft.com/office/drawing/2014/main" id="{38F81C5E-DE87-6A02-B792-B7B8ABAD12D6}"/>
              </a:ext>
            </a:extLst>
          </p:cNvPr>
          <p:cNvSpPr/>
          <p:nvPr/>
        </p:nvSpPr>
        <p:spPr>
          <a:xfrm>
            <a:off x="9651395" y="6299595"/>
            <a:ext cx="1485294" cy="128368"/>
          </a:xfrm>
          <a:prstGeom prst="rect">
            <a:avLst/>
          </a:prstGeom>
          <a:solidFill>
            <a:schemeClr val="bg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a:ln>
                  <a:noFill/>
                </a:ln>
                <a:solidFill>
                  <a:srgbClr val="000000"/>
                </a:solidFill>
                <a:effectLst/>
                <a:uLnTx/>
                <a:uFillTx/>
                <a:latin typeface="Calibri"/>
                <a:ea typeface="メイリオ"/>
                <a:cs typeface="+mn-cs"/>
              </a:rPr>
              <a:t>IMT-2030 spec.</a:t>
            </a:r>
            <a:endParaRPr kumimoji="1" lang="ja-JP" altLang="en-US" sz="1000" b="1" i="0" u="none" strike="noStrike" kern="1200" cap="none" spc="0" normalizeH="0" baseline="0" noProof="0">
              <a:ln>
                <a:noFill/>
              </a:ln>
              <a:solidFill>
                <a:srgbClr val="000000"/>
              </a:solidFill>
              <a:effectLst/>
              <a:uLnTx/>
              <a:uFillTx/>
              <a:latin typeface="Calibri"/>
              <a:ea typeface="メイリオ"/>
              <a:cs typeface="+mn-cs"/>
            </a:endParaRPr>
          </a:p>
        </p:txBody>
      </p:sp>
      <p:cxnSp>
        <p:nvCxnSpPr>
          <p:cNvPr id="67" name="直線矢印コネクタ 66">
            <a:extLst>
              <a:ext uri="{FF2B5EF4-FFF2-40B4-BE49-F238E27FC236}">
                <a16:creationId xmlns:a16="http://schemas.microsoft.com/office/drawing/2014/main" id="{1F39516E-7C87-0A4A-A9C2-9A065454C1D6}"/>
              </a:ext>
            </a:extLst>
          </p:cNvPr>
          <p:cNvCxnSpPr>
            <a:cxnSpLocks/>
          </p:cNvCxnSpPr>
          <p:nvPr/>
        </p:nvCxnSpPr>
        <p:spPr>
          <a:xfrm>
            <a:off x="9204227" y="4706190"/>
            <a:ext cx="0" cy="64800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68" name="テキスト ボックス 52">
            <a:extLst>
              <a:ext uri="{FF2B5EF4-FFF2-40B4-BE49-F238E27FC236}">
                <a16:creationId xmlns:a16="http://schemas.microsoft.com/office/drawing/2014/main" id="{E84205E7-E03B-3890-8C41-D62810305959}"/>
              </a:ext>
            </a:extLst>
          </p:cNvPr>
          <p:cNvSpPr txBox="1"/>
          <p:nvPr/>
        </p:nvSpPr>
        <p:spPr>
          <a:xfrm>
            <a:off x="69394" y="1799912"/>
            <a:ext cx="1635384" cy="307777"/>
          </a:xfrm>
          <a:prstGeom prst="rect">
            <a:avLst/>
          </a:prstGeom>
          <a:noFill/>
        </p:spPr>
        <p:txBody>
          <a:bodyPr wrap="none" lIns="91440" tIns="45720" rIns="91440" bIns="45720" rtlCol="0" anchor="t">
            <a:spAutoFit/>
          </a:bodyPr>
          <a:lstStyle/>
          <a:p>
            <a:pPr>
              <a:defRPr/>
            </a:pPr>
            <a:r>
              <a:rPr lang="en-US" altLang="ja-JP" sz="1400" b="1" u="sng">
                <a:solidFill>
                  <a:srgbClr val="727200"/>
                </a:solidFill>
                <a:highlight>
                  <a:srgbClr val="00FF00"/>
                </a:highlight>
                <a:latin typeface="Calibri"/>
                <a:ea typeface="メイリオ"/>
              </a:rPr>
              <a:t>Timeline discussion</a:t>
            </a:r>
            <a:endParaRPr lang="en-US" altLang="ja-JP" sz="1400" b="1" i="0" u="sng" strike="noStrike" kern="1200" cap="none" spc="0" normalizeH="0" baseline="0" noProof="0">
              <a:ln>
                <a:noFill/>
              </a:ln>
              <a:solidFill>
                <a:srgbClr val="727200"/>
              </a:solidFill>
              <a:effectLst/>
              <a:highlight>
                <a:srgbClr val="00FF00"/>
              </a:highlight>
              <a:uLnTx/>
              <a:uFillTx/>
              <a:latin typeface="Calibri"/>
              <a:ea typeface="メイリオ"/>
              <a:cs typeface="Calibri"/>
            </a:endParaRPr>
          </a:p>
        </p:txBody>
      </p:sp>
      <p:cxnSp>
        <p:nvCxnSpPr>
          <p:cNvPr id="69" name="直線矢印コネクタ 68">
            <a:extLst>
              <a:ext uri="{FF2B5EF4-FFF2-40B4-BE49-F238E27FC236}">
                <a16:creationId xmlns:a16="http://schemas.microsoft.com/office/drawing/2014/main" id="{3F437200-41EF-B3AB-0047-394D28BFE6B1}"/>
              </a:ext>
            </a:extLst>
          </p:cNvPr>
          <p:cNvCxnSpPr>
            <a:cxnSpLocks/>
          </p:cNvCxnSpPr>
          <p:nvPr/>
        </p:nvCxnSpPr>
        <p:spPr>
          <a:xfrm flipV="1">
            <a:off x="1636121" y="1952749"/>
            <a:ext cx="468000" cy="3146"/>
          </a:xfrm>
          <a:prstGeom prst="straightConnector1">
            <a:avLst/>
          </a:prstGeom>
          <a:ln w="28575">
            <a:solidFill>
              <a:schemeClr val="accent3">
                <a:lumMod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0" name="正方形/長方形 6">
            <a:extLst>
              <a:ext uri="{FF2B5EF4-FFF2-40B4-BE49-F238E27FC236}">
                <a16:creationId xmlns:a16="http://schemas.microsoft.com/office/drawing/2014/main" id="{3DE50A0D-E219-420A-AE06-FEA323F2C316}"/>
              </a:ext>
            </a:extLst>
          </p:cNvPr>
          <p:cNvSpPr/>
          <p:nvPr/>
        </p:nvSpPr>
        <p:spPr>
          <a:xfrm flipH="1">
            <a:off x="1991164" y="1801273"/>
            <a:ext cx="127058" cy="4669721"/>
          </a:xfrm>
          <a:prstGeom prst="rect">
            <a:avLst/>
          </a:prstGeom>
          <a:solidFill>
            <a:srgbClr val="E5E600">
              <a:alpha val="3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altLang="ja-JP" sz="1400" b="1" i="0" u="none" strike="noStrike" kern="1200" cap="none" spc="0" normalizeH="0" baseline="0" noProof="0">
              <a:ln>
                <a:noFill/>
              </a:ln>
              <a:solidFill>
                <a:srgbClr val="000000"/>
              </a:solidFill>
              <a:effectLst/>
              <a:uLnTx/>
              <a:uFillTx/>
              <a:latin typeface="Calibri"/>
              <a:ea typeface="メイリオ"/>
              <a:cs typeface="Calibri"/>
            </a:endParaRPr>
          </a:p>
        </p:txBody>
      </p:sp>
      <p:sp>
        <p:nvSpPr>
          <p:cNvPr id="71" name="二等辺三角形 21">
            <a:extLst>
              <a:ext uri="{FF2B5EF4-FFF2-40B4-BE49-F238E27FC236}">
                <a16:creationId xmlns:a16="http://schemas.microsoft.com/office/drawing/2014/main" id="{9EB5DFFD-C713-3237-79A7-A6A634CE43AA}"/>
              </a:ext>
            </a:extLst>
          </p:cNvPr>
          <p:cNvSpPr/>
          <p:nvPr/>
        </p:nvSpPr>
        <p:spPr>
          <a:xfrm>
            <a:off x="2163775" y="2260744"/>
            <a:ext cx="198626" cy="171229"/>
          </a:xfrm>
          <a:prstGeom prst="triangl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900" b="0" i="0" u="none" strike="noStrike" kern="1200" cap="none" spc="0" normalizeH="0" baseline="0" noProof="0">
              <a:ln>
                <a:noFill/>
              </a:ln>
              <a:solidFill>
                <a:srgbClr val="0000FF"/>
              </a:solidFill>
              <a:effectLst/>
              <a:uLnTx/>
              <a:uFillTx/>
              <a:latin typeface="Calibri"/>
              <a:ea typeface="メイリオ"/>
              <a:cs typeface="+mn-cs"/>
            </a:endParaRPr>
          </a:p>
        </p:txBody>
      </p:sp>
      <p:sp>
        <p:nvSpPr>
          <p:cNvPr id="72" name="テキスト ボックス 22">
            <a:extLst>
              <a:ext uri="{FF2B5EF4-FFF2-40B4-BE49-F238E27FC236}">
                <a16:creationId xmlns:a16="http://schemas.microsoft.com/office/drawing/2014/main" id="{E50D05AB-4D58-29C9-8413-ACB99433D21A}"/>
              </a:ext>
            </a:extLst>
          </p:cNvPr>
          <p:cNvSpPr txBox="1"/>
          <p:nvPr/>
        </p:nvSpPr>
        <p:spPr>
          <a:xfrm>
            <a:off x="1424635" y="2380177"/>
            <a:ext cx="1644682" cy="307777"/>
          </a:xfrm>
          <a:prstGeom prst="rect">
            <a:avLst/>
          </a:prstGeom>
          <a:noFill/>
        </p:spPr>
        <p:txBody>
          <a:bodyPr wrap="none" lIns="91440" tIns="45720" rIns="91440" bIns="45720" rtlCol="0" anchor="t">
            <a:spAutoFit/>
          </a:bodyPr>
          <a:lstStyle/>
          <a:p>
            <a:pPr algn="ctr">
              <a:defRPr/>
            </a:pPr>
            <a:r>
              <a:rPr kumimoji="1" lang="en-US" altLang="ja-JP" sz="1400" b="1" i="0" u="none" strike="noStrike" kern="1200" cap="none" spc="0" normalizeH="0" baseline="0" noProof="0">
                <a:ln>
                  <a:noFill/>
                </a:ln>
                <a:solidFill>
                  <a:srgbClr val="FF0000"/>
                </a:solidFill>
                <a:effectLst/>
                <a:highlight>
                  <a:srgbClr val="00FF00"/>
                </a:highlight>
                <a:uLnTx/>
                <a:uFillTx/>
                <a:latin typeface="Calibri"/>
                <a:ea typeface="メイリオ"/>
                <a:cs typeface="+mn-cs"/>
              </a:rPr>
              <a:t>WS </a:t>
            </a:r>
            <a:r>
              <a:rPr lang="en-US" altLang="ja-JP" sz="1400" b="1">
                <a:solidFill>
                  <a:srgbClr val="FF0000"/>
                </a:solidFill>
                <a:highlight>
                  <a:srgbClr val="00FF00"/>
                </a:highlight>
                <a:latin typeface="Calibri"/>
                <a:ea typeface="メイリオ"/>
              </a:rPr>
              <a:t>on 6G use cases</a:t>
            </a:r>
            <a:endParaRPr lang="ja-JP" altLang="en-US" sz="1400" b="1" i="0" u="none" strike="noStrike" kern="1200" cap="none" spc="0" normalizeH="0" baseline="0" noProof="0">
              <a:ln>
                <a:noFill/>
              </a:ln>
              <a:solidFill>
                <a:srgbClr val="FF0000"/>
              </a:solidFill>
              <a:effectLst/>
              <a:highlight>
                <a:srgbClr val="00FF00"/>
              </a:highlight>
              <a:uLnTx/>
              <a:uFillTx/>
              <a:latin typeface="Calibri"/>
              <a:ea typeface="メイリオ"/>
              <a:cs typeface="Calibri"/>
            </a:endParaRPr>
          </a:p>
        </p:txBody>
      </p:sp>
      <p:sp>
        <p:nvSpPr>
          <p:cNvPr id="73" name="テキスト ボックス 72">
            <a:extLst>
              <a:ext uri="{FF2B5EF4-FFF2-40B4-BE49-F238E27FC236}">
                <a16:creationId xmlns:a16="http://schemas.microsoft.com/office/drawing/2014/main" id="{6D4801D6-5FAE-9181-A302-20EB52C3D3E1}"/>
              </a:ext>
            </a:extLst>
          </p:cNvPr>
          <p:cNvSpPr txBox="1"/>
          <p:nvPr/>
        </p:nvSpPr>
        <p:spPr>
          <a:xfrm>
            <a:off x="80914" y="3039322"/>
            <a:ext cx="1710020"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400" b="1">
                <a:solidFill>
                  <a:schemeClr val="accent1"/>
                </a:solidFill>
                <a:latin typeface="Calibri"/>
                <a:ea typeface="メイリオ"/>
              </a:rPr>
              <a:t>3GPP</a:t>
            </a:r>
            <a:r>
              <a:rPr lang="ja-JP" altLang="en-US" sz="2400" b="1">
                <a:solidFill>
                  <a:schemeClr val="accent1"/>
                </a:solidFill>
                <a:latin typeface="Calibri"/>
                <a:ea typeface="メイリオ"/>
              </a:rPr>
              <a:t> </a:t>
            </a:r>
            <a:r>
              <a:rPr lang="en-US" altLang="ja-JP" sz="2400" b="1">
                <a:solidFill>
                  <a:schemeClr val="accent1"/>
                </a:solidFill>
                <a:latin typeface="Calibri"/>
                <a:ea typeface="メイリオ"/>
              </a:rPr>
              <a:t>SA/CT</a:t>
            </a:r>
            <a:endParaRPr kumimoji="1" lang="ja-JP" altLang="en-US" sz="2400" b="1" i="0" u="none" strike="noStrike" kern="1200" cap="none" spc="0" normalizeH="0" baseline="0" noProof="0">
              <a:ln>
                <a:noFill/>
              </a:ln>
              <a:solidFill>
                <a:schemeClr val="accent1"/>
              </a:solidFill>
              <a:effectLst/>
              <a:uLnTx/>
              <a:uFillTx/>
              <a:latin typeface="Calibri"/>
              <a:ea typeface="メイリオ"/>
              <a:cs typeface="+mn-cs"/>
            </a:endParaRPr>
          </a:p>
        </p:txBody>
      </p:sp>
      <p:sp>
        <p:nvSpPr>
          <p:cNvPr id="74" name="テキスト ボックス 73">
            <a:extLst>
              <a:ext uri="{FF2B5EF4-FFF2-40B4-BE49-F238E27FC236}">
                <a16:creationId xmlns:a16="http://schemas.microsoft.com/office/drawing/2014/main" id="{45169E32-B5C5-335B-60C3-D9DC73C63EAC}"/>
              </a:ext>
            </a:extLst>
          </p:cNvPr>
          <p:cNvSpPr txBox="1"/>
          <p:nvPr/>
        </p:nvSpPr>
        <p:spPr>
          <a:xfrm>
            <a:off x="644948" y="2658441"/>
            <a:ext cx="1141466"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400">
                <a:solidFill>
                  <a:schemeClr val="accent1"/>
                </a:solidFill>
                <a:latin typeface="Calibri"/>
                <a:ea typeface="メイリオ"/>
              </a:rPr>
              <a:t>Stage 1 (SA1)</a:t>
            </a:r>
            <a:endParaRPr kumimoji="1" lang="ja-JP" altLang="en-US" sz="1400" i="0" u="none" strike="noStrike" kern="1200" cap="none" spc="0" normalizeH="0" baseline="0" noProof="0">
              <a:ln>
                <a:noFill/>
              </a:ln>
              <a:solidFill>
                <a:schemeClr val="accent1"/>
              </a:solidFill>
              <a:effectLst/>
              <a:uLnTx/>
              <a:uFillTx/>
              <a:latin typeface="Calibri"/>
              <a:ea typeface="メイリオ"/>
              <a:cs typeface="+mn-cs"/>
            </a:endParaRPr>
          </a:p>
        </p:txBody>
      </p:sp>
      <p:sp>
        <p:nvSpPr>
          <p:cNvPr id="75" name="正方形/長方形 74">
            <a:extLst>
              <a:ext uri="{FF2B5EF4-FFF2-40B4-BE49-F238E27FC236}">
                <a16:creationId xmlns:a16="http://schemas.microsoft.com/office/drawing/2014/main" id="{337D1490-774E-A706-DF70-930BDFC8E845}"/>
              </a:ext>
            </a:extLst>
          </p:cNvPr>
          <p:cNvSpPr/>
          <p:nvPr/>
        </p:nvSpPr>
        <p:spPr>
          <a:xfrm>
            <a:off x="3886822" y="2720224"/>
            <a:ext cx="2527872" cy="197852"/>
          </a:xfrm>
          <a:prstGeom prst="rect">
            <a:avLst/>
          </a:prstGeom>
          <a:solidFill>
            <a:schemeClr val="accent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US" altLang="ja-JP" sz="1400" b="1">
                <a:solidFill>
                  <a:srgbClr val="000000"/>
                </a:solidFill>
                <a:latin typeface="Calibri"/>
                <a:ea typeface="メイリオ"/>
              </a:rPr>
              <a:t>Rel-21 </a:t>
            </a:r>
            <a:r>
              <a:rPr lang="en-US" sz="1400" b="1">
                <a:solidFill>
                  <a:srgbClr val="000000"/>
                </a:solidFill>
                <a:latin typeface="Calibri"/>
                <a:ea typeface="メイリオ"/>
              </a:rPr>
              <a:t>(6G WI</a:t>
            </a:r>
            <a:r>
              <a:rPr lang="en-US" altLang="ja-JP" sz="1400" b="1">
                <a:solidFill>
                  <a:srgbClr val="000000"/>
                </a:solidFill>
                <a:latin typeface="Calibri"/>
                <a:ea typeface="メイリオ"/>
              </a:rPr>
              <a:t>)</a:t>
            </a:r>
            <a:endParaRPr kumimoji="1" lang="ja-JP" altLang="en-US" sz="14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76" name="正方形/長方形 75">
            <a:extLst>
              <a:ext uri="{FF2B5EF4-FFF2-40B4-BE49-F238E27FC236}">
                <a16:creationId xmlns:a16="http://schemas.microsoft.com/office/drawing/2014/main" id="{5C1FA285-F85A-6D5A-CA41-0B2E32806D06}"/>
              </a:ext>
            </a:extLst>
          </p:cNvPr>
          <p:cNvSpPr/>
          <p:nvPr/>
        </p:nvSpPr>
        <p:spPr>
          <a:xfrm>
            <a:off x="5335150" y="3048031"/>
            <a:ext cx="2571074" cy="190308"/>
          </a:xfrm>
          <a:prstGeom prst="rect">
            <a:avLst/>
          </a:prstGeom>
          <a:solidFill>
            <a:schemeClr val="accent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1" lang="en-US" altLang="ja-JP" sz="1400" b="1" i="0" u="none" strike="noStrike" kern="1200" cap="none" spc="0" normalizeH="0" baseline="0" noProof="0">
                <a:ln>
                  <a:noFill/>
                </a:ln>
                <a:solidFill>
                  <a:srgbClr val="000000"/>
                </a:solidFill>
                <a:effectLst/>
                <a:uLnTx/>
                <a:uFillTx/>
                <a:latin typeface="Calibri"/>
                <a:ea typeface="メイリオ"/>
                <a:cs typeface="+mn-cs"/>
              </a:rPr>
              <a:t>Rel-21</a:t>
            </a:r>
            <a:r>
              <a:rPr lang="en-US" altLang="ja-JP" sz="1400" b="1">
                <a:solidFill>
                  <a:srgbClr val="000000"/>
                </a:solidFill>
                <a:latin typeface="Calibri"/>
                <a:ea typeface="メイリオ"/>
              </a:rPr>
              <a:t> (6G WI)</a:t>
            </a:r>
            <a:endParaRPr lang="ja-JP" altLang="en-US" sz="1400" b="1" i="0" u="none" strike="noStrike" kern="1200" cap="none" spc="0" normalizeH="0" baseline="0" noProof="0">
              <a:ln>
                <a:noFill/>
              </a:ln>
              <a:solidFill>
                <a:srgbClr val="000000"/>
              </a:solidFill>
              <a:effectLst/>
              <a:uLnTx/>
              <a:uFillTx/>
              <a:latin typeface="Calibri"/>
              <a:ea typeface="メイリオ"/>
              <a:cs typeface="Calibri"/>
            </a:endParaRPr>
          </a:p>
        </p:txBody>
      </p:sp>
      <p:sp>
        <p:nvSpPr>
          <p:cNvPr id="77" name="テキスト ボックス 76">
            <a:extLst>
              <a:ext uri="{FF2B5EF4-FFF2-40B4-BE49-F238E27FC236}">
                <a16:creationId xmlns:a16="http://schemas.microsoft.com/office/drawing/2014/main" id="{FEDF6591-8686-D482-F465-88A7B05F4509}"/>
              </a:ext>
            </a:extLst>
          </p:cNvPr>
          <p:cNvSpPr txBox="1"/>
          <p:nvPr/>
        </p:nvSpPr>
        <p:spPr>
          <a:xfrm>
            <a:off x="2032536" y="2978073"/>
            <a:ext cx="1141466"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400">
                <a:solidFill>
                  <a:schemeClr val="accent1"/>
                </a:solidFill>
                <a:latin typeface="Calibri"/>
                <a:ea typeface="メイリオ"/>
              </a:rPr>
              <a:t>Stage 2 (SA2)</a:t>
            </a:r>
            <a:endParaRPr kumimoji="1" lang="ja-JP" altLang="en-US" sz="1400" i="0" u="none" strike="noStrike" kern="1200" cap="none" spc="0" normalizeH="0" baseline="0" noProof="0">
              <a:ln>
                <a:noFill/>
              </a:ln>
              <a:solidFill>
                <a:schemeClr val="accent1"/>
              </a:solidFill>
              <a:effectLst/>
              <a:uLnTx/>
              <a:uFillTx/>
              <a:latin typeface="Calibri"/>
              <a:ea typeface="メイリオ"/>
              <a:cs typeface="+mn-cs"/>
            </a:endParaRPr>
          </a:p>
        </p:txBody>
      </p:sp>
      <p:sp>
        <p:nvSpPr>
          <p:cNvPr id="78" name="正方形/長方形 77">
            <a:extLst>
              <a:ext uri="{FF2B5EF4-FFF2-40B4-BE49-F238E27FC236}">
                <a16:creationId xmlns:a16="http://schemas.microsoft.com/office/drawing/2014/main" id="{FFB16260-58A5-B23F-19A4-A77E51AB8EA3}"/>
              </a:ext>
            </a:extLst>
          </p:cNvPr>
          <p:cNvSpPr/>
          <p:nvPr/>
        </p:nvSpPr>
        <p:spPr>
          <a:xfrm>
            <a:off x="4623099" y="3352164"/>
            <a:ext cx="2160878" cy="208347"/>
          </a:xfrm>
          <a:prstGeom prst="rect">
            <a:avLst/>
          </a:prstGeom>
          <a:solidFill>
            <a:schemeClr val="accent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1" lang="en-US" altLang="ja-JP" sz="1400" b="1" i="0" u="none" strike="noStrike" kern="1200" cap="none" spc="0" normalizeH="0" baseline="0" noProof="0">
                <a:ln>
                  <a:noFill/>
                </a:ln>
                <a:solidFill>
                  <a:srgbClr val="000000"/>
                </a:solidFill>
                <a:effectLst/>
                <a:uLnTx/>
                <a:uFillTx/>
                <a:latin typeface="Calibri"/>
                <a:ea typeface="メイリオ"/>
                <a:cs typeface="+mn-cs"/>
              </a:rPr>
              <a:t>Rel-20</a:t>
            </a:r>
            <a:r>
              <a:rPr lang="en-US" altLang="ja-JP" sz="1400" b="1">
                <a:solidFill>
                  <a:srgbClr val="000000"/>
                </a:solidFill>
                <a:latin typeface="Calibri"/>
                <a:ea typeface="メイリオ"/>
              </a:rPr>
              <a:t> (6G SI)</a:t>
            </a:r>
            <a:endParaRPr kumimoji="1" lang="ja-JP" altLang="en-US" sz="14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79" name="正方形/長方形 78">
            <a:extLst>
              <a:ext uri="{FF2B5EF4-FFF2-40B4-BE49-F238E27FC236}">
                <a16:creationId xmlns:a16="http://schemas.microsoft.com/office/drawing/2014/main" id="{19E09B7A-06BD-C567-6C8C-0DA8FA35EF97}"/>
              </a:ext>
            </a:extLst>
          </p:cNvPr>
          <p:cNvSpPr/>
          <p:nvPr/>
        </p:nvSpPr>
        <p:spPr>
          <a:xfrm>
            <a:off x="6783058" y="3355092"/>
            <a:ext cx="2482229" cy="208347"/>
          </a:xfrm>
          <a:prstGeom prst="rect">
            <a:avLst/>
          </a:prstGeom>
          <a:solidFill>
            <a:schemeClr val="accent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1" lang="en-US" altLang="ja-JP" sz="1400" b="1" i="0" u="none" strike="noStrike" kern="1200" cap="none" spc="0" normalizeH="0" baseline="0" noProof="0">
                <a:ln>
                  <a:noFill/>
                </a:ln>
                <a:solidFill>
                  <a:srgbClr val="000000"/>
                </a:solidFill>
                <a:effectLst/>
                <a:uLnTx/>
                <a:uFillTx/>
                <a:latin typeface="Calibri"/>
                <a:ea typeface="メイリオ"/>
                <a:cs typeface="+mn-cs"/>
              </a:rPr>
              <a:t>Rel-21</a:t>
            </a:r>
            <a:r>
              <a:rPr lang="en-US" altLang="ja-JP" sz="1400" b="1">
                <a:solidFill>
                  <a:srgbClr val="000000"/>
                </a:solidFill>
                <a:latin typeface="Calibri"/>
                <a:ea typeface="メイリオ"/>
              </a:rPr>
              <a:t> (6G WI)</a:t>
            </a:r>
            <a:endParaRPr kumimoji="1" lang="ja-JP" altLang="en-US" sz="14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80" name="テキスト ボックス 79">
            <a:extLst>
              <a:ext uri="{FF2B5EF4-FFF2-40B4-BE49-F238E27FC236}">
                <a16:creationId xmlns:a16="http://schemas.microsoft.com/office/drawing/2014/main" id="{52F672BC-3F12-9A80-FDEF-7B2BEC92B36A}"/>
              </a:ext>
            </a:extLst>
          </p:cNvPr>
          <p:cNvSpPr txBox="1"/>
          <p:nvPr/>
        </p:nvSpPr>
        <p:spPr>
          <a:xfrm>
            <a:off x="2159698" y="3296850"/>
            <a:ext cx="2497030"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400">
                <a:solidFill>
                  <a:schemeClr val="accent1"/>
                </a:solidFill>
                <a:latin typeface="Calibri"/>
                <a:ea typeface="メイリオ"/>
              </a:rPr>
              <a:t>Stage 3 + ASN.1/Open API (CT)</a:t>
            </a:r>
            <a:endParaRPr kumimoji="1" lang="ja-JP" altLang="en-US" sz="1400" i="0" u="none" strike="noStrike" kern="1200" cap="none" spc="0" normalizeH="0" baseline="0" noProof="0">
              <a:ln>
                <a:noFill/>
              </a:ln>
              <a:solidFill>
                <a:schemeClr val="accent1"/>
              </a:solidFill>
              <a:effectLst/>
              <a:uLnTx/>
              <a:uFillTx/>
              <a:latin typeface="Calibri"/>
              <a:ea typeface="メイリオ"/>
              <a:cs typeface="+mn-cs"/>
            </a:endParaRPr>
          </a:p>
        </p:txBody>
      </p:sp>
      <p:sp>
        <p:nvSpPr>
          <p:cNvPr id="81" name="右中かっこ 26">
            <a:extLst>
              <a:ext uri="{FF2B5EF4-FFF2-40B4-BE49-F238E27FC236}">
                <a16:creationId xmlns:a16="http://schemas.microsoft.com/office/drawing/2014/main" id="{F9D39242-7D96-7F95-20BC-1DEC34A0A16C}"/>
              </a:ext>
            </a:extLst>
          </p:cNvPr>
          <p:cNvSpPr/>
          <p:nvPr/>
        </p:nvSpPr>
        <p:spPr>
          <a:xfrm>
            <a:off x="9405939" y="3332571"/>
            <a:ext cx="92112" cy="21065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900" b="0" i="0" u="none" strike="noStrike" kern="1200" cap="none" spc="0" normalizeH="0" baseline="0" noProof="0">
              <a:ln>
                <a:noFill/>
              </a:ln>
              <a:solidFill>
                <a:srgbClr val="000000"/>
              </a:solidFill>
              <a:effectLst/>
              <a:uLnTx/>
              <a:uFillTx/>
              <a:latin typeface="Calibri"/>
              <a:ea typeface="メイリオ"/>
              <a:cs typeface="+mn-cs"/>
            </a:endParaRPr>
          </a:p>
        </p:txBody>
      </p:sp>
      <p:sp>
        <p:nvSpPr>
          <p:cNvPr id="82" name="テキスト ボックス 27">
            <a:extLst>
              <a:ext uri="{FF2B5EF4-FFF2-40B4-BE49-F238E27FC236}">
                <a16:creationId xmlns:a16="http://schemas.microsoft.com/office/drawing/2014/main" id="{D36C04F5-1CBE-7C46-341F-E855D6D07D71}"/>
              </a:ext>
            </a:extLst>
          </p:cNvPr>
          <p:cNvSpPr txBox="1"/>
          <p:nvPr/>
        </p:nvSpPr>
        <p:spPr>
          <a:xfrm>
            <a:off x="9422436" y="3298608"/>
            <a:ext cx="1552028" cy="276999"/>
          </a:xfrm>
          <a:prstGeom prst="rect">
            <a:avLst/>
          </a:prstGeom>
          <a:noFill/>
        </p:spPr>
        <p:txBody>
          <a:bodyPr wrap="none" lIns="91440" tIns="45720" rIns="91440" bIns="45720" rtlCol="0" anchor="t">
            <a:spAutoFit/>
          </a:bodyPr>
          <a:lstStyle/>
          <a:p>
            <a:pPr algn="ctr">
              <a:defRPr/>
            </a:pPr>
            <a:r>
              <a:rPr lang="en-US" altLang="ja-JP" sz="1200" b="1">
                <a:solidFill>
                  <a:srgbClr val="000000"/>
                </a:solidFill>
                <a:highlight>
                  <a:srgbClr val="00FF00"/>
                </a:highlight>
                <a:latin typeface="Calibri"/>
                <a:ea typeface="メイリオ"/>
              </a:rPr>
              <a:t>IMT-2030 submission</a:t>
            </a:r>
            <a:endParaRPr kumimoji="1" lang="ja-JP" altLang="en-US" sz="1200" b="1" i="0" u="none" strike="noStrike" kern="1200" cap="none" spc="0" normalizeH="0" baseline="0" noProof="0">
              <a:ln>
                <a:noFill/>
              </a:ln>
              <a:solidFill>
                <a:srgbClr val="000000"/>
              </a:solidFill>
              <a:effectLst/>
              <a:highlight>
                <a:srgbClr val="00FF00"/>
              </a:highlight>
              <a:uLnTx/>
              <a:uFillTx/>
              <a:latin typeface="Calibri"/>
              <a:ea typeface="メイリオ"/>
              <a:cs typeface="+mn-cs"/>
            </a:endParaRPr>
          </a:p>
        </p:txBody>
      </p:sp>
      <p:sp>
        <p:nvSpPr>
          <p:cNvPr id="83" name="正方形/長方形 5">
            <a:extLst>
              <a:ext uri="{FF2B5EF4-FFF2-40B4-BE49-F238E27FC236}">
                <a16:creationId xmlns:a16="http://schemas.microsoft.com/office/drawing/2014/main" id="{DBCC5D1B-CAB5-2513-292F-3DE84475DCFB}"/>
              </a:ext>
            </a:extLst>
          </p:cNvPr>
          <p:cNvSpPr/>
          <p:nvPr/>
        </p:nvSpPr>
        <p:spPr>
          <a:xfrm>
            <a:off x="1771510" y="2720156"/>
            <a:ext cx="1999620" cy="197852"/>
          </a:xfrm>
          <a:prstGeom prst="rect">
            <a:avLst/>
          </a:prstGeom>
          <a:solidFill>
            <a:srgbClr val="FFCCFF">
              <a:alpha val="40000"/>
            </a:srgbClr>
          </a:solid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1" i="0" u="none" strike="noStrike" kern="1200" cap="none" spc="0" normalizeH="0" baseline="0" noProof="0">
              <a:ln>
                <a:noFill/>
              </a:ln>
              <a:solidFill>
                <a:srgbClr val="000000"/>
              </a:solidFill>
              <a:effectLst/>
              <a:highlight>
                <a:srgbClr val="FFFF00"/>
              </a:highlight>
              <a:uLnTx/>
              <a:uFillTx/>
              <a:latin typeface="Calibri"/>
              <a:ea typeface="メイリオ"/>
              <a:cs typeface="+mn-cs"/>
            </a:endParaRPr>
          </a:p>
        </p:txBody>
      </p:sp>
      <p:sp>
        <p:nvSpPr>
          <p:cNvPr id="84" name="正方形/長方形 83">
            <a:extLst>
              <a:ext uri="{FF2B5EF4-FFF2-40B4-BE49-F238E27FC236}">
                <a16:creationId xmlns:a16="http://schemas.microsoft.com/office/drawing/2014/main" id="{81D86DA0-3B89-D8B3-FF85-021732F8606B}"/>
              </a:ext>
            </a:extLst>
          </p:cNvPr>
          <p:cNvSpPr/>
          <p:nvPr/>
        </p:nvSpPr>
        <p:spPr>
          <a:xfrm>
            <a:off x="2455223" y="2720224"/>
            <a:ext cx="1426599" cy="195450"/>
          </a:xfrm>
          <a:prstGeom prst="rect">
            <a:avLst/>
          </a:prstGeom>
          <a:solidFill>
            <a:schemeClr val="accent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kern="1200" cap="none" spc="0" normalizeH="0" baseline="0" noProof="0">
                <a:ln>
                  <a:noFill/>
                </a:ln>
                <a:solidFill>
                  <a:srgbClr val="000000"/>
                </a:solidFill>
                <a:effectLst/>
                <a:uLnTx/>
                <a:uFillTx/>
                <a:latin typeface="Calibri"/>
                <a:ea typeface="メイリオ"/>
                <a:cs typeface="+mn-cs"/>
              </a:rPr>
              <a:t>Rel-20 (6G </a:t>
            </a:r>
            <a:r>
              <a:rPr lang="en-US" altLang="ja-JP" sz="1400" b="1">
                <a:solidFill>
                  <a:srgbClr val="000000"/>
                </a:solidFill>
                <a:latin typeface="Calibri"/>
                <a:ea typeface="メイリオ"/>
              </a:rPr>
              <a:t>SI</a:t>
            </a:r>
            <a:r>
              <a:rPr kumimoji="1" lang="en-US" altLang="ja-JP" sz="1400" b="1" i="0" u="none" strike="noStrike" kern="1200" cap="none" spc="0" normalizeH="0" baseline="0" noProof="0">
                <a:ln>
                  <a:noFill/>
                </a:ln>
                <a:solidFill>
                  <a:srgbClr val="000000"/>
                </a:solidFill>
                <a:effectLst/>
                <a:uLnTx/>
                <a:uFillTx/>
                <a:latin typeface="Calibri"/>
                <a:ea typeface="メイリオ"/>
                <a:cs typeface="+mn-cs"/>
              </a:rPr>
              <a:t>)</a:t>
            </a:r>
            <a:endParaRPr kumimoji="1" lang="ja-JP" altLang="en-US" sz="14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85" name="正方形/長方形 5">
            <a:extLst>
              <a:ext uri="{FF2B5EF4-FFF2-40B4-BE49-F238E27FC236}">
                <a16:creationId xmlns:a16="http://schemas.microsoft.com/office/drawing/2014/main" id="{CD90CA2C-7A6D-3E68-54CC-5B96CBE476C7}"/>
              </a:ext>
            </a:extLst>
          </p:cNvPr>
          <p:cNvSpPr/>
          <p:nvPr/>
        </p:nvSpPr>
        <p:spPr>
          <a:xfrm>
            <a:off x="3202378" y="3044919"/>
            <a:ext cx="1999620" cy="194170"/>
          </a:xfrm>
          <a:prstGeom prst="rect">
            <a:avLst/>
          </a:prstGeom>
          <a:solidFill>
            <a:srgbClr val="FFCCFF">
              <a:alpha val="40000"/>
            </a:srgbClr>
          </a:solid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400" b="1" i="0" u="none" strike="noStrike" kern="1200" cap="none" spc="0" normalizeH="0" baseline="0" noProof="0">
              <a:ln>
                <a:noFill/>
              </a:ln>
              <a:solidFill>
                <a:srgbClr val="000000"/>
              </a:solidFill>
              <a:effectLst/>
              <a:highlight>
                <a:srgbClr val="FFFF00"/>
              </a:highlight>
              <a:uLnTx/>
              <a:uFillTx/>
              <a:latin typeface="Calibri"/>
              <a:ea typeface="メイリオ"/>
              <a:cs typeface="+mn-cs"/>
            </a:endParaRPr>
          </a:p>
        </p:txBody>
      </p:sp>
      <p:sp>
        <p:nvSpPr>
          <p:cNvPr id="86" name="正方形/長方形 85">
            <a:extLst>
              <a:ext uri="{FF2B5EF4-FFF2-40B4-BE49-F238E27FC236}">
                <a16:creationId xmlns:a16="http://schemas.microsoft.com/office/drawing/2014/main" id="{B20D218D-B3B2-80AC-4AAB-75879661294F}"/>
              </a:ext>
            </a:extLst>
          </p:cNvPr>
          <p:cNvSpPr/>
          <p:nvPr/>
        </p:nvSpPr>
        <p:spPr>
          <a:xfrm>
            <a:off x="3881822" y="3048031"/>
            <a:ext cx="1453327" cy="194170"/>
          </a:xfrm>
          <a:prstGeom prst="rect">
            <a:avLst/>
          </a:prstGeom>
          <a:solidFill>
            <a:schemeClr val="accent4"/>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1" lang="en-US" altLang="ja-JP" sz="1400" b="1" i="0" u="none" strike="noStrike" kern="1200" cap="none" spc="0" normalizeH="0" baseline="0" noProof="0">
                <a:ln>
                  <a:noFill/>
                </a:ln>
                <a:solidFill>
                  <a:srgbClr val="000000"/>
                </a:solidFill>
                <a:effectLst/>
                <a:uLnTx/>
                <a:uFillTx/>
                <a:latin typeface="Calibri"/>
                <a:ea typeface="メイリオ"/>
                <a:cs typeface="+mn-cs"/>
              </a:rPr>
              <a:t>Rel-20</a:t>
            </a:r>
            <a:r>
              <a:rPr lang="en-US" altLang="ja-JP" sz="1400" b="1">
                <a:solidFill>
                  <a:srgbClr val="000000"/>
                </a:solidFill>
                <a:latin typeface="Calibri"/>
                <a:ea typeface="メイリオ"/>
              </a:rPr>
              <a:t> (6G SI)</a:t>
            </a:r>
            <a:endParaRPr kumimoji="1" lang="ja-JP" altLang="en-US" sz="14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87" name="正方形/長方形 86">
            <a:extLst>
              <a:ext uri="{FF2B5EF4-FFF2-40B4-BE49-F238E27FC236}">
                <a16:creationId xmlns:a16="http://schemas.microsoft.com/office/drawing/2014/main" id="{7A592118-BD43-6512-647F-83FBB62DD738}"/>
              </a:ext>
            </a:extLst>
          </p:cNvPr>
          <p:cNvSpPr/>
          <p:nvPr/>
        </p:nvSpPr>
        <p:spPr>
          <a:xfrm>
            <a:off x="6046920" y="4603504"/>
            <a:ext cx="2878815" cy="190308"/>
          </a:xfrm>
          <a:prstGeom prst="rect">
            <a:avLst/>
          </a:prstGeom>
          <a:solidFill>
            <a:schemeClr val="accent2">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kern="1200" cap="none" spc="0" normalizeH="0" baseline="0" noProof="0">
                <a:ln>
                  <a:noFill/>
                </a:ln>
                <a:solidFill>
                  <a:srgbClr val="000000"/>
                </a:solidFill>
                <a:effectLst/>
                <a:uLnTx/>
                <a:uFillTx/>
                <a:latin typeface="Calibri"/>
                <a:ea typeface="メイリオ"/>
                <a:cs typeface="+mn-cs"/>
              </a:rPr>
              <a:t>Rel-21 (6G WI)</a:t>
            </a:r>
            <a:endParaRPr kumimoji="1" lang="ja-JP" altLang="en-US" sz="14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88" name="正方形/長方形 87">
            <a:extLst>
              <a:ext uri="{FF2B5EF4-FFF2-40B4-BE49-F238E27FC236}">
                <a16:creationId xmlns:a16="http://schemas.microsoft.com/office/drawing/2014/main" id="{80654B18-AC75-979E-617E-2EE720F75DA5}"/>
              </a:ext>
            </a:extLst>
          </p:cNvPr>
          <p:cNvSpPr/>
          <p:nvPr/>
        </p:nvSpPr>
        <p:spPr>
          <a:xfrm>
            <a:off x="8927460" y="4603505"/>
            <a:ext cx="360080" cy="197852"/>
          </a:xfrm>
          <a:prstGeom prst="rect">
            <a:avLst/>
          </a:prstGeom>
          <a:solidFill>
            <a:schemeClr val="accent2">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Calibri"/>
                <a:ea typeface="メイリオ"/>
                <a:cs typeface="+mn-cs"/>
              </a:rPr>
              <a:t>ASN.1</a:t>
            </a:r>
            <a:endParaRPr kumimoji="1" lang="ja-JP" altLang="en-US" sz="1000" b="0" i="0" u="none" strike="noStrike" kern="1200" cap="none" spc="0" normalizeH="0" baseline="0" noProof="0">
              <a:ln>
                <a:noFill/>
              </a:ln>
              <a:solidFill>
                <a:srgbClr val="000000"/>
              </a:solidFill>
              <a:effectLst/>
              <a:uLnTx/>
              <a:uFillTx/>
              <a:latin typeface="Calibri"/>
              <a:ea typeface="メイリオ"/>
              <a:cs typeface="+mn-cs"/>
            </a:endParaRPr>
          </a:p>
        </p:txBody>
      </p:sp>
      <p:sp>
        <p:nvSpPr>
          <p:cNvPr id="89" name="正方形/長方形 88">
            <a:extLst>
              <a:ext uri="{FF2B5EF4-FFF2-40B4-BE49-F238E27FC236}">
                <a16:creationId xmlns:a16="http://schemas.microsoft.com/office/drawing/2014/main" id="{7C04EEB4-F080-A18B-63A5-262101904420}"/>
              </a:ext>
            </a:extLst>
          </p:cNvPr>
          <p:cNvSpPr/>
          <p:nvPr/>
        </p:nvSpPr>
        <p:spPr>
          <a:xfrm>
            <a:off x="8567460" y="4603504"/>
            <a:ext cx="360000" cy="192477"/>
          </a:xfrm>
          <a:prstGeom prst="rect">
            <a:avLst/>
          </a:prstGeom>
          <a:solidFill>
            <a:schemeClr val="accent2">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Calibri"/>
                <a:ea typeface="メイリオ"/>
                <a:cs typeface="+mn-cs"/>
              </a:rPr>
              <a:t>Stage3</a:t>
            </a:r>
            <a:endParaRPr kumimoji="1" lang="ja-JP" altLang="en-US" sz="1000" b="0" i="0" u="none" strike="noStrike" kern="1200" cap="none" spc="0" normalizeH="0" baseline="0" noProof="0">
              <a:ln>
                <a:noFill/>
              </a:ln>
              <a:solidFill>
                <a:srgbClr val="000000"/>
              </a:solidFill>
              <a:effectLst/>
              <a:uLnTx/>
              <a:uFillTx/>
              <a:latin typeface="Calibri"/>
              <a:ea typeface="メイリオ"/>
              <a:cs typeface="+mn-cs"/>
            </a:endParaRPr>
          </a:p>
        </p:txBody>
      </p:sp>
      <p:sp>
        <p:nvSpPr>
          <p:cNvPr id="90" name="右中かっこ 89">
            <a:extLst>
              <a:ext uri="{FF2B5EF4-FFF2-40B4-BE49-F238E27FC236}">
                <a16:creationId xmlns:a16="http://schemas.microsoft.com/office/drawing/2014/main" id="{4279710F-F8AF-9BEE-CF74-A9E7AE7731DA}"/>
              </a:ext>
            </a:extLst>
          </p:cNvPr>
          <p:cNvSpPr/>
          <p:nvPr/>
        </p:nvSpPr>
        <p:spPr>
          <a:xfrm>
            <a:off x="9424121" y="4606490"/>
            <a:ext cx="92112" cy="21065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900" b="0" i="0" u="none" strike="noStrike" kern="1200" cap="none" spc="0" normalizeH="0" baseline="0" noProof="0">
              <a:ln>
                <a:noFill/>
              </a:ln>
              <a:solidFill>
                <a:srgbClr val="000000"/>
              </a:solidFill>
              <a:effectLst/>
              <a:uLnTx/>
              <a:uFillTx/>
              <a:latin typeface="Calibri"/>
              <a:ea typeface="メイリオ"/>
              <a:cs typeface="+mn-cs"/>
            </a:endParaRPr>
          </a:p>
        </p:txBody>
      </p:sp>
      <p:sp>
        <p:nvSpPr>
          <p:cNvPr id="91" name="テキスト ボックス 90">
            <a:extLst>
              <a:ext uri="{FF2B5EF4-FFF2-40B4-BE49-F238E27FC236}">
                <a16:creationId xmlns:a16="http://schemas.microsoft.com/office/drawing/2014/main" id="{36778FC6-90D9-98E3-357C-2FBE4FAFD8B5}"/>
              </a:ext>
            </a:extLst>
          </p:cNvPr>
          <p:cNvSpPr txBox="1"/>
          <p:nvPr/>
        </p:nvSpPr>
        <p:spPr>
          <a:xfrm>
            <a:off x="9435327" y="4572527"/>
            <a:ext cx="1552028" cy="276999"/>
          </a:xfrm>
          <a:prstGeom prst="rect">
            <a:avLst/>
          </a:prstGeom>
          <a:noFill/>
        </p:spPr>
        <p:txBody>
          <a:bodyPr wrap="none" lIns="91440" tIns="45720" rIns="91440" bIns="45720" rtlCol="0" anchor="t">
            <a:spAutoFit/>
          </a:bodyPr>
          <a:lstStyle/>
          <a:p>
            <a:pPr algn="ctr">
              <a:defRPr/>
            </a:pPr>
            <a:r>
              <a:rPr lang="en-US" altLang="ja-JP" sz="1200" b="1">
                <a:solidFill>
                  <a:srgbClr val="000000"/>
                </a:solidFill>
                <a:highlight>
                  <a:srgbClr val="00FF00"/>
                </a:highlight>
                <a:latin typeface="Calibri"/>
                <a:ea typeface="メイリオ"/>
              </a:rPr>
              <a:t>IMT-2030 submission</a:t>
            </a:r>
            <a:endParaRPr kumimoji="1" lang="ja-JP" altLang="en-US" sz="1200" b="1" i="0" u="none" strike="noStrike" kern="1200" cap="none" spc="0" normalizeH="0" baseline="0" noProof="0">
              <a:ln>
                <a:noFill/>
              </a:ln>
              <a:solidFill>
                <a:srgbClr val="000000"/>
              </a:solidFill>
              <a:effectLst/>
              <a:highlight>
                <a:srgbClr val="00FF00"/>
              </a:highlight>
              <a:uLnTx/>
              <a:uFillTx/>
              <a:latin typeface="Calibri"/>
              <a:ea typeface="メイリオ"/>
              <a:cs typeface="+mn-cs"/>
            </a:endParaRPr>
          </a:p>
        </p:txBody>
      </p:sp>
      <p:sp>
        <p:nvSpPr>
          <p:cNvPr id="92" name="正方形/長方形 91">
            <a:extLst>
              <a:ext uri="{FF2B5EF4-FFF2-40B4-BE49-F238E27FC236}">
                <a16:creationId xmlns:a16="http://schemas.microsoft.com/office/drawing/2014/main" id="{18EBE80B-25D6-C963-7A53-0EF7EC2AC3F5}"/>
              </a:ext>
            </a:extLst>
          </p:cNvPr>
          <p:cNvSpPr/>
          <p:nvPr/>
        </p:nvSpPr>
        <p:spPr>
          <a:xfrm>
            <a:off x="3881823" y="4323395"/>
            <a:ext cx="2150007" cy="197852"/>
          </a:xfrm>
          <a:prstGeom prst="rect">
            <a:avLst/>
          </a:prstGeom>
          <a:solidFill>
            <a:schemeClr val="accent2">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kern="1200" cap="none" spc="0" normalizeH="0" baseline="0" noProof="0">
                <a:ln>
                  <a:noFill/>
                </a:ln>
                <a:solidFill>
                  <a:srgbClr val="000000"/>
                </a:solidFill>
                <a:effectLst/>
                <a:uLnTx/>
                <a:uFillTx/>
                <a:latin typeface="Calibri"/>
                <a:ea typeface="メイリオ"/>
                <a:cs typeface="+mn-cs"/>
              </a:rPr>
              <a:t>Rel-20 (6G SI)</a:t>
            </a:r>
            <a:endParaRPr kumimoji="1" lang="ja-JP" altLang="en-US" sz="1400" b="1" i="0" u="none" strike="noStrike" kern="1200" cap="none" spc="0" normalizeH="0" baseline="0" noProof="0">
              <a:ln>
                <a:noFill/>
              </a:ln>
              <a:solidFill>
                <a:srgbClr val="000000"/>
              </a:solidFill>
              <a:effectLst/>
              <a:uLnTx/>
              <a:uFillTx/>
              <a:latin typeface="Calibri"/>
              <a:ea typeface="メイリオ"/>
              <a:cs typeface="+mn-cs"/>
            </a:endParaRPr>
          </a:p>
        </p:txBody>
      </p:sp>
      <p:sp>
        <p:nvSpPr>
          <p:cNvPr id="93" name="正方形/長方形 92">
            <a:extLst>
              <a:ext uri="{FF2B5EF4-FFF2-40B4-BE49-F238E27FC236}">
                <a16:creationId xmlns:a16="http://schemas.microsoft.com/office/drawing/2014/main" id="{00BF55E2-B951-5926-5293-6F6BD5BDAF02}"/>
              </a:ext>
            </a:extLst>
          </p:cNvPr>
          <p:cNvSpPr/>
          <p:nvPr/>
        </p:nvSpPr>
        <p:spPr>
          <a:xfrm>
            <a:off x="6031830" y="4326446"/>
            <a:ext cx="360000" cy="192477"/>
          </a:xfrm>
          <a:prstGeom prst="rect">
            <a:avLst/>
          </a:prstGeom>
          <a:solidFill>
            <a:schemeClr val="accent2">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000" b="0" i="0" u="none" strike="noStrike" kern="1200" cap="none" spc="0" normalizeH="0" baseline="0" noProof="0">
                <a:ln>
                  <a:noFill/>
                </a:ln>
                <a:solidFill>
                  <a:srgbClr val="000000"/>
                </a:solidFill>
                <a:effectLst/>
                <a:uLnTx/>
                <a:uFillTx/>
                <a:latin typeface="Calibri"/>
                <a:ea typeface="メイリオ"/>
                <a:cs typeface="+mn-cs"/>
              </a:rPr>
              <a:t>Stage3</a:t>
            </a:r>
            <a:endParaRPr kumimoji="1" lang="ja-JP" altLang="en-US" sz="1000" b="0" i="0" u="none" strike="noStrike" kern="1200" cap="none" spc="0" normalizeH="0" baseline="0" noProof="0">
              <a:ln>
                <a:noFill/>
              </a:ln>
              <a:solidFill>
                <a:srgbClr val="000000"/>
              </a:solidFill>
              <a:effectLst/>
              <a:uLnTx/>
              <a:uFillTx/>
              <a:latin typeface="Calibri"/>
              <a:ea typeface="メイリオ"/>
              <a:cs typeface="+mn-cs"/>
            </a:endParaRPr>
          </a:p>
        </p:txBody>
      </p:sp>
      <p:sp>
        <p:nvSpPr>
          <p:cNvPr id="94" name="吹き出し: 四角形 93">
            <a:extLst>
              <a:ext uri="{FF2B5EF4-FFF2-40B4-BE49-F238E27FC236}">
                <a16:creationId xmlns:a16="http://schemas.microsoft.com/office/drawing/2014/main" id="{2386B6A9-B697-7270-A212-0A815D9A8B38}"/>
              </a:ext>
            </a:extLst>
          </p:cNvPr>
          <p:cNvSpPr/>
          <p:nvPr/>
        </p:nvSpPr>
        <p:spPr>
          <a:xfrm>
            <a:off x="3026664" y="2324383"/>
            <a:ext cx="1503724" cy="234518"/>
          </a:xfrm>
          <a:prstGeom prst="wedgeRectCallout">
            <a:avLst>
              <a:gd name="adj1" fmla="val -71020"/>
              <a:gd name="adj2" fmla="val 11495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a:solidFill>
                  <a:schemeClr val="tx1"/>
                </a:solidFill>
                <a:highlight>
                  <a:srgbClr val="00FF00"/>
                </a:highlight>
              </a:rPr>
              <a:t>SID approva</a:t>
            </a:r>
            <a:r>
              <a:rPr lang="en-US" altLang="ja-JP" sz="1200">
                <a:solidFill>
                  <a:schemeClr val="tx1"/>
                </a:solidFill>
                <a:highlight>
                  <a:srgbClr val="00FF00"/>
                </a:highlight>
              </a:rPr>
              <a:t>l: Sep 24</a:t>
            </a:r>
            <a:endParaRPr kumimoji="1" lang="ja-JP" altLang="en-US" sz="1200">
              <a:solidFill>
                <a:schemeClr val="tx1"/>
              </a:solidFill>
              <a:highlight>
                <a:srgbClr val="00FF00"/>
              </a:highlight>
            </a:endParaRPr>
          </a:p>
        </p:txBody>
      </p:sp>
      <p:sp>
        <p:nvSpPr>
          <p:cNvPr id="95" name="吹き出し: 四角形 94">
            <a:extLst>
              <a:ext uri="{FF2B5EF4-FFF2-40B4-BE49-F238E27FC236}">
                <a16:creationId xmlns:a16="http://schemas.microsoft.com/office/drawing/2014/main" id="{3AE05B61-93B7-1B8E-E1CD-360AA5BD669C}"/>
              </a:ext>
            </a:extLst>
          </p:cNvPr>
          <p:cNvSpPr/>
          <p:nvPr/>
        </p:nvSpPr>
        <p:spPr>
          <a:xfrm>
            <a:off x="4685695" y="2340016"/>
            <a:ext cx="1575749" cy="234518"/>
          </a:xfrm>
          <a:prstGeom prst="wedgeRectCallout">
            <a:avLst>
              <a:gd name="adj1" fmla="val -100035"/>
              <a:gd name="adj2" fmla="val 25860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a:solidFill>
                  <a:schemeClr val="tx1"/>
                </a:solidFill>
                <a:highlight>
                  <a:srgbClr val="00FF00"/>
                </a:highlight>
              </a:rPr>
              <a:t>SID approva</a:t>
            </a:r>
            <a:r>
              <a:rPr lang="en-US" altLang="ja-JP" sz="1200">
                <a:solidFill>
                  <a:schemeClr val="tx1"/>
                </a:solidFill>
                <a:highlight>
                  <a:srgbClr val="00FF00"/>
                </a:highlight>
              </a:rPr>
              <a:t>l: June 25</a:t>
            </a:r>
            <a:endParaRPr kumimoji="1" lang="ja-JP" altLang="en-US" sz="1200">
              <a:solidFill>
                <a:schemeClr val="tx1"/>
              </a:solidFill>
              <a:highlight>
                <a:srgbClr val="00FF00"/>
              </a:highlight>
            </a:endParaRPr>
          </a:p>
        </p:txBody>
      </p:sp>
      <p:sp>
        <p:nvSpPr>
          <p:cNvPr id="96" name="吹き出し: 四角形 95">
            <a:extLst>
              <a:ext uri="{FF2B5EF4-FFF2-40B4-BE49-F238E27FC236}">
                <a16:creationId xmlns:a16="http://schemas.microsoft.com/office/drawing/2014/main" id="{98EF03B7-873C-83DB-25A7-73DAB65CB9B0}"/>
              </a:ext>
            </a:extLst>
          </p:cNvPr>
          <p:cNvSpPr/>
          <p:nvPr/>
        </p:nvSpPr>
        <p:spPr>
          <a:xfrm>
            <a:off x="3711341" y="4701627"/>
            <a:ext cx="1575749" cy="234518"/>
          </a:xfrm>
          <a:prstGeom prst="wedgeRectCallout">
            <a:avLst>
              <a:gd name="adj1" fmla="val -38951"/>
              <a:gd name="adj2" fmla="val -11761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a:solidFill>
                  <a:schemeClr val="tx1"/>
                </a:solidFill>
                <a:highlight>
                  <a:srgbClr val="00FF00"/>
                </a:highlight>
              </a:rPr>
              <a:t>SID approva</a:t>
            </a:r>
            <a:r>
              <a:rPr lang="en-US" altLang="ja-JP" sz="1200">
                <a:solidFill>
                  <a:schemeClr val="tx1"/>
                </a:solidFill>
                <a:highlight>
                  <a:srgbClr val="00FF00"/>
                </a:highlight>
              </a:rPr>
              <a:t>l: June 25</a:t>
            </a:r>
            <a:endParaRPr kumimoji="1" lang="ja-JP" altLang="en-US" sz="1200">
              <a:solidFill>
                <a:schemeClr val="tx1"/>
              </a:solidFill>
              <a:highlight>
                <a:srgbClr val="00FF00"/>
              </a:highlight>
            </a:endParaRPr>
          </a:p>
        </p:txBody>
      </p:sp>
      <p:sp>
        <p:nvSpPr>
          <p:cNvPr id="97" name="テキスト ボックス 52">
            <a:extLst>
              <a:ext uri="{FF2B5EF4-FFF2-40B4-BE49-F238E27FC236}">
                <a16:creationId xmlns:a16="http://schemas.microsoft.com/office/drawing/2014/main" id="{26562AC8-440F-3B45-F23B-41B5C1964774}"/>
              </a:ext>
            </a:extLst>
          </p:cNvPr>
          <p:cNvSpPr txBox="1"/>
          <p:nvPr/>
        </p:nvSpPr>
        <p:spPr>
          <a:xfrm>
            <a:off x="10337880" y="1850153"/>
            <a:ext cx="1800493" cy="276999"/>
          </a:xfrm>
          <a:prstGeom prst="rect">
            <a:avLst/>
          </a:prstGeom>
          <a:noFill/>
        </p:spPr>
        <p:txBody>
          <a:bodyPr wrap="none" lIns="91440" tIns="45720" rIns="91440" bIns="45720" rtlCol="0" anchor="t">
            <a:spAutoFit/>
          </a:bodyPr>
          <a:lstStyle/>
          <a:p>
            <a:pPr>
              <a:defRPr/>
            </a:pPr>
            <a:r>
              <a:rPr lang="en-US" altLang="ja-JP" sz="1200">
                <a:highlight>
                  <a:srgbClr val="00FF00"/>
                </a:highlight>
                <a:latin typeface="Calibri"/>
                <a:ea typeface="メイリオ"/>
              </a:rPr>
              <a:t>*TSG#102 Endorsed point</a:t>
            </a:r>
            <a:endParaRPr lang="en-US" sz="1800"/>
          </a:p>
        </p:txBody>
      </p:sp>
    </p:spTree>
    <p:extLst>
      <p:ext uri="{BB962C8B-B14F-4D97-AF65-F5344CB8AC3E}">
        <p14:creationId xmlns:p14="http://schemas.microsoft.com/office/powerpoint/2010/main" val="1901559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8AC555-055B-D0D1-0A48-86DD1B2112FF}"/>
              </a:ext>
            </a:extLst>
          </p:cNvPr>
          <p:cNvSpPr>
            <a:spLocks noGrp="1"/>
          </p:cNvSpPr>
          <p:nvPr>
            <p:ph type="title"/>
          </p:nvPr>
        </p:nvSpPr>
        <p:spPr/>
        <p:txBody>
          <a:bodyPr/>
          <a:lstStyle/>
          <a:p>
            <a:r>
              <a:rPr lang="en-US" altLang="ja-JP">
                <a:latin typeface="Calibri"/>
                <a:cs typeface="Segoe UI"/>
              </a:rPr>
              <a:t>Discussion points (1/2)</a:t>
            </a:r>
            <a:endParaRPr kumimoji="1" lang="ja-JP" altLang="en-US"/>
          </a:p>
        </p:txBody>
      </p:sp>
      <p:sp>
        <p:nvSpPr>
          <p:cNvPr id="3" name="コンテンツ プレースホルダー 2">
            <a:extLst>
              <a:ext uri="{FF2B5EF4-FFF2-40B4-BE49-F238E27FC236}">
                <a16:creationId xmlns:a16="http://schemas.microsoft.com/office/drawing/2014/main" id="{E88F762A-4E34-9A59-BB63-4EDF9276F6C2}"/>
              </a:ext>
            </a:extLst>
          </p:cNvPr>
          <p:cNvSpPr>
            <a:spLocks noGrp="1"/>
          </p:cNvSpPr>
          <p:nvPr>
            <p:ph idx="1"/>
          </p:nvPr>
        </p:nvSpPr>
        <p:spPr>
          <a:xfrm>
            <a:off x="215900" y="952501"/>
            <a:ext cx="11760200" cy="3631751"/>
          </a:xfrm>
        </p:spPr>
        <p:txBody>
          <a:bodyPr/>
          <a:lstStyle/>
          <a:p>
            <a:pPr marL="353060" indent="-353060"/>
            <a:r>
              <a:rPr lang="en-US" altLang="ja-JP" b="1" u="sng">
                <a:latin typeface="Calibri"/>
                <a:cs typeface="Segoe UI"/>
              </a:rPr>
              <a:t>Rel-21 completion</a:t>
            </a:r>
          </a:p>
          <a:p>
            <a:pPr marL="592455" lvl="1" indent="-238760"/>
            <a:r>
              <a:rPr lang="en-US" altLang="ja-JP" b="1">
                <a:solidFill>
                  <a:schemeClr val="accent2"/>
                </a:solidFill>
                <a:latin typeface="Calibri"/>
                <a:cs typeface="Segoe UI"/>
              </a:rPr>
              <a:t>March 2029 for ASN.1 freeze, aligned among SA/CT/RAN</a:t>
            </a:r>
          </a:p>
          <a:p>
            <a:pPr marL="831215" lvl="2" indent="-238760">
              <a:buFont typeface="Wingdings" pitchFamily="34" charset="0"/>
              <a:buChar char="§"/>
            </a:pPr>
            <a:r>
              <a:rPr lang="en-US" altLang="ja-JP">
                <a:latin typeface="Calibri"/>
                <a:cs typeface="Segoe UI"/>
              </a:rPr>
              <a:t>Reasonable timing for enough study/work duration (18 + 21 months)</a:t>
            </a:r>
          </a:p>
          <a:p>
            <a:pPr marL="831215" lvl="2" indent="-238760">
              <a:buFont typeface="Wingdings" pitchFamily="2" charset="2"/>
              <a:buChar char="§"/>
            </a:pPr>
            <a:r>
              <a:rPr lang="en-US" altLang="ja-JP">
                <a:latin typeface="Calibri"/>
                <a:ea typeface="メイリオ"/>
                <a:cs typeface="Segoe UI"/>
              </a:rPr>
              <a:t>SA/CT: 9 months b/w stage 2 and stage 3 completions, followed by 3 months for ASN.1 freeze </a:t>
            </a:r>
            <a:endParaRPr lang="en-US" altLang="ja-JP"/>
          </a:p>
          <a:p>
            <a:pPr marL="592455" lvl="2" indent="0">
              <a:buNone/>
            </a:pPr>
            <a:r>
              <a:rPr lang="en-US" altLang="ja-JP" b="1">
                <a:solidFill>
                  <a:schemeClr val="accent2"/>
                </a:solidFill>
                <a:latin typeface="Calibri"/>
                <a:ea typeface="メイリオ"/>
                <a:cs typeface="Segoe UI"/>
              </a:rPr>
              <a:t>→ SA2 completion on schedule is quite important </a:t>
            </a:r>
            <a:endParaRPr lang="en-US" altLang="ja-JP" b="1">
              <a:solidFill>
                <a:schemeClr val="accent2"/>
              </a:solidFill>
              <a:latin typeface="メイリオ"/>
              <a:ea typeface="メイリオ"/>
              <a:cs typeface="Segoe UI"/>
            </a:endParaRPr>
          </a:p>
          <a:p>
            <a:pPr marL="353060" indent="-353060"/>
            <a:endParaRPr lang="en-US" altLang="ja-JP" b="1" u="sng">
              <a:latin typeface="Calibri"/>
              <a:ea typeface="Calibri"/>
              <a:cs typeface="Calibri"/>
            </a:endParaRPr>
          </a:p>
          <a:p>
            <a:pPr marL="353060" indent="-353060"/>
            <a:r>
              <a:rPr lang="en-US" altLang="ja-JP" b="1" u="sng">
                <a:latin typeface="Calibri"/>
                <a:ea typeface="Calibri"/>
                <a:cs typeface="Calibri"/>
              </a:rPr>
              <a:t>Agenda of TSG-wide 6G workshop</a:t>
            </a:r>
            <a:endParaRPr lang="en-US" altLang="ja-JP"/>
          </a:p>
          <a:p>
            <a:pPr marL="592455" lvl="1" indent="-238760">
              <a:spcBef>
                <a:spcPts val="20"/>
              </a:spcBef>
            </a:pPr>
            <a:r>
              <a:rPr lang="en-US" altLang="ja-JP" b="1">
                <a:solidFill>
                  <a:schemeClr val="accent2"/>
                </a:solidFill>
                <a:latin typeface="Calibri"/>
                <a:ea typeface="Calibri"/>
                <a:cs typeface="Calibri"/>
              </a:rPr>
              <a:t>Useful to discuss/decide cross-TSG aspects</a:t>
            </a:r>
            <a:r>
              <a:rPr lang="en-US" altLang="ja-JP">
                <a:latin typeface="Calibri"/>
                <a:ea typeface="Calibri"/>
                <a:cs typeface="Calibri"/>
              </a:rPr>
              <a:t>, such as</a:t>
            </a:r>
          </a:p>
          <a:p>
            <a:pPr marL="831215" lvl="2" indent="-238760">
              <a:spcBef>
                <a:spcPts val="20"/>
              </a:spcBef>
              <a:buFont typeface="Wingdings" pitchFamily="34" charset="0"/>
              <a:buChar char="§"/>
            </a:pPr>
            <a:r>
              <a:rPr lang="en-US" altLang="ja-JP">
                <a:latin typeface="Calibri"/>
                <a:ea typeface="Calibri"/>
                <a:cs typeface="Calibri"/>
              </a:rPr>
              <a:t>Which 6G use cases are supported by (enhanced) 5G NR, and which ones are supported by 6G RAT?</a:t>
            </a:r>
            <a:endParaRPr lang="en-US" altLang="ja-JP" sz="1900"/>
          </a:p>
          <a:p>
            <a:pPr marL="831215" lvl="2" indent="-238760">
              <a:spcBef>
                <a:spcPts val="20"/>
              </a:spcBef>
              <a:buFont typeface="Wingdings" pitchFamily="34" charset="0"/>
              <a:buChar char="§"/>
            </a:pPr>
            <a:r>
              <a:rPr lang="en-US" altLang="ja-JP">
                <a:latin typeface="Calibri"/>
                <a:ea typeface="Calibri"/>
                <a:cs typeface="Calibri"/>
              </a:rPr>
              <a:t>Which 6G use cases identified in SA1 Rel-20 SI(s) should be prioritized for SA2 Rel-20 SI(s)?</a:t>
            </a:r>
            <a:endParaRPr lang="en-US" altLang="ja-JP">
              <a:ea typeface="Calibri"/>
              <a:cs typeface="Calibri"/>
            </a:endParaRPr>
          </a:p>
          <a:p>
            <a:pPr marL="831215" lvl="2" indent="-238760">
              <a:spcBef>
                <a:spcPts val="20"/>
              </a:spcBef>
              <a:buFont typeface="Wingdings" pitchFamily="34" charset="0"/>
              <a:buChar char="§"/>
            </a:pPr>
            <a:r>
              <a:rPr lang="en-US" altLang="ja-JP">
                <a:latin typeface="Calibri"/>
                <a:ea typeface="Calibri"/>
                <a:cs typeface="Calibri"/>
              </a:rPr>
              <a:t>Whether 6G CN architecture is (enhanced) 5GC or brand-new 6GC, and when to decide?</a:t>
            </a:r>
            <a:endParaRPr lang="en-US" altLang="ja-JP">
              <a:ea typeface="Calibri"/>
              <a:cs typeface="Calibri"/>
            </a:endParaRPr>
          </a:p>
          <a:p>
            <a:pPr marL="831215" lvl="2" indent="-238760">
              <a:spcBef>
                <a:spcPts val="20"/>
              </a:spcBef>
              <a:buFont typeface="Wingdings" pitchFamily="34" charset="0"/>
              <a:buChar char="§"/>
            </a:pPr>
            <a:r>
              <a:rPr lang="en-US" altLang="ja-JP">
                <a:latin typeface="Calibri"/>
                <a:ea typeface="Calibri"/>
                <a:cs typeface="Calibri"/>
              </a:rPr>
              <a:t>What should be discussed for tight TSG coordination, such as 6G NW architecture, including RAN-CN interface?</a:t>
            </a:r>
            <a:endParaRPr lang="en-US" altLang="ja-JP"/>
          </a:p>
        </p:txBody>
      </p:sp>
    </p:spTree>
    <p:extLst>
      <p:ext uri="{BB962C8B-B14F-4D97-AF65-F5344CB8AC3E}">
        <p14:creationId xmlns:p14="http://schemas.microsoft.com/office/powerpoint/2010/main" val="1933830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443FE0C-7C37-6304-0813-EE5ECCE9E287}"/>
              </a:ext>
            </a:extLst>
          </p:cNvPr>
          <p:cNvSpPr>
            <a:spLocks noGrp="1"/>
          </p:cNvSpPr>
          <p:nvPr>
            <p:ph type="title"/>
          </p:nvPr>
        </p:nvSpPr>
        <p:spPr/>
        <p:txBody>
          <a:bodyPr/>
          <a:lstStyle/>
          <a:p>
            <a:r>
              <a:rPr lang="en-US" altLang="ja-JP">
                <a:latin typeface="Calibri"/>
                <a:cs typeface="Segoe UI"/>
              </a:rPr>
              <a:t>Discussion points (2/2)</a:t>
            </a:r>
            <a:endParaRPr kumimoji="1" lang="ja-JP" altLang="en-US"/>
          </a:p>
        </p:txBody>
      </p:sp>
      <p:sp>
        <p:nvSpPr>
          <p:cNvPr id="3" name="コンテンツ プレースホルダー 2">
            <a:extLst>
              <a:ext uri="{FF2B5EF4-FFF2-40B4-BE49-F238E27FC236}">
                <a16:creationId xmlns:a16="http://schemas.microsoft.com/office/drawing/2014/main" id="{3DC9AB96-EFC5-AB6B-9671-652A21D7488D}"/>
              </a:ext>
            </a:extLst>
          </p:cNvPr>
          <p:cNvSpPr>
            <a:spLocks noGrp="1"/>
          </p:cNvSpPr>
          <p:nvPr>
            <p:ph idx="1"/>
          </p:nvPr>
        </p:nvSpPr>
        <p:spPr>
          <a:xfrm>
            <a:off x="215900" y="952501"/>
            <a:ext cx="11760200" cy="5801576"/>
          </a:xfrm>
        </p:spPr>
        <p:txBody>
          <a:bodyPr/>
          <a:lstStyle/>
          <a:p>
            <a:pPr marL="353060" indent="-353060">
              <a:spcBef>
                <a:spcPts val="20"/>
              </a:spcBef>
              <a:buFont typeface="Wingdings" pitchFamily="34" charset="0"/>
              <a:buChar char="n"/>
            </a:pPr>
            <a:r>
              <a:rPr lang="en-US" altLang="ja-JP" b="1" u="sng">
                <a:latin typeface="Calibri"/>
                <a:ea typeface="Calibri"/>
                <a:cs typeface="Calibri"/>
              </a:rPr>
              <a:t>RAN requirements SI</a:t>
            </a:r>
            <a:endParaRPr lang="en-US" altLang="ja-JP"/>
          </a:p>
          <a:p>
            <a:pPr marL="592455" lvl="1" indent="-238760">
              <a:spcBef>
                <a:spcPts val="20"/>
              </a:spcBef>
            </a:pPr>
            <a:r>
              <a:rPr lang="en-US" altLang="ja-JP">
                <a:latin typeface="Calibri"/>
                <a:ea typeface="Calibri"/>
                <a:cs typeface="Calibri"/>
              </a:rPr>
              <a:t>Controversial in TSG#102: strange to be started before 6G workshop (unlike 5G), while requirements are necessary to start WG-level technical discussion</a:t>
            </a:r>
          </a:p>
          <a:p>
            <a:pPr marL="592455" lvl="1" indent="-238760">
              <a:spcBef>
                <a:spcPts val="20"/>
              </a:spcBef>
            </a:pPr>
            <a:endParaRPr lang="en-US" altLang="ja-JP">
              <a:latin typeface="Calibri"/>
              <a:ea typeface="Calibri"/>
              <a:cs typeface="Calibri"/>
            </a:endParaRPr>
          </a:p>
          <a:p>
            <a:pPr marL="592455" lvl="1" indent="-238760">
              <a:spcBef>
                <a:spcPts val="20"/>
              </a:spcBef>
            </a:pPr>
            <a:endParaRPr lang="en-US" altLang="ja-JP">
              <a:latin typeface="Calibri"/>
              <a:ea typeface="Calibri"/>
              <a:cs typeface="Calibri"/>
            </a:endParaRPr>
          </a:p>
          <a:p>
            <a:pPr marL="592455" lvl="1" indent="-238760">
              <a:spcBef>
                <a:spcPts val="20"/>
              </a:spcBef>
            </a:pPr>
            <a:endParaRPr lang="en-US" altLang="ja-JP">
              <a:latin typeface="Calibri"/>
              <a:ea typeface="Calibri"/>
              <a:cs typeface="Calibri"/>
            </a:endParaRPr>
          </a:p>
          <a:p>
            <a:pPr marL="592455" lvl="1" indent="-238760">
              <a:spcBef>
                <a:spcPts val="20"/>
              </a:spcBef>
            </a:pPr>
            <a:endParaRPr lang="en-US" altLang="ja-JP">
              <a:latin typeface="Calibri"/>
              <a:ea typeface="Calibri"/>
              <a:cs typeface="Calibri"/>
            </a:endParaRPr>
          </a:p>
          <a:p>
            <a:pPr marL="592455" lvl="1" indent="-238760">
              <a:spcBef>
                <a:spcPts val="20"/>
              </a:spcBef>
            </a:pPr>
            <a:endParaRPr lang="en-US" altLang="ja-JP">
              <a:latin typeface="Calibri"/>
              <a:ea typeface="Calibri"/>
              <a:cs typeface="Calibri"/>
            </a:endParaRPr>
          </a:p>
          <a:p>
            <a:pPr marL="592455" lvl="1" indent="-238760">
              <a:spcBef>
                <a:spcPts val="20"/>
              </a:spcBef>
            </a:pPr>
            <a:endParaRPr lang="en-US" altLang="ja-JP">
              <a:latin typeface="Calibri"/>
              <a:ea typeface="Calibri"/>
              <a:cs typeface="Calibri"/>
            </a:endParaRPr>
          </a:p>
          <a:p>
            <a:pPr marL="592455" lvl="1" indent="-238760">
              <a:spcBef>
                <a:spcPts val="20"/>
              </a:spcBef>
            </a:pPr>
            <a:endParaRPr lang="en-US" altLang="ja-JP">
              <a:latin typeface="Calibri"/>
              <a:ea typeface="Calibri"/>
              <a:cs typeface="Calibri"/>
            </a:endParaRPr>
          </a:p>
          <a:p>
            <a:pPr marL="592455" lvl="1" indent="-238760">
              <a:spcBef>
                <a:spcPts val="20"/>
              </a:spcBef>
            </a:pPr>
            <a:r>
              <a:rPr lang="en-US" altLang="ja-JP" b="1" u="sng">
                <a:solidFill>
                  <a:schemeClr val="accent2"/>
                </a:solidFill>
                <a:latin typeface="Calibri"/>
                <a:ea typeface="Calibri"/>
                <a:cs typeface="Calibri"/>
              </a:rPr>
              <a:t>DOCOMO proposal</a:t>
            </a:r>
            <a:r>
              <a:rPr lang="en-US" altLang="ja-JP" b="1">
                <a:solidFill>
                  <a:schemeClr val="accent2"/>
                </a:solidFill>
                <a:latin typeface="Calibri"/>
                <a:ea typeface="Calibri"/>
                <a:cs typeface="Calibri"/>
              </a:rPr>
              <a:t>: Dec. 2024 – Dec. 2025 for TR approval</a:t>
            </a:r>
            <a:r>
              <a:rPr lang="en-US" altLang="ja-JP">
                <a:latin typeface="Calibri"/>
                <a:ea typeface="Calibri"/>
                <a:cs typeface="Calibri"/>
              </a:rPr>
              <a:t>, considering followings</a:t>
            </a:r>
          </a:p>
          <a:p>
            <a:pPr marL="831617" lvl="2" indent="-238760">
              <a:spcBef>
                <a:spcPts val="20"/>
              </a:spcBef>
            </a:pPr>
            <a:r>
              <a:rPr lang="en-US" altLang="ja-JP">
                <a:highlight>
                  <a:srgbClr val="C0C0C0"/>
                </a:highlight>
                <a:latin typeface="Calibri"/>
                <a:ea typeface="Calibri"/>
                <a:cs typeface="Calibri"/>
              </a:rPr>
              <a:t>5 meetings for TR approval</a:t>
            </a:r>
          </a:p>
          <a:p>
            <a:pPr marL="831617" lvl="2" indent="-238760">
              <a:spcBef>
                <a:spcPts val="20"/>
              </a:spcBef>
            </a:pPr>
            <a:r>
              <a:rPr lang="en-US" altLang="ja-JP">
                <a:highlight>
                  <a:srgbClr val="00FFFF"/>
                </a:highlight>
                <a:latin typeface="Calibri"/>
                <a:ea typeface="Calibri"/>
                <a:cs typeface="Calibri"/>
              </a:rPr>
              <a:t>At least 2 meetings before WG-level technical discussion</a:t>
            </a:r>
          </a:p>
          <a:p>
            <a:pPr marL="831617" lvl="2" indent="-238760">
              <a:spcBef>
                <a:spcPts val="20"/>
              </a:spcBef>
            </a:pPr>
            <a:r>
              <a:rPr lang="en-US" altLang="ja-JP">
                <a:highlight>
                  <a:srgbClr val="FFFF00"/>
                </a:highlight>
                <a:latin typeface="Calibri"/>
                <a:ea typeface="Calibri"/>
                <a:cs typeface="Calibri"/>
              </a:rPr>
              <a:t>TR approval before the completion of the discussion on IMT-2030 at ITU-R</a:t>
            </a:r>
          </a:p>
          <a:p>
            <a:pPr marL="831215" lvl="2" indent="-238760">
              <a:spcBef>
                <a:spcPts val="20"/>
              </a:spcBef>
              <a:buFont typeface="Wingdings" pitchFamily="34" charset="0"/>
              <a:buChar char="§"/>
            </a:pPr>
            <a:endParaRPr lang="en-US" altLang="ja-JP">
              <a:highlight>
                <a:srgbClr val="FFFF00"/>
              </a:highlight>
              <a:latin typeface="Calibri"/>
              <a:ea typeface="Calibri"/>
              <a:cs typeface="Calibri"/>
            </a:endParaRPr>
          </a:p>
          <a:p>
            <a:pPr marL="592455" lvl="1" indent="-238760">
              <a:spcBef>
                <a:spcPts val="20"/>
              </a:spcBef>
            </a:pPr>
            <a:r>
              <a:rPr lang="en-US" altLang="ja-JP">
                <a:latin typeface="Calibri"/>
                <a:ea typeface="Calibri"/>
                <a:cs typeface="Calibri"/>
              </a:rPr>
              <a:t>Alternatively, two-phase approach can be considered</a:t>
            </a:r>
          </a:p>
          <a:p>
            <a:pPr marL="831617" lvl="2" indent="-238760">
              <a:spcBef>
                <a:spcPts val="20"/>
              </a:spcBef>
            </a:pPr>
            <a:r>
              <a:rPr lang="en-US" altLang="ja-JP">
                <a:latin typeface="Calibri"/>
                <a:ea typeface="Calibri"/>
                <a:cs typeface="Calibri"/>
              </a:rPr>
              <a:t>1st phase (Dec’24-): Focus on RAN high-level requirements and high-level deployment scenarios (similar to 5G study)</a:t>
            </a:r>
          </a:p>
          <a:p>
            <a:pPr marL="831617" lvl="2" indent="-238760">
              <a:spcBef>
                <a:spcPts val="20"/>
              </a:spcBef>
            </a:pPr>
            <a:r>
              <a:rPr lang="en-US" altLang="ja-JP">
                <a:latin typeface="Calibri"/>
                <a:ea typeface="Calibri"/>
                <a:cs typeface="Calibri"/>
              </a:rPr>
              <a:t>2nd phase (Sep’25-): High-level technical topics, such as</a:t>
            </a:r>
          </a:p>
          <a:p>
            <a:pPr marL="1070774" lvl="3" indent="-238760">
              <a:spcBef>
                <a:spcPts val="20"/>
              </a:spcBef>
            </a:pPr>
            <a:r>
              <a:rPr lang="en-US" altLang="ja-JP">
                <a:latin typeface="Calibri"/>
                <a:ea typeface="Calibri"/>
                <a:cs typeface="Calibri"/>
              </a:rPr>
              <a:t>5G-6G migration (including NW architecture)</a:t>
            </a:r>
          </a:p>
          <a:p>
            <a:pPr marL="1070774" lvl="3" indent="-238760">
              <a:spcBef>
                <a:spcPts val="20"/>
              </a:spcBef>
            </a:pPr>
            <a:r>
              <a:rPr lang="en-US" altLang="ja-JP">
                <a:latin typeface="Calibri"/>
                <a:ea typeface="Calibri"/>
                <a:cs typeface="Calibri"/>
              </a:rPr>
              <a:t>6G use case support via </a:t>
            </a:r>
            <a:r>
              <a:rPr lang="en-US" altLang="ja-JP" err="1">
                <a:latin typeface="Calibri"/>
                <a:ea typeface="Calibri"/>
                <a:cs typeface="Calibri"/>
              </a:rPr>
              <a:t>eNR</a:t>
            </a:r>
            <a:r>
              <a:rPr lang="en-US" altLang="ja-JP">
                <a:latin typeface="Calibri"/>
                <a:ea typeface="Calibri"/>
                <a:cs typeface="Calibri"/>
              </a:rPr>
              <a:t> vs 6G RAT</a:t>
            </a:r>
          </a:p>
          <a:p>
            <a:pPr marL="1070774" lvl="3" indent="-238760">
              <a:spcBef>
                <a:spcPts val="20"/>
              </a:spcBef>
            </a:pPr>
            <a:r>
              <a:rPr lang="en-US" altLang="ja-JP">
                <a:latin typeface="Calibri"/>
                <a:ea typeface="Calibri"/>
                <a:cs typeface="Calibri"/>
              </a:rPr>
              <a:t>6G day1 priority</a:t>
            </a:r>
          </a:p>
        </p:txBody>
      </p:sp>
      <p:graphicFrame>
        <p:nvGraphicFramePr>
          <p:cNvPr id="4" name="表 6">
            <a:extLst>
              <a:ext uri="{FF2B5EF4-FFF2-40B4-BE49-F238E27FC236}">
                <a16:creationId xmlns:a16="http://schemas.microsoft.com/office/drawing/2014/main" id="{16DDB123-12AB-B562-9B53-F4C538B315F7}"/>
              </a:ext>
            </a:extLst>
          </p:cNvPr>
          <p:cNvGraphicFramePr>
            <a:graphicFrameLocks noGrp="1"/>
          </p:cNvGraphicFramePr>
          <p:nvPr/>
        </p:nvGraphicFramePr>
        <p:xfrm>
          <a:off x="512139" y="1949015"/>
          <a:ext cx="11399362" cy="1798320"/>
        </p:xfrm>
        <a:graphic>
          <a:graphicData uri="http://schemas.openxmlformats.org/drawingml/2006/table">
            <a:tbl>
              <a:tblPr firstRow="1" bandRow="1">
                <a:tableStyleId>{5940675A-B579-460E-94D1-54222C63F5DA}</a:tableStyleId>
              </a:tblPr>
              <a:tblGrid>
                <a:gridCol w="11399362">
                  <a:extLst>
                    <a:ext uri="{9D8B030D-6E8A-4147-A177-3AD203B41FA5}">
                      <a16:colId xmlns:a16="http://schemas.microsoft.com/office/drawing/2014/main" val="3602023070"/>
                    </a:ext>
                  </a:extLst>
                </a:gridCol>
              </a:tblGrid>
              <a:tr h="370840">
                <a:tc>
                  <a:txBody>
                    <a:bodyPr/>
                    <a:lstStyle/>
                    <a:p>
                      <a:r>
                        <a:rPr kumimoji="1" lang="en-US" altLang="ja-JP" sz="1600" u="sng"/>
                        <a:t>From 5G RAN </a:t>
                      </a:r>
                      <a:r>
                        <a:rPr lang="en-US" altLang="ja-JP" sz="1600" u="sng"/>
                        <a:t>Requirements</a:t>
                      </a:r>
                      <a:r>
                        <a:rPr kumimoji="1" lang="en-US" altLang="ja-JP" sz="1600" u="sng"/>
                        <a:t> SI</a:t>
                      </a:r>
                      <a:r>
                        <a:rPr kumimoji="1" lang="en-US" altLang="ja-JP" sz="1600"/>
                        <a:t> (RP-160811, </a:t>
                      </a:r>
                      <a:r>
                        <a:rPr lang="en-US" altLang="ja-JP" sz="1600">
                          <a:highlight>
                            <a:srgbClr val="C0C0C0"/>
                          </a:highlight>
                        </a:rPr>
                        <a:t>Dec'15</a:t>
                      </a:r>
                      <a:r>
                        <a:rPr kumimoji="1" lang="en-US" altLang="ja-JP" sz="1600">
                          <a:highlight>
                            <a:srgbClr val="C0C0C0"/>
                          </a:highlight>
                        </a:rPr>
                        <a:t> – </a:t>
                      </a:r>
                      <a:r>
                        <a:rPr lang="en-US" altLang="ja-JP" sz="1600">
                          <a:highlight>
                            <a:srgbClr val="C0C0C0"/>
                          </a:highlight>
                        </a:rPr>
                        <a:t>Dec'16 for TR approval</a:t>
                      </a:r>
                      <a:r>
                        <a:rPr kumimoji="1" lang="en-US" altLang="ja-JP" sz="1600"/>
                        <a:t>)</a:t>
                      </a:r>
                    </a:p>
                    <a:p>
                      <a:r>
                        <a:rPr kumimoji="1" lang="en-US" altLang="ja-JP" sz="1600" i="1"/>
                        <a:t>This SI is to be completed in March 2017 (RAN #75), to match the ITU-R timeline of technical performance requirement (February 2017).</a:t>
                      </a:r>
                      <a:r>
                        <a:rPr lang="en-US" altLang="ja-JP" sz="1600" i="1"/>
                        <a:t> </a:t>
                      </a:r>
                      <a:r>
                        <a:rPr kumimoji="1" lang="en-US" altLang="ja-JP" sz="1600" i="1"/>
                        <a:t> </a:t>
                      </a:r>
                      <a:r>
                        <a:rPr kumimoji="1" lang="en-US" altLang="ja-JP" sz="1600" i="1">
                          <a:highlight>
                            <a:srgbClr val="00FFFF"/>
                          </a:highlight>
                        </a:rPr>
                        <a:t>RAN high-level requirements and high-level deployment scenarios need to be completed by March 2016 (RAN #71), to provide guidance to the technical work to be performed in RAN WGs.</a:t>
                      </a:r>
                      <a:r>
                        <a:rPr kumimoji="1" lang="en-US" altLang="ja-JP" sz="1600" i="1"/>
                        <a:t> </a:t>
                      </a:r>
                      <a:r>
                        <a:rPr kumimoji="1" lang="en-US" altLang="ja-JP" sz="1600" i="1">
                          <a:highlight>
                            <a:srgbClr val="FFFF00"/>
                          </a:highlight>
                        </a:rPr>
                        <a:t>The TR is to be approved in RAN#73 when the bulk of the requirements is expected to be agreed. When the TR is approved it should be sent to ITU-R so that they can take into account for the discussion on IMT 2020 requirements definition.</a:t>
                      </a:r>
                      <a:r>
                        <a:rPr kumimoji="1" lang="en-US" altLang="ja-JP" sz="1600" i="1"/>
                        <a:t> The SI can then remain open until March 2017 (RAN #75) in the background to further refine the requirements and make sure that they include the IMT 2020 requirements that will be defined by ITU-R by Feb 2017.</a:t>
                      </a:r>
                      <a:endParaRPr kumimoji="1" lang="ja-JP" altLang="en-US" sz="1600" i="1"/>
                    </a:p>
                  </a:txBody>
                  <a:tcPr/>
                </a:tc>
                <a:extLst>
                  <a:ext uri="{0D108BD9-81ED-4DB2-BD59-A6C34878D82A}">
                    <a16:rowId xmlns:a16="http://schemas.microsoft.com/office/drawing/2014/main" val="1740697357"/>
                  </a:ext>
                </a:extLst>
              </a:tr>
            </a:tbl>
          </a:graphicData>
        </a:graphic>
      </p:graphicFrame>
    </p:spTree>
    <p:extLst>
      <p:ext uri="{BB962C8B-B14F-4D97-AF65-F5344CB8AC3E}">
        <p14:creationId xmlns:p14="http://schemas.microsoft.com/office/powerpoint/2010/main" val="551800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5499377\OUT\tmp\01_corp_brandlogo_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4432" y="2768927"/>
            <a:ext cx="6272773" cy="136895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NTT DOCOMO ロゴ」の画像検索結果"/>
          <p:cNvSpPr>
            <a:spLocks noChangeAspect="1" noChangeArrowheads="1"/>
          </p:cNvSpPr>
          <p:nvPr/>
        </p:nvSpPr>
        <p:spPr bwMode="auto">
          <a:xfrm>
            <a:off x="207433" y="-144461"/>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
        <p:nvSpPr>
          <p:cNvPr id="4" name="AutoShape 4" descr="「NTT DOCOMO ロゴ」の画像検索結果"/>
          <p:cNvSpPr>
            <a:spLocks noChangeAspect="1" noChangeArrowheads="1"/>
          </p:cNvSpPr>
          <p:nvPr/>
        </p:nvSpPr>
        <p:spPr bwMode="auto">
          <a:xfrm>
            <a:off x="410633" y="7940"/>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Tree>
    <p:extLst>
      <p:ext uri="{BB962C8B-B14F-4D97-AF65-F5344CB8AC3E}">
        <p14:creationId xmlns:p14="http://schemas.microsoft.com/office/powerpoint/2010/main" val="375138392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4" ma:contentTypeDescription="新しいドキュメントを作成します。" ma:contentTypeScope="" ma:versionID="d52576fe248f4ed25dbed9991906ac46">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245c5d8aa46522974c34a62487dd8b25"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F0EF07-DBFE-4F4D-9B06-352B6C7CE6FE}">
  <ds:schemaRefs>
    <ds:schemaRef ds:uri="http://schemas.microsoft.com/office/2006/documentManagement/types"/>
    <ds:schemaRef ds:uri="http://schemas.microsoft.com/office/2006/metadata/properties"/>
    <ds:schemaRef ds:uri="http://schemas.openxmlformats.org/package/2006/metadata/core-properties"/>
    <ds:schemaRef ds:uri="http://purl.org/dc/terms/"/>
    <ds:schemaRef ds:uri="http://purl.org/dc/elements/1.1/"/>
    <ds:schemaRef ds:uri="http://schemas.microsoft.com/office/infopath/2007/PartnerControls"/>
    <ds:schemaRef ds:uri="acd154b3-7606-44e7-99cd-55da7c898a00"/>
    <ds:schemaRef ds:uri="11c27790-e69e-4dc9-b240-2619c6daab48"/>
    <ds:schemaRef ds:uri="http://www.w3.org/XML/1998/namespace"/>
    <ds:schemaRef ds:uri="http://purl.org/dc/dcmitype/"/>
  </ds:schemaRefs>
</ds:datastoreItem>
</file>

<file path=customXml/itemProps2.xml><?xml version="1.0" encoding="utf-8"?>
<ds:datastoreItem xmlns:ds="http://schemas.openxmlformats.org/officeDocument/2006/customXml" ds:itemID="{3917269D-DB33-4F61-81E4-260FA9F021D0}">
  <ds:schemaRefs>
    <ds:schemaRef ds:uri="11c27790-e69e-4dc9-b240-2619c6daab48"/>
    <ds:schemaRef ds:uri="acd154b3-7606-44e7-99cd-55da7c898a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8653A72-B440-40ED-A54B-09711DB9041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699</Words>
  <Application>Microsoft Office PowerPoint</Application>
  <PresentationFormat>ワイド画面</PresentationFormat>
  <Paragraphs>123</Paragraphs>
  <Slides>6</Slides>
  <Notes>2</Notes>
  <HiddenSlides>0</HiddenSlides>
  <MMClips>0</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6</vt:i4>
      </vt:variant>
    </vt:vector>
  </HeadingPairs>
  <TitlesOfParts>
    <vt:vector size="17" baseType="lpstr">
      <vt:lpstr>メイリオ</vt:lpstr>
      <vt:lpstr>Arial</vt:lpstr>
      <vt:lpstr>Calibri</vt:lpstr>
      <vt:lpstr>Century Gothic</vt:lpstr>
      <vt:lpstr>Microsoft Sans Serif</vt:lpstr>
      <vt:lpstr>Segoe UI</vt:lpstr>
      <vt:lpstr>Times New Roman</vt:lpstr>
      <vt:lpstr>Wingdings</vt:lpstr>
      <vt:lpstr>Custom Design</vt:lpstr>
      <vt:lpstr>1_標準デザイン</vt:lpstr>
      <vt:lpstr>Qualcomm Executive External</vt:lpstr>
      <vt:lpstr>View on IMT-2030 submission timeplan</vt:lpstr>
      <vt:lpstr>Background – TSG#102</vt:lpstr>
      <vt:lpstr>DOCOMO proposed timeline</vt:lpstr>
      <vt:lpstr>Discussion points (1/2)</vt:lpstr>
      <vt:lpstr>Discussion points (2/2)</vt:lpstr>
      <vt:lpstr>PowerPoint プレゼンテーション</vt:lpstr>
    </vt:vector>
  </TitlesOfParts>
  <Company>株式会社NTTドコモ</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lastModifiedBy>Shunsuke Dojiri (土尻 俊輔)_r0</cp:lastModifiedBy>
  <cp:revision>2</cp:revision>
  <dcterms:created xsi:type="dcterms:W3CDTF">2008-05-20T02:15:22Z</dcterms:created>
  <dcterms:modified xsi:type="dcterms:W3CDTF">2024-03-08T06:27:47Z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0x0101002DB48EE83D9310469D0C9D2B1A6D465F</vt:lpwstr>
  </property>
  <property fmtid="{D5CDD505-2E9C-101B-9397-08002B2CF9AE}" pid="3" name="MediaServiceImageTags">
    <vt:lpwstr/>
  </property>
</Properties>
</file>