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6"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9112" autoAdjust="0"/>
  </p:normalViewPr>
  <p:slideViewPr>
    <p:cSldViewPr snapToGrid="0">
      <p:cViewPr varScale="1">
        <p:scale>
          <a:sx n="64" d="100"/>
          <a:sy n="64" d="100"/>
        </p:scale>
        <p:origin x="684"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403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a:t>
            </a:r>
            <a:r>
              <a:rPr lang="en-GB" altLang="en-US" sz="800">
                <a:ln w="0"/>
                <a:latin typeface="Calibri" panose="020F0502020204030204" pitchFamily="34" charset="0"/>
              </a:rPr>
              <a:t>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97135" y="165985"/>
            <a:ext cx="424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a:t>
            </a:r>
            <a:r>
              <a:rPr lang="en-US" altLang="en-US" sz="1200" b="1">
                <a:latin typeface="Arial "/>
              </a:rPr>
              <a:t>TSG CT#10</a:t>
            </a:r>
            <a:r>
              <a:rPr lang="en-DE" altLang="en-US" sz="1200" b="1">
                <a:latin typeface="Arial "/>
              </a:rPr>
              <a:t>3</a:t>
            </a:r>
            <a:endParaRPr lang="en-US" altLang="en-US" sz="1200" b="1" dirty="0">
              <a:latin typeface="Arial "/>
            </a:endParaRPr>
          </a:p>
          <a:p>
            <a:pPr eaLnBrk="1" hangingPunct="1">
              <a:defRPr/>
            </a:pPr>
            <a:r>
              <a:rPr lang="en-DE" sz="1200" b="1" kern="1200">
                <a:solidFill>
                  <a:schemeClr val="tx1"/>
                </a:solidFill>
                <a:latin typeface="Arial "/>
                <a:ea typeface="+mn-ea"/>
                <a:cs typeface="Arial" panose="020B0604020202020204" pitchFamily="34" charset="0"/>
              </a:rPr>
              <a:t>M</a:t>
            </a:r>
            <a:r>
              <a:rPr lang="en-GB" sz="1200" b="1" kern="1200">
                <a:solidFill>
                  <a:schemeClr val="tx1"/>
                </a:solidFill>
                <a:latin typeface="Arial "/>
                <a:ea typeface="+mn-ea"/>
                <a:cs typeface="Arial" panose="020B0604020202020204" pitchFamily="34" charset="0"/>
              </a:rPr>
              <a:t>a</a:t>
            </a:r>
            <a:r>
              <a:rPr lang="en-DE" sz="1200" b="1" kern="1200">
                <a:solidFill>
                  <a:schemeClr val="tx1"/>
                </a:solidFill>
                <a:latin typeface="Arial "/>
                <a:ea typeface="+mn-ea"/>
                <a:cs typeface="Arial" panose="020B0604020202020204" pitchFamily="34" charset="0"/>
              </a:rPr>
              <a:t>a</a:t>
            </a:r>
            <a:r>
              <a:rPr lang="en-GB" sz="1200" b="1" kern="1200">
                <a:solidFill>
                  <a:schemeClr val="tx1"/>
                </a:solidFill>
                <a:latin typeface="Arial "/>
                <a:ea typeface="+mn-ea"/>
                <a:cs typeface="Arial" panose="020B0604020202020204" pitchFamily="34" charset="0"/>
              </a:rPr>
              <a:t>s</a:t>
            </a:r>
            <a:r>
              <a:rPr lang="en-DE" sz="1200" b="1" kern="1200">
                <a:solidFill>
                  <a:schemeClr val="tx1"/>
                </a:solidFill>
                <a:latin typeface="Arial "/>
                <a:ea typeface="+mn-ea"/>
                <a:cs typeface="Arial" panose="020B0604020202020204" pitchFamily="34" charset="0"/>
              </a:rPr>
              <a:t>t</a:t>
            </a:r>
            <a:r>
              <a:rPr lang="en-GB" sz="1200" b="1" kern="1200">
                <a:solidFill>
                  <a:schemeClr val="tx1"/>
                </a:solidFill>
                <a:latin typeface="Arial "/>
                <a:ea typeface="+mn-ea"/>
                <a:cs typeface="Arial" panose="020B0604020202020204" pitchFamily="34" charset="0"/>
              </a:rPr>
              <a:t>r</a:t>
            </a:r>
            <a:r>
              <a:rPr lang="en-DE" sz="1200" b="1" kern="1200">
                <a:solidFill>
                  <a:schemeClr val="tx1"/>
                </a:solidFill>
                <a:latin typeface="Arial "/>
                <a:ea typeface="+mn-ea"/>
                <a:cs typeface="Arial" panose="020B0604020202020204" pitchFamily="34" charset="0"/>
              </a:rPr>
              <a:t>i</a:t>
            </a:r>
            <a:r>
              <a:rPr lang="en-GB" sz="1200" b="1" kern="1200">
                <a:solidFill>
                  <a:schemeClr val="tx1"/>
                </a:solidFill>
                <a:latin typeface="Arial "/>
                <a:ea typeface="+mn-ea"/>
                <a:cs typeface="Arial" panose="020B0604020202020204" pitchFamily="34" charset="0"/>
              </a:rPr>
              <a:t>c</a:t>
            </a:r>
            <a:r>
              <a:rPr lang="en-DE" sz="1200" b="1" kern="1200">
                <a:solidFill>
                  <a:schemeClr val="tx1"/>
                </a:solidFill>
                <a:latin typeface="Arial "/>
                <a:ea typeface="+mn-ea"/>
                <a:cs typeface="Arial" panose="020B0604020202020204" pitchFamily="34" charset="0"/>
              </a:rPr>
              <a:t>h</a:t>
            </a:r>
            <a:r>
              <a:rPr lang="en-GB" sz="1200" b="1" kern="1200">
                <a:solidFill>
                  <a:schemeClr val="tx1"/>
                </a:solidFill>
                <a:latin typeface="Arial "/>
                <a:ea typeface="+mn-ea"/>
                <a:cs typeface="Arial" panose="020B0604020202020204" pitchFamily="34" charset="0"/>
              </a:rPr>
              <a:t>t– </a:t>
            </a:r>
            <a:r>
              <a:rPr lang="en-DE" sz="1200" b="1" kern="1200">
                <a:solidFill>
                  <a:schemeClr val="tx1"/>
                </a:solidFill>
                <a:latin typeface="Arial "/>
                <a:ea typeface="+mn-ea"/>
                <a:cs typeface="Arial" panose="020B0604020202020204" pitchFamily="34" charset="0"/>
              </a:rPr>
              <a:t>18th</a:t>
            </a:r>
            <a:r>
              <a:rPr lang="en-GB" sz="1200" b="1" kern="1200">
                <a:solidFill>
                  <a:schemeClr val="tx1"/>
                </a:solidFill>
                <a:latin typeface="Arial "/>
                <a:ea typeface="+mn-ea"/>
                <a:cs typeface="Arial" panose="020B0604020202020204" pitchFamily="34" charset="0"/>
              </a:rPr>
              <a:t> – </a:t>
            </a:r>
            <a:r>
              <a:rPr lang="en-DE" sz="1200" b="1" kern="1200">
                <a:solidFill>
                  <a:schemeClr val="tx1"/>
                </a:solidFill>
                <a:latin typeface="Arial "/>
                <a:ea typeface="+mn-ea"/>
                <a:cs typeface="Arial" panose="020B0604020202020204" pitchFamily="34" charset="0"/>
              </a:rPr>
              <a:t>19</a:t>
            </a:r>
            <a:r>
              <a:rPr lang="en-GB" sz="1200" b="1" kern="1200">
                <a:solidFill>
                  <a:schemeClr val="tx1"/>
                </a:solidFill>
                <a:latin typeface="Arial "/>
                <a:ea typeface="+mn-ea"/>
                <a:cs typeface="Arial" panose="020B0604020202020204" pitchFamily="34" charset="0"/>
              </a:rPr>
              <a:t>t</a:t>
            </a:r>
            <a:r>
              <a:rPr lang="en-DE" sz="1200" b="1" kern="1200">
                <a:solidFill>
                  <a:schemeClr val="tx1"/>
                </a:solidFill>
                <a:latin typeface="Arial "/>
                <a:ea typeface="+mn-ea"/>
                <a:cs typeface="Arial" panose="020B0604020202020204" pitchFamily="34" charset="0"/>
              </a:rPr>
              <a:t>h </a:t>
            </a:r>
            <a:r>
              <a:rPr lang="en-GB" sz="1200" b="1" kern="1200">
                <a:solidFill>
                  <a:schemeClr val="tx1"/>
                </a:solidFill>
                <a:latin typeface="Arial "/>
                <a:ea typeface="+mn-ea"/>
                <a:cs typeface="Arial" panose="020B0604020202020204" pitchFamily="34" charset="0"/>
              </a:rPr>
              <a:t>M</a:t>
            </a:r>
            <a:r>
              <a:rPr lang="en-DE" sz="1200" b="1" kern="1200">
                <a:solidFill>
                  <a:schemeClr val="tx1"/>
                </a:solidFill>
                <a:latin typeface="Arial "/>
                <a:ea typeface="+mn-ea"/>
                <a:cs typeface="Arial" panose="020B0604020202020204" pitchFamily="34" charset="0"/>
              </a:rPr>
              <a:t>a</a:t>
            </a:r>
            <a:r>
              <a:rPr lang="en-GB" sz="1200" b="1" kern="1200">
                <a:solidFill>
                  <a:schemeClr val="tx1"/>
                </a:solidFill>
                <a:latin typeface="Arial "/>
                <a:ea typeface="+mn-ea"/>
                <a:cs typeface="Arial" panose="020B0604020202020204" pitchFamily="34" charset="0"/>
              </a:rPr>
              <a:t>r</a:t>
            </a:r>
            <a:r>
              <a:rPr lang="en-DE" sz="1200" b="1" kern="1200">
                <a:solidFill>
                  <a:schemeClr val="tx1"/>
                </a:solidFill>
                <a:latin typeface="Arial "/>
                <a:ea typeface="+mn-ea"/>
                <a:cs typeface="Arial" panose="020B0604020202020204" pitchFamily="34" charset="0"/>
              </a:rPr>
              <a:t>c</a:t>
            </a:r>
            <a:r>
              <a:rPr lang="en-GB" sz="1200" b="1" kern="1200">
                <a:solidFill>
                  <a:schemeClr val="tx1"/>
                </a:solidFill>
                <a:latin typeface="Arial "/>
                <a:ea typeface="+mn-ea"/>
                <a:cs typeface="Arial" panose="020B0604020202020204" pitchFamily="34" charset="0"/>
              </a:rPr>
              <a:t>h 202</a:t>
            </a:r>
            <a:r>
              <a:rPr lang="en-DE" sz="1200" b="1" kern="1200">
                <a:solidFill>
                  <a:schemeClr val="tx1"/>
                </a:solidFill>
                <a:latin typeface="Arial "/>
                <a:ea typeface="+mn-ea"/>
                <a:cs typeface="Arial" panose="020B0604020202020204" pitchFamily="34" charset="0"/>
              </a:rPr>
              <a:t>4</a:t>
            </a:r>
            <a:endParaRPr lang="en-US"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  CP-2</a:t>
            </a:r>
            <a:r>
              <a:rPr lang="en-DE" altLang="en-US" sz="1200" b="1">
                <a:latin typeface="Arial "/>
              </a:rPr>
              <a:t>40</a:t>
            </a:r>
            <a:r>
              <a:rPr lang="sv-SE" altLang="en-US" sz="1200" b="1">
                <a:latin typeface="Arial "/>
              </a:rPr>
              <a:t>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41043"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103_Maastricht/Agenda" TargetMode="External"/><Relationship Id="rId7" Type="http://schemas.openxmlformats.org/officeDocument/2006/relationships/hyperlink" Target="https://www.3gpp.org/ftp/tsg_ct/TSG_CT/TSGC_103_Maastricht/Templates" TargetMode="External"/><Relationship Id="rId2" Type="http://schemas.openxmlformats.org/officeDocument/2006/relationships/hyperlink" Target="https://www.3gpp.org/ftp/tsg_ct/TSG_CT/TSGC_102_Edinburgh"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3_Maastricht/Report" TargetMode="External"/><Relationship Id="rId5" Type="http://schemas.openxmlformats.org/officeDocument/2006/relationships/hyperlink" Target="https://www.3gpp.org/ftp/tsg_ct/TSG_CT/TSGC_103_Maastricht/Inbox" TargetMode="External"/><Relationship Id="rId4" Type="http://schemas.openxmlformats.org/officeDocument/2006/relationships/hyperlink" Target="https://www.3gpp.org/ftp/tsg_ct/TSG_CT/TSGC_103_Maastricht/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102_Edinburgh/Inbox/Drafts/CP-232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a:t>CT#103 </a:t>
            </a:r>
            <a:r>
              <a:rPr lang="en-US" altLang="en-US" dirty="0"/>
              <a:t>Guidance</a:t>
            </a:r>
            <a:endParaRPr lang="en-GB" altLang="en-US" dirty="0"/>
          </a:p>
        </p:txBody>
      </p:sp>
      <p:sp>
        <p:nvSpPr>
          <p:cNvPr id="3075" name="Text Placeholder 2"/>
          <p:cNvSpPr>
            <a:spLocks noGrp="1"/>
          </p:cNvSpPr>
          <p:nvPr>
            <p:ph type="subTitle" idx="1"/>
          </p:nvPr>
        </p:nvSpPr>
        <p:spPr/>
        <p:txBody>
          <a:bodyPr/>
          <a:lstStyle/>
          <a:p>
            <a:r>
              <a:rPr lang="en-GB" altLang="en-US" dirty="0"/>
              <a:t>Mr </a:t>
            </a:r>
            <a:r>
              <a:rPr lang="en-DE" altLang="en-US" dirty="0"/>
              <a:t>P</a:t>
            </a:r>
            <a:r>
              <a:rPr lang="en-GB" altLang="en-US" dirty="0"/>
              <a:t>e</a:t>
            </a:r>
            <a:r>
              <a:rPr lang="en-DE" altLang="en-US" dirty="0"/>
              <a:t>t</a:t>
            </a:r>
            <a:r>
              <a:rPr lang="en-GB" altLang="en-US" dirty="0"/>
              <a:t>e</a:t>
            </a:r>
            <a:r>
              <a:rPr lang="en-DE" altLang="en-US" dirty="0"/>
              <a:t>r </a:t>
            </a:r>
            <a:r>
              <a:rPr lang="en-GB" altLang="en-US" dirty="0"/>
              <a:t>S</a:t>
            </a:r>
            <a:r>
              <a:rPr lang="en-DE" altLang="en-US" dirty="0"/>
              <a:t>c</a:t>
            </a:r>
            <a:r>
              <a:rPr lang="en-GB" altLang="en-US" dirty="0"/>
              <a:t>h</a:t>
            </a:r>
            <a:r>
              <a:rPr lang="en-DE" altLang="en-US" dirty="0"/>
              <a:t>m</a:t>
            </a:r>
            <a:r>
              <a:rPr lang="en-GB" altLang="en-US" dirty="0" err="1"/>
              <a:t>i</a:t>
            </a:r>
            <a:r>
              <a:rPr lang="en-DE" altLang="en-US"/>
              <a:t>t</a:t>
            </a:r>
            <a:r>
              <a:rPr lang="en-GB" altLang="en-US"/>
              <a:t>t</a:t>
            </a:r>
            <a:endParaRPr lang="en-GB" altLang="en-US" dirty="0"/>
          </a:p>
          <a:p>
            <a:r>
              <a:rPr lang="en-GB" altLang="en-US" dirty="0"/>
              <a:t>CT Chair</a:t>
            </a:r>
            <a:r>
              <a:rPr lang="en-GB" altLang="en-US"/>
              <a:t>, </a:t>
            </a:r>
            <a:r>
              <a:rPr lang="en-DE" altLang="en-US"/>
              <a:t>Huawei</a:t>
            </a:r>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a:xfrm>
            <a:off x="838200" y="1785868"/>
            <a:ext cx="10515600" cy="4351338"/>
          </a:xfrm>
        </p:spPr>
        <p:txBody>
          <a:bodyPr/>
          <a:lstStyle/>
          <a:p>
            <a:pPr fontAlgn="auto" hangingPunct="1"/>
            <a:r>
              <a:rPr lang="fr-FR" sz="2400"/>
              <a:t> </a:t>
            </a:r>
            <a:r>
              <a:rPr lang="en-US"/>
              <a:t>(1) Initial Agenda:	</a:t>
            </a:r>
            <a:r>
              <a:rPr lang="en-DE"/>
              <a:t>	M</a:t>
            </a:r>
            <a:r>
              <a:rPr lang="en-GB"/>
              <a:t>o</a:t>
            </a:r>
            <a:r>
              <a:rPr lang="en-DE"/>
              <a:t>n</a:t>
            </a:r>
            <a:r>
              <a:rPr lang="en-US"/>
              <a:t>	0</a:t>
            </a:r>
            <a:r>
              <a:rPr lang="en-DE"/>
              <a:t>4</a:t>
            </a:r>
            <a:r>
              <a:rPr lang="en-US"/>
              <a:t>.</a:t>
            </a:r>
            <a:r>
              <a:rPr lang="en-DE"/>
              <a:t>03</a:t>
            </a:r>
            <a:r>
              <a:rPr lang="en-US"/>
              <a:t>.2024 13:00 UTC</a:t>
            </a:r>
            <a:endParaRPr lang="en-GB"/>
          </a:p>
          <a:p>
            <a:pPr fontAlgn="auto" hangingPunct="1"/>
            <a:r>
              <a:rPr lang="en-US"/>
              <a:t>(2) Comments to agenda:	Thu 	</a:t>
            </a:r>
            <a:r>
              <a:rPr lang="en-DE"/>
              <a:t>07</a:t>
            </a:r>
            <a:r>
              <a:rPr lang="en-US"/>
              <a:t>.</a:t>
            </a:r>
            <a:r>
              <a:rPr lang="en-DE"/>
              <a:t>03</a:t>
            </a:r>
            <a:r>
              <a:rPr lang="en-US"/>
              <a:t>.2024 22:30 UTC</a:t>
            </a:r>
            <a:endParaRPr lang="en-GB"/>
          </a:p>
          <a:p>
            <a:pPr fontAlgn="auto" hangingPunct="1"/>
            <a:r>
              <a:rPr lang="en-US"/>
              <a:t>(3) Tdoc submission	</a:t>
            </a:r>
            <a:r>
              <a:rPr lang="en-DE"/>
              <a:t>	</a:t>
            </a:r>
            <a:r>
              <a:rPr lang="en-US"/>
              <a:t>Fri 	</a:t>
            </a:r>
            <a:r>
              <a:rPr lang="en-DE"/>
              <a:t>08.</a:t>
            </a:r>
            <a:r>
              <a:rPr lang="en-US"/>
              <a:t>0</a:t>
            </a:r>
            <a:r>
              <a:rPr lang="en-DE"/>
              <a:t>3</a:t>
            </a:r>
            <a:r>
              <a:rPr lang="en-US"/>
              <a:t>.2024 22:30 UTC</a:t>
            </a:r>
            <a:endParaRPr lang="en-DE"/>
          </a:p>
          <a:p>
            <a:pPr marL="357188" indent="-357188" fontAlgn="auto" hangingPunct="1"/>
            <a:r>
              <a:rPr lang="en-DE"/>
              <a:t>(4) </a:t>
            </a:r>
            <a:r>
              <a:rPr lang="en-US"/>
              <a:t>Cut-off date to challenge working agreement</a:t>
            </a:r>
            <a:r>
              <a:rPr lang="en-DE"/>
              <a:t>(</a:t>
            </a:r>
            <a:r>
              <a:rPr lang="en-US"/>
              <a:t>s</a:t>
            </a:r>
            <a:r>
              <a:rPr lang="en-DE"/>
              <a:t>)</a:t>
            </a:r>
            <a:r>
              <a:rPr lang="en-US"/>
              <a:t> </a:t>
            </a:r>
            <a:br>
              <a:rPr lang="en-DE"/>
            </a:br>
            <a:r>
              <a:rPr lang="en-DE"/>
              <a:t>					</a:t>
            </a:r>
            <a:r>
              <a:rPr lang="en-US"/>
              <a:t>Sun </a:t>
            </a:r>
            <a:r>
              <a:rPr lang="en-DE"/>
              <a:t>	10</a:t>
            </a:r>
            <a:r>
              <a:rPr lang="en-US"/>
              <a:t>.</a:t>
            </a:r>
            <a:r>
              <a:rPr lang="en-DE"/>
              <a:t>03</a:t>
            </a:r>
            <a:r>
              <a:rPr lang="en-US"/>
              <a:t>.2024 24:00 UTC</a:t>
            </a:r>
            <a:endParaRPr lang="en-GB"/>
          </a:p>
          <a:p>
            <a:pPr fontAlgn="auto" hangingPunct="1"/>
            <a:r>
              <a:rPr lang="en-US"/>
              <a:t>(</a:t>
            </a:r>
            <a:r>
              <a:rPr lang="en-DE"/>
              <a:t>5</a:t>
            </a:r>
            <a:r>
              <a:rPr lang="en-US"/>
              <a:t>) Meeting Registration:	Mon	</a:t>
            </a:r>
            <a:r>
              <a:rPr lang="en-DE"/>
              <a:t>11</a:t>
            </a:r>
            <a:r>
              <a:rPr lang="en-US"/>
              <a:t>.</a:t>
            </a:r>
            <a:r>
              <a:rPr lang="en-DE"/>
              <a:t>03</a:t>
            </a:r>
            <a:r>
              <a:rPr lang="en-US"/>
              <a:t>.2024 08:00 UTC</a:t>
            </a:r>
            <a:endParaRPr lang="en-GB"/>
          </a:p>
          <a:p>
            <a:pPr fontAlgn="auto" hangingPunct="1"/>
            <a:r>
              <a:rPr lang="en-US"/>
              <a:t>(</a:t>
            </a:r>
            <a:r>
              <a:rPr lang="en-DE"/>
              <a:t>6</a:t>
            </a:r>
            <a:r>
              <a:rPr lang="en-US"/>
              <a:t>) Initial comment phase:	Fri 	</a:t>
            </a:r>
            <a:r>
              <a:rPr lang="en-DE"/>
              <a:t>15</a:t>
            </a:r>
            <a:r>
              <a:rPr lang="en-US"/>
              <a:t>.</a:t>
            </a:r>
            <a:r>
              <a:rPr lang="en-DE"/>
              <a:t>03</a:t>
            </a:r>
            <a:r>
              <a:rPr lang="en-US"/>
              <a:t>.2024 22:30 UTC</a:t>
            </a:r>
            <a:endParaRPr lang="en-GB"/>
          </a:p>
          <a:p>
            <a:pPr fontAlgn="auto" hangingPunct="1"/>
            <a:r>
              <a:rPr lang="en-US"/>
              <a:t>(</a:t>
            </a:r>
            <a:r>
              <a:rPr lang="en-DE"/>
              <a:t>7</a:t>
            </a:r>
            <a:r>
              <a:rPr lang="en-US"/>
              <a:t>) Revisions submission: 	Mon	</a:t>
            </a:r>
            <a:r>
              <a:rPr lang="en-DE"/>
              <a:t>1</a:t>
            </a:r>
            <a:r>
              <a:rPr lang="en-GB"/>
              <a:t>8</a:t>
            </a:r>
            <a:r>
              <a:rPr lang="en-US"/>
              <a:t>.</a:t>
            </a:r>
            <a:r>
              <a:rPr lang="en-DE"/>
              <a:t>03</a:t>
            </a:r>
            <a:r>
              <a:rPr lang="en-US"/>
              <a:t>.2024 22:30 (</a:t>
            </a:r>
            <a:r>
              <a:rPr lang="en-DE"/>
              <a:t>C</a:t>
            </a:r>
            <a:r>
              <a:rPr lang="en-GB"/>
              <a:t>E</a:t>
            </a:r>
            <a:r>
              <a:rPr lang="en-DE"/>
              <a:t>T</a:t>
            </a:r>
            <a:r>
              <a:rPr lang="en-GB"/>
              <a:t>)</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process</a:t>
            </a:r>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a:t>
            </a:r>
            <a:r>
              <a:rPr lang="en-US" sz="2000"/>
              <a:t>time (</a:t>
            </a:r>
            <a:r>
              <a:rPr lang="en-DE" sz="2000"/>
              <a:t>7</a:t>
            </a:r>
            <a:r>
              <a:rPr lang="en-US" sz="2000"/>
              <a:t>).</a:t>
            </a:r>
            <a:endParaRPr lang="en-US" sz="2000" dirty="0"/>
          </a:p>
          <a:p>
            <a:r>
              <a:rPr lang="en-GB" sz="2000"/>
              <a:t>At </a:t>
            </a:r>
            <a:r>
              <a:rPr lang="en-GB" sz="2000" dirty="0"/>
              <a:t>the end of the meeting , all non-approved docs will be indicated as "Noted", "Not pursued", "Postponed" or </a:t>
            </a:r>
            <a:r>
              <a:rPr lang="en-GB" sz="2000"/>
              <a:t>"Withdrawn“.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Proposed</a:t>
            </a:r>
            <a:r>
              <a:rPr lang="fr-FR"/>
              <a:t>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err="1"/>
              <a:t>be</a:t>
            </a:r>
            <a:r>
              <a:rPr lang="fr-FR" sz="2000"/>
              <a:t> used.</a:t>
            </a:r>
            <a:endParaRPr lang="fr-FR" sz="2000" dirty="0"/>
          </a:p>
          <a:p>
            <a:r>
              <a:rPr lang="fr-FR" sz="2000" dirty="0"/>
              <a:t>Email </a:t>
            </a:r>
            <a:r>
              <a:rPr lang="fr-FR" sz="2000" dirty="0" err="1"/>
              <a:t>subjects</a:t>
            </a:r>
            <a:r>
              <a:rPr lang="fr-FR" sz="2000" dirty="0"/>
              <a:t> SHALL NOT </a:t>
            </a:r>
            <a:r>
              <a:rPr lang="fr-FR" sz="2000" err="1"/>
              <a:t>be</a:t>
            </a:r>
            <a:r>
              <a:rPr lang="fr-FR" sz="2000"/>
              <a:t> 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err="1"/>
              <a:t>revised</a:t>
            </a:r>
            <a:r>
              <a:rPr lang="fr-FR" sz="2000"/>
              <a:t> document.</a:t>
            </a:r>
            <a:endParaRPr lang="fr-FR" sz="2000" dirty="0"/>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a:t>[CT#103] </a:t>
            </a:r>
            <a:r>
              <a:rPr lang="fr-FR" sz="1400" dirty="0"/>
              <a:t>[AI#2] [Agenda/DAD</a:t>
            </a:r>
            <a:r>
              <a:rPr lang="fr-FR" sz="1400"/>
              <a:t>] [CP-240xxx</a:t>
            </a:r>
            <a:r>
              <a:rPr lang="fr-FR" sz="1400" dirty="0"/>
              <a:t>] comment:</a:t>
            </a:r>
          </a:p>
          <a:p>
            <a:pPr lvl="1"/>
            <a:r>
              <a:rPr lang="fr-FR" sz="1400"/>
              <a:t>[CT#103] </a:t>
            </a:r>
            <a:r>
              <a:rPr lang="fr-FR" sz="1400" dirty="0"/>
              <a:t>[AI#3] [CT report</a:t>
            </a:r>
            <a:r>
              <a:rPr lang="fr-FR" sz="1400"/>
              <a:t>] [CP-240xxx</a:t>
            </a:r>
            <a:r>
              <a:rPr lang="fr-FR" sz="1400" dirty="0"/>
              <a:t>] comment:</a:t>
            </a:r>
          </a:p>
          <a:p>
            <a:pPr lvl="1"/>
            <a:r>
              <a:rPr lang="fr-FR" sz="1400"/>
              <a:t>[CT#103] </a:t>
            </a:r>
            <a:r>
              <a:rPr lang="fr-FR" sz="1400" dirty="0"/>
              <a:t>[AI#4.1] [LS In</a:t>
            </a:r>
            <a:r>
              <a:rPr lang="fr-FR" sz="1400"/>
              <a:t>] [CP-240xxx</a:t>
            </a:r>
            <a:r>
              <a:rPr lang="fr-FR" sz="1400" dirty="0"/>
              <a:t>] comment:</a:t>
            </a:r>
          </a:p>
          <a:p>
            <a:pPr lvl="1"/>
            <a:r>
              <a:rPr lang="fr-FR" sz="1400"/>
              <a:t>[CT#103] </a:t>
            </a:r>
            <a:r>
              <a:rPr lang="fr-FR" sz="1400" dirty="0"/>
              <a:t>[AI#4.2] [LS Out</a:t>
            </a:r>
            <a:r>
              <a:rPr lang="fr-FR" sz="1400"/>
              <a:t>] [CP-240xxx</a:t>
            </a:r>
            <a:r>
              <a:rPr lang="fr-FR" sz="1400" dirty="0"/>
              <a:t>] comment:</a:t>
            </a:r>
          </a:p>
          <a:p>
            <a:pPr lvl="1"/>
            <a:r>
              <a:rPr lang="fr-FR" sz="1400"/>
              <a:t>[CT#103] </a:t>
            </a:r>
            <a:r>
              <a:rPr lang="fr-FR" sz="1400" dirty="0"/>
              <a:t>[AI#5.x] [WG report</a:t>
            </a:r>
            <a:r>
              <a:rPr lang="fr-FR" sz="1400"/>
              <a:t>] [CP-240xxx</a:t>
            </a:r>
            <a:r>
              <a:rPr lang="fr-FR" sz="1400" dirty="0"/>
              <a:t>] comment:</a:t>
            </a:r>
          </a:p>
          <a:p>
            <a:pPr lvl="1"/>
            <a:r>
              <a:rPr lang="fr-FR" sz="1400"/>
              <a:t>[CT#103] </a:t>
            </a:r>
            <a:r>
              <a:rPr lang="fr-FR" sz="1400" dirty="0"/>
              <a:t>[</a:t>
            </a:r>
            <a:r>
              <a:rPr lang="fr-FR" sz="1400" dirty="0" err="1"/>
              <a:t>AI#xx</a:t>
            </a:r>
            <a:r>
              <a:rPr lang="fr-FR" sz="1400" dirty="0"/>
              <a:t>] [CR pack] </a:t>
            </a:r>
            <a:r>
              <a:rPr lang="fr-FR" sz="1400"/>
              <a:t>[CP-2</a:t>
            </a:r>
            <a:r>
              <a:rPr lang="en-DE" sz="1400"/>
              <a:t>40</a:t>
            </a:r>
            <a:r>
              <a:rPr lang="fr-FR" sz="1400"/>
              <a:t>xxx</a:t>
            </a:r>
            <a:r>
              <a:rPr lang="fr-FR" sz="1400" dirty="0"/>
              <a:t>] comment:</a:t>
            </a:r>
          </a:p>
          <a:p>
            <a:pPr lvl="1"/>
            <a:r>
              <a:rPr lang="fr-FR" sz="1400"/>
              <a:t>[CT#103] </a:t>
            </a:r>
            <a:r>
              <a:rPr lang="fr-FR" sz="1400" dirty="0"/>
              <a:t>[</a:t>
            </a:r>
            <a:r>
              <a:rPr lang="fr-FR" sz="1400" dirty="0" err="1"/>
              <a:t>AI#xx</a:t>
            </a:r>
            <a:r>
              <a:rPr lang="fr-FR" sz="1400" dirty="0"/>
              <a:t>] [</a:t>
            </a:r>
            <a:r>
              <a:rPr lang="fr-FR" sz="1400" dirty="0" err="1"/>
              <a:t>Company</a:t>
            </a:r>
            <a:r>
              <a:rPr lang="fr-FR" sz="1400" dirty="0"/>
              <a:t> CR</a:t>
            </a:r>
            <a:r>
              <a:rPr lang="fr-FR" sz="1400"/>
              <a:t>] [CP-240xxx</a:t>
            </a:r>
            <a:r>
              <a:rPr lang="fr-FR" sz="1400" dirty="0"/>
              <a:t>] comment:</a:t>
            </a:r>
          </a:p>
          <a:p>
            <a:pPr lvl="1"/>
            <a:r>
              <a:rPr lang="fr-FR" sz="1400"/>
              <a:t>[CT#103] </a:t>
            </a:r>
            <a:r>
              <a:rPr lang="fr-FR" sz="1400" dirty="0"/>
              <a:t>[AI#18.2] [New WID] </a:t>
            </a:r>
            <a:r>
              <a:rPr lang="fr-FR" sz="1400"/>
              <a:t>[CP-2</a:t>
            </a:r>
            <a:r>
              <a:rPr lang="en-DE" sz="1400"/>
              <a:t>40</a:t>
            </a:r>
            <a:r>
              <a:rPr lang="fr-FR" sz="1400"/>
              <a:t>xxx</a:t>
            </a:r>
            <a:r>
              <a:rPr lang="fr-FR" sz="1400" dirty="0"/>
              <a:t>] comment:</a:t>
            </a:r>
          </a:p>
          <a:p>
            <a:pPr lvl="1"/>
            <a:r>
              <a:rPr lang="fr-FR" sz="1400"/>
              <a:t>[CT#103] </a:t>
            </a:r>
            <a:r>
              <a:rPr lang="fr-FR" sz="1400" dirty="0"/>
              <a:t>[AI#18.3] [</a:t>
            </a:r>
            <a:r>
              <a:rPr lang="fr-FR" sz="1400" dirty="0" err="1"/>
              <a:t>Revised</a:t>
            </a:r>
            <a:r>
              <a:rPr lang="fr-FR" sz="1400" dirty="0"/>
              <a:t> WID</a:t>
            </a:r>
            <a:r>
              <a:rPr lang="fr-FR" sz="1400"/>
              <a:t>] [CP-240xxx</a:t>
            </a:r>
            <a:r>
              <a:rPr lang="fr-FR" sz="1400" dirty="0"/>
              <a:t>] comment:</a:t>
            </a:r>
          </a:p>
          <a:p>
            <a:pPr lvl="1"/>
            <a:r>
              <a:rPr lang="fr-FR" sz="1400"/>
              <a:t>[CT#103] </a:t>
            </a:r>
            <a:r>
              <a:rPr lang="fr-FR" sz="1400" dirty="0"/>
              <a:t>[AI#19.1] [Elections] comment:</a:t>
            </a:r>
          </a:p>
          <a:p>
            <a:pPr lvl="1"/>
            <a:r>
              <a:rPr lang="fr-FR" sz="1400"/>
              <a:t>[CT#103] </a:t>
            </a:r>
            <a:r>
              <a:rPr lang="fr-FR" sz="1400" dirty="0"/>
              <a:t>[AI#19.2] [</a:t>
            </a:r>
            <a:r>
              <a:rPr lang="fr-FR" sz="1400" dirty="0" err="1"/>
              <a:t>Specs</a:t>
            </a:r>
            <a:r>
              <a:rPr lang="fr-FR" sz="1400" dirty="0"/>
              <a:t> for info</a:t>
            </a:r>
            <a:r>
              <a:rPr lang="fr-FR" sz="1400"/>
              <a:t>] [CP-240xxx</a:t>
            </a:r>
            <a:r>
              <a:rPr lang="fr-FR" sz="1400" dirty="0"/>
              <a:t>] comment:</a:t>
            </a:r>
          </a:p>
          <a:p>
            <a:pPr lvl="1"/>
            <a:r>
              <a:rPr lang="fr-FR" sz="1400"/>
              <a:t>[CT#103] </a:t>
            </a:r>
            <a:r>
              <a:rPr lang="fr-FR" sz="1400" dirty="0"/>
              <a:t>[AI#19.3] [</a:t>
            </a:r>
            <a:r>
              <a:rPr lang="fr-FR" sz="1400" dirty="0" err="1"/>
              <a:t>Specs</a:t>
            </a:r>
            <a:r>
              <a:rPr lang="fr-FR" sz="1400" dirty="0"/>
              <a:t> for </a:t>
            </a:r>
            <a:r>
              <a:rPr lang="fr-FR" sz="1400" dirty="0" err="1"/>
              <a:t>approval</a:t>
            </a:r>
            <a:r>
              <a:rPr lang="fr-FR" sz="1400"/>
              <a:t>] [CP-240xxx</a:t>
            </a:r>
            <a:r>
              <a:rPr lang="fr-FR" sz="1400" dirty="0"/>
              <a:t>] comment:</a:t>
            </a:r>
          </a:p>
          <a:p>
            <a:pPr lvl="1"/>
            <a:r>
              <a:rPr lang="fr-FR" sz="1400"/>
              <a:t>[CT#103] </a:t>
            </a:r>
            <a:r>
              <a:rPr lang="fr-FR" sz="1400" dirty="0"/>
              <a:t>[AI#21] [</a:t>
            </a:r>
            <a:r>
              <a:rPr lang="fr-FR" sz="1400" dirty="0" err="1"/>
              <a:t>Workplan</a:t>
            </a:r>
            <a:r>
              <a:rPr lang="fr-FR" sz="1400"/>
              <a:t>] [CP-240xxx</a:t>
            </a:r>
            <a:r>
              <a:rPr lang="fr-FR" sz="1400" dirty="0"/>
              <a:t>] comment:</a:t>
            </a:r>
          </a:p>
          <a:p>
            <a:pPr lvl="1"/>
            <a:r>
              <a:rPr lang="fr-FR" sz="1400" dirty="0" err="1"/>
              <a:t>Others</a:t>
            </a:r>
            <a:r>
              <a:rPr lang="fr-FR" sz="1400" dirty="0"/>
              <a:t>:</a:t>
            </a:r>
          </a:p>
          <a:p>
            <a:pPr lvl="2"/>
            <a:r>
              <a:rPr lang="fr-FR" sz="1400"/>
              <a:t>[CT#103] </a:t>
            </a:r>
            <a:r>
              <a:rPr lang="fr-FR" sz="1400" dirty="0"/>
              <a:t>[</a:t>
            </a:r>
            <a:r>
              <a:rPr lang="fr-FR" sz="1400" dirty="0" err="1"/>
              <a:t>AI#xx</a:t>
            </a:r>
            <a:r>
              <a:rPr lang="fr-FR" sz="1400" dirty="0"/>
              <a:t>] [</a:t>
            </a:r>
            <a:r>
              <a:rPr lang="fr-FR" sz="1400" i="1" dirty="0"/>
              <a:t>Agenda Item </a:t>
            </a:r>
            <a:r>
              <a:rPr lang="fr-FR" sz="1400" i="1" dirty="0" err="1"/>
              <a:t>Title</a:t>
            </a:r>
            <a:r>
              <a:rPr lang="fr-FR" sz="1400"/>
              <a:t>] [CP-240xxx</a:t>
            </a:r>
            <a:r>
              <a:rPr lang="fr-FR" sz="1400" dirty="0"/>
              <a:t>] comment:</a:t>
            </a:r>
          </a:p>
          <a:p>
            <a:pPr lvl="2"/>
            <a:r>
              <a:rPr lang="fr-FR" sz="1400"/>
              <a:t>[CT#103]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a:t>
            </a:r>
            <a:r>
              <a:rPr lang="en-US"/>
              <a:t>, </a:t>
            </a:r>
            <a:r>
              <a:rPr lang="en-GB"/>
              <a:t>March</a:t>
            </a:r>
            <a:r>
              <a:rPr lang="en-US"/>
              <a:t> </a:t>
            </a:r>
            <a:r>
              <a:rPr lang="en-DE"/>
              <a:t>18</a:t>
            </a:r>
            <a:r>
              <a:rPr lang="en-US"/>
              <a:t>: </a:t>
            </a:r>
            <a:r>
              <a:rPr lang="fr-FR"/>
              <a:t>09h00-17h30 </a:t>
            </a:r>
            <a:r>
              <a:rPr lang="en-GB"/>
              <a:t>C</a:t>
            </a:r>
            <a:r>
              <a:rPr lang="en-DE"/>
              <a:t>E</a:t>
            </a:r>
            <a:r>
              <a:rPr lang="en-GB"/>
              <a:t>T</a:t>
            </a:r>
            <a:endParaRPr lang="fr-FR" dirty="0"/>
          </a:p>
          <a:p>
            <a:pPr marL="914400" lvl="1" indent="-457200">
              <a:buFont typeface="+mj-lt"/>
              <a:buAutoNum type="arabicPeriod"/>
            </a:pPr>
            <a:r>
              <a:rPr lang="en-US" dirty="0"/>
              <a:t>Tue</a:t>
            </a:r>
            <a:r>
              <a:rPr lang="en-US"/>
              <a:t>, </a:t>
            </a:r>
            <a:r>
              <a:rPr lang="en-GB"/>
              <a:t>March</a:t>
            </a:r>
            <a:r>
              <a:rPr lang="en-US"/>
              <a:t> </a:t>
            </a:r>
            <a:r>
              <a:rPr lang="en-DE"/>
              <a:t>19</a:t>
            </a:r>
            <a:r>
              <a:rPr lang="en-US"/>
              <a:t>:   </a:t>
            </a:r>
            <a:r>
              <a:rPr lang="fr-FR"/>
              <a:t>09h00-17h30 </a:t>
            </a:r>
            <a:r>
              <a:rPr lang="en-GB"/>
              <a:t>C</a:t>
            </a:r>
            <a:r>
              <a:rPr lang="en-DE"/>
              <a:t>E</a:t>
            </a:r>
            <a:r>
              <a:rPr lang="en-GB"/>
              <a:t>T</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992252106"/>
              </p:ext>
            </p:extLst>
          </p:nvPr>
        </p:nvGraphicFramePr>
        <p:xfrm>
          <a:off x="7387713" y="2000946"/>
          <a:ext cx="4135759" cy="3534652"/>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en-DE" sz="1800">
                          <a:effectLst/>
                        </a:rPr>
                        <a:t>00</a:t>
                      </a:r>
                      <a:r>
                        <a:rPr lang="fr-FR" sz="1800">
                          <a:effectLst/>
                        </a:rPr>
                        <a:t>:</a:t>
                      </a:r>
                      <a:r>
                        <a:rPr lang="en-DE" sz="1800">
                          <a:effectLst/>
                        </a:rPr>
                        <a:t>0</a:t>
                      </a:r>
                      <a:r>
                        <a:rPr lang="fr-FR" sz="1800">
                          <a:effectLst/>
                        </a:rPr>
                        <a:t>0 - 0</a:t>
                      </a:r>
                      <a:r>
                        <a:rPr lang="en-DE" sz="1800">
                          <a:effectLst/>
                        </a:rPr>
                        <a:t>8</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b="0">
                          <a:solidFill>
                            <a:sysClr val="windowText" lastClr="000000"/>
                          </a:solidFill>
                          <a:effectLst/>
                        </a:rPr>
                        <a:t>P</a:t>
                      </a:r>
                      <a:r>
                        <a:rPr lang="en-DE" sz="1800" b="0">
                          <a:solidFill>
                            <a:sysClr val="windowText" lastClr="000000"/>
                          </a:solidFill>
                          <a:effectLst/>
                        </a:rPr>
                        <a:t>S</a:t>
                      </a:r>
                      <a:r>
                        <a:rPr lang="fr-FR" sz="1800" b="0">
                          <a:solidFill>
                            <a:sysClr val="windowText" lastClr="000000"/>
                          </a:solidFill>
                          <a:effectLst/>
                        </a:rPr>
                        <a:t>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a:effectLst/>
                        </a:rPr>
                        <a:t>0</a:t>
                      </a:r>
                      <a:r>
                        <a:rPr lang="en-DE" sz="1800">
                          <a:effectLst/>
                        </a:rPr>
                        <a:t>3</a:t>
                      </a:r>
                      <a:r>
                        <a:rPr lang="fr-FR" sz="1800">
                          <a:effectLst/>
                        </a:rPr>
                        <a:t>:</a:t>
                      </a:r>
                      <a:r>
                        <a:rPr lang="en-DE" sz="1800">
                          <a:effectLst/>
                        </a:rPr>
                        <a:t>0</a:t>
                      </a:r>
                      <a:r>
                        <a:rPr lang="fr-FR" sz="1800">
                          <a:effectLst/>
                        </a:rPr>
                        <a:t>0 - </a:t>
                      </a:r>
                      <a:r>
                        <a:rPr lang="en-DE" sz="1800">
                          <a:effectLst/>
                        </a:rPr>
                        <a:t>11</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a:t>
                      </a:r>
                      <a:r>
                        <a:rPr lang="en-DE" sz="1800">
                          <a:effectLst/>
                        </a:rPr>
                        <a:t>S</a:t>
                      </a:r>
                      <a:r>
                        <a:rPr lang="fr-FR" sz="1800">
                          <a:effectLst/>
                        </a:rPr>
                        <a:t>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a:effectLst/>
                        </a:rPr>
                        <a:t>0</a:t>
                      </a:r>
                      <a:r>
                        <a:rPr lang="en-DE" sz="1800">
                          <a:effectLst/>
                        </a:rPr>
                        <a:t>8</a:t>
                      </a:r>
                      <a:r>
                        <a:rPr lang="fr-FR" sz="1800">
                          <a:effectLst/>
                        </a:rPr>
                        <a:t>:</a:t>
                      </a:r>
                      <a:r>
                        <a:rPr lang="en-DE" sz="1800">
                          <a:effectLst/>
                        </a:rPr>
                        <a:t>0</a:t>
                      </a:r>
                      <a:r>
                        <a:rPr lang="fr-FR" sz="1800">
                          <a:effectLst/>
                        </a:rPr>
                        <a:t>0 – </a:t>
                      </a:r>
                      <a:r>
                        <a:rPr lang="en-DE" sz="1800">
                          <a:effectLst/>
                        </a:rPr>
                        <a:t>16</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184245">
                <a:tc>
                  <a:txBody>
                    <a:bodyPr/>
                    <a:lstStyle/>
                    <a:p>
                      <a:pPr algn="ctr">
                        <a:spcAft>
                          <a:spcPts val="0"/>
                        </a:spcAft>
                      </a:pPr>
                      <a:r>
                        <a:rPr lang="fr-FR" sz="1800" b="1">
                          <a:effectLst/>
                        </a:rPr>
                        <a:t>0</a:t>
                      </a:r>
                      <a:r>
                        <a:rPr lang="en-DE" sz="1800" b="1">
                          <a:effectLst/>
                        </a:rPr>
                        <a:t>8</a:t>
                      </a:r>
                      <a:r>
                        <a:rPr lang="fr-FR" sz="1800" b="1">
                          <a:effectLst/>
                        </a:rPr>
                        <a:t>:</a:t>
                      </a:r>
                      <a:r>
                        <a:rPr lang="en-DE" sz="1800" b="1">
                          <a:effectLst/>
                        </a:rPr>
                        <a:t>0</a:t>
                      </a:r>
                      <a:r>
                        <a:rPr lang="fr-FR" sz="1800" b="1">
                          <a:effectLst/>
                        </a:rPr>
                        <a:t>0 - 1</a:t>
                      </a:r>
                      <a:r>
                        <a:rPr lang="en-DE" sz="1800" b="1">
                          <a:effectLst/>
                        </a:rPr>
                        <a:t>6</a:t>
                      </a:r>
                      <a:r>
                        <a:rPr lang="fr-FR" sz="1800" b="1">
                          <a:effectLst/>
                        </a:rPr>
                        <a:t>:</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en-DE" sz="1800">
                          <a:effectLst/>
                        </a:rPr>
                        <a:t>W</a:t>
                      </a:r>
                      <a:r>
                        <a:rPr lang="en-GB" sz="1800">
                          <a:effectLst/>
                        </a:rPr>
                        <a:t>E</a:t>
                      </a:r>
                      <a:r>
                        <a:rPr lang="fr-FR" sz="1800">
                          <a:effectLst/>
                        </a:rPr>
                        <a:t>T</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Edinburgh</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184245">
                <a:tc>
                  <a:txBody>
                    <a:bodyPr/>
                    <a:lstStyle/>
                    <a:p>
                      <a:pPr algn="ctr">
                        <a:spcAft>
                          <a:spcPts val="0"/>
                        </a:spcAft>
                      </a:pPr>
                      <a:r>
                        <a:rPr lang="fr-FR" sz="1800" b="1">
                          <a:effectLst/>
                        </a:rPr>
                        <a:t>0</a:t>
                      </a:r>
                      <a:r>
                        <a:rPr lang="en-DE" sz="1800" b="1">
                          <a:effectLst/>
                        </a:rPr>
                        <a:t>9</a:t>
                      </a:r>
                      <a:r>
                        <a:rPr lang="fr-FR" sz="1800" b="1">
                          <a:effectLst/>
                        </a:rPr>
                        <a:t>:</a:t>
                      </a:r>
                      <a:r>
                        <a:rPr lang="en-DE" sz="1800" b="1">
                          <a:effectLst/>
                        </a:rPr>
                        <a:t>0</a:t>
                      </a:r>
                      <a:r>
                        <a:rPr lang="fr-FR" sz="1800" b="1">
                          <a:effectLst/>
                        </a:rPr>
                        <a:t>0 - 1</a:t>
                      </a:r>
                      <a:r>
                        <a:rPr lang="en-DE" sz="1800" b="1">
                          <a:effectLst/>
                        </a:rPr>
                        <a:t>7</a:t>
                      </a:r>
                      <a:r>
                        <a:rPr lang="fr-FR" sz="1800" b="1">
                          <a:effectLst/>
                        </a:rPr>
                        <a:t>:</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fr-FR" sz="180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392885359"/>
                  </a:ext>
                </a:extLst>
              </a:tr>
              <a:tr h="368489">
                <a:tc>
                  <a:txBody>
                    <a:bodyPr/>
                    <a:lstStyle/>
                    <a:p>
                      <a:pPr algn="ctr">
                        <a:spcAft>
                          <a:spcPts val="0"/>
                        </a:spcAft>
                      </a:pPr>
                      <a:r>
                        <a:rPr lang="fr-FR" sz="1800">
                          <a:effectLst/>
                        </a:rPr>
                        <a:t>1</a:t>
                      </a:r>
                      <a:r>
                        <a:rPr lang="en-DE" sz="1800">
                          <a:effectLst/>
                        </a:rPr>
                        <a:t>2</a:t>
                      </a:r>
                      <a:r>
                        <a:rPr lang="fr-FR" sz="1800">
                          <a:effectLst/>
                        </a:rPr>
                        <a:t>:</a:t>
                      </a:r>
                      <a:r>
                        <a:rPr lang="en-DE" sz="1800">
                          <a:effectLst/>
                        </a:rPr>
                        <a:t>3</a:t>
                      </a:r>
                      <a:r>
                        <a:rPr lang="fr-FR" sz="1800">
                          <a:effectLst/>
                        </a:rPr>
                        <a:t>0 – 2</a:t>
                      </a:r>
                      <a:r>
                        <a:rPr lang="en-DE" sz="1800">
                          <a:effectLst/>
                        </a:rPr>
                        <a:t>0</a:t>
                      </a:r>
                      <a:r>
                        <a:rPr lang="fr-FR" sz="1800">
                          <a:effectLst/>
                        </a:rPr>
                        <a:t>:</a:t>
                      </a:r>
                      <a:r>
                        <a:rPr lang="en-DE" sz="1800">
                          <a:effectLst/>
                        </a:rPr>
                        <a:t>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en-DE" sz="1800">
                          <a:effectLst/>
                        </a:rPr>
                        <a:t>B</a:t>
                      </a:r>
                      <a:r>
                        <a:rPr lang="en-GB" sz="1800">
                          <a:effectLst/>
                        </a:rPr>
                        <a:t>a</a:t>
                      </a:r>
                      <a:r>
                        <a:rPr lang="en-DE" sz="1800">
                          <a:effectLst/>
                        </a:rPr>
                        <a:t>n</a:t>
                      </a:r>
                      <a:r>
                        <a:rPr lang="en-GB" sz="1800">
                          <a:effectLst/>
                        </a:rPr>
                        <a:t>g</a:t>
                      </a:r>
                      <a:r>
                        <a:rPr lang="en-DE" sz="1800">
                          <a:effectLst/>
                        </a:rPr>
                        <a:t>a</a:t>
                      </a:r>
                      <a:r>
                        <a:rPr lang="en-GB" sz="1800">
                          <a:effectLst/>
                        </a:rPr>
                        <a:t>l</a:t>
                      </a:r>
                      <a:r>
                        <a:rPr lang="en-DE" sz="1800">
                          <a:effectLst/>
                        </a:rPr>
                        <a:t>o</a:t>
                      </a:r>
                      <a:r>
                        <a:rPr lang="en-GB" sz="1800">
                          <a:effectLst/>
                        </a:rPr>
                        <a:t>r</a:t>
                      </a:r>
                      <a:r>
                        <a:rPr lang="en-DE" sz="1800">
                          <a:effectLst/>
                        </a:rPr>
                        <a:t>e</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en-DE" sz="1800">
                          <a:effectLst/>
                        </a:rPr>
                        <a:t>15</a:t>
                      </a:r>
                      <a:r>
                        <a:rPr lang="fr-FR" sz="1800">
                          <a:effectLst/>
                        </a:rPr>
                        <a:t>:</a:t>
                      </a:r>
                      <a:r>
                        <a:rPr lang="en-DE" sz="1800">
                          <a:effectLst/>
                        </a:rPr>
                        <a:t>0</a:t>
                      </a:r>
                      <a:r>
                        <a:rPr lang="fr-FR" sz="1800">
                          <a:effectLst/>
                        </a:rPr>
                        <a:t>0 - </a:t>
                      </a:r>
                      <a:r>
                        <a:rPr lang="en-DE" sz="1800">
                          <a:effectLst/>
                        </a:rPr>
                        <a:t>23</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a:effectLst/>
                        </a:rPr>
                        <a:t>1</a:t>
                      </a:r>
                      <a:r>
                        <a:rPr lang="en-DE" sz="1800">
                          <a:effectLst/>
                        </a:rPr>
                        <a:t>6</a:t>
                      </a:r>
                      <a:r>
                        <a:rPr lang="fr-FR" sz="1800">
                          <a:effectLst/>
                        </a:rPr>
                        <a:t>:</a:t>
                      </a:r>
                      <a:r>
                        <a:rPr lang="en-DE" sz="1800">
                          <a:effectLst/>
                        </a:rPr>
                        <a:t>0</a:t>
                      </a:r>
                      <a:r>
                        <a:rPr lang="fr-FR" sz="1800">
                          <a:effectLst/>
                        </a:rPr>
                        <a:t>0 - </a:t>
                      </a:r>
                      <a:r>
                        <a:rPr lang="en-DE" sz="1800">
                          <a:effectLst/>
                        </a:rPr>
                        <a:t>00</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a:effectLst/>
                        </a:rPr>
                        <a:t>1</a:t>
                      </a:r>
                      <a:r>
                        <a:rPr lang="en-DE" sz="1800">
                          <a:effectLst/>
                        </a:rPr>
                        <a:t>6</a:t>
                      </a:r>
                      <a:r>
                        <a:rPr lang="fr-FR" sz="1800">
                          <a:effectLst/>
                        </a:rPr>
                        <a:t>:</a:t>
                      </a:r>
                      <a:r>
                        <a:rPr lang="en-DE" sz="1800">
                          <a:effectLst/>
                        </a:rPr>
                        <a:t>0</a:t>
                      </a:r>
                      <a:r>
                        <a:rPr lang="fr-FR" sz="1800">
                          <a:effectLst/>
                        </a:rPr>
                        <a:t>0 - </a:t>
                      </a:r>
                      <a:r>
                        <a:rPr lang="en-DE" sz="1800">
                          <a:effectLst/>
                        </a:rPr>
                        <a:t>00</a:t>
                      </a:r>
                      <a:r>
                        <a:rPr lang="fr-FR" sz="1800">
                          <a:effectLst/>
                        </a:rPr>
                        <a:t>:</a:t>
                      </a:r>
                      <a:r>
                        <a:rPr lang="en-DE" sz="1800">
                          <a:effectLst/>
                        </a:rPr>
                        <a:t>3</a:t>
                      </a:r>
                      <a:r>
                        <a:rPr lang="fr-FR" sz="1800">
                          <a:effectLst/>
                        </a:rPr>
                        <a:t>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a:effectLst/>
                        </a:rPr>
                        <a:t>1</a:t>
                      </a:r>
                      <a:r>
                        <a:rPr lang="en-DE" sz="1800">
                          <a:effectLst/>
                        </a:rPr>
                        <a:t>7</a:t>
                      </a:r>
                      <a:r>
                        <a:rPr lang="fr-FR" sz="1800">
                          <a:effectLst/>
                        </a:rPr>
                        <a:t>:</a:t>
                      </a:r>
                      <a:r>
                        <a:rPr lang="en-DE" sz="1800">
                          <a:effectLst/>
                        </a:rPr>
                        <a:t>0</a:t>
                      </a:r>
                      <a:r>
                        <a:rPr lang="fr-FR" sz="1800">
                          <a:effectLst/>
                        </a:rPr>
                        <a:t>0 – </a:t>
                      </a:r>
                      <a:r>
                        <a:rPr lang="en-DE" sz="1800">
                          <a:effectLst/>
                        </a:rPr>
                        <a:t>01</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382131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55186"/>
            <a:ext cx="8683487" cy="1325563"/>
          </a:xfrm>
        </p:spPr>
        <p:txBody>
          <a:bodyPr/>
          <a:lstStyle/>
          <a:p>
            <a:r>
              <a:rPr lang="fr-FR" sz="3600" dirty="0"/>
              <a:t>Microsoft </a:t>
            </a:r>
            <a:r>
              <a:rPr lang="fr-FR" sz="3600"/>
              <a:t>Teams remote participation </a:t>
            </a:r>
            <a:r>
              <a:rPr lang="fr-FR" sz="3600" dirty="0"/>
              <a:t>meeting </a:t>
            </a:r>
            <a:r>
              <a:rPr lang="fr-FR" sz="3600" dirty="0" err="1"/>
              <a:t>tips</a:t>
            </a:r>
            <a:endParaRPr lang="fr-FR" sz="3600"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a:t>
            </a:r>
            <a:r>
              <a:rPr lang="fr-FR" sz="2000"/>
              <a:t>: Peter Schmitt (Huawei)</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a:t>
            </a:r>
            <a:r>
              <a:rPr lang="en-US" sz="2400"/>
              <a:t>Teams </a:t>
            </a:r>
            <a:r>
              <a:rPr lang="en-DE" sz="2400"/>
              <a:t>i</a:t>
            </a:r>
            <a:r>
              <a:rPr lang="en-GB" sz="2400"/>
              <a:t>s</a:t>
            </a:r>
            <a:r>
              <a:rPr lang="en-DE" sz="2400"/>
              <a:t> </a:t>
            </a:r>
            <a:r>
              <a:rPr lang="en-GB" sz="2400"/>
              <a:t>o</a:t>
            </a:r>
            <a:r>
              <a:rPr lang="en-DE" sz="2400"/>
              <a:t>n</a:t>
            </a:r>
            <a:r>
              <a:rPr lang="en-GB" sz="2400"/>
              <a:t>l</a:t>
            </a:r>
            <a:r>
              <a:rPr lang="en-DE" sz="2400"/>
              <a:t>y  </a:t>
            </a:r>
            <a:r>
              <a:rPr lang="en-GB" sz="2400"/>
              <a:t>u</a:t>
            </a:r>
            <a:r>
              <a:rPr lang="en-DE" sz="2400"/>
              <a:t>s</a:t>
            </a:r>
            <a:r>
              <a:rPr lang="en-GB" sz="2400"/>
              <a:t>e</a:t>
            </a:r>
            <a:r>
              <a:rPr lang="en-DE" sz="2400"/>
              <a:t>d </a:t>
            </a:r>
            <a:r>
              <a:rPr lang="en-GB" sz="2400"/>
              <a:t>i</a:t>
            </a:r>
            <a:r>
              <a:rPr lang="en-DE" sz="2400"/>
              <a:t>n </a:t>
            </a:r>
            <a:r>
              <a:rPr lang="en-GB" sz="2400"/>
              <a:t>l</a:t>
            </a:r>
            <a:r>
              <a:rPr lang="en-DE" sz="2400"/>
              <a:t>i</a:t>
            </a:r>
            <a:r>
              <a:rPr lang="en-GB" sz="2400"/>
              <a:t>s</a:t>
            </a:r>
            <a:r>
              <a:rPr lang="en-DE" sz="2400"/>
              <a:t>t</a:t>
            </a:r>
            <a:r>
              <a:rPr lang="en-GB" sz="2400"/>
              <a:t>e</a:t>
            </a:r>
            <a:r>
              <a:rPr lang="en-DE" sz="2400"/>
              <a:t>n</a:t>
            </a:r>
            <a:r>
              <a:rPr lang="en-GB" sz="2400"/>
              <a:t>i</a:t>
            </a:r>
            <a:r>
              <a:rPr lang="en-DE" sz="2400"/>
              <a:t>n</a:t>
            </a:r>
            <a:r>
              <a:rPr lang="en-GB" sz="2400"/>
              <a:t>g</a:t>
            </a:r>
            <a:r>
              <a:rPr lang="en-DE" sz="2400"/>
              <a:t> </a:t>
            </a:r>
            <a:r>
              <a:rPr lang="en-GB" sz="2400"/>
              <a:t>m</a:t>
            </a:r>
            <a:r>
              <a:rPr lang="en-DE" sz="2400"/>
              <a:t>o</a:t>
            </a:r>
            <a:r>
              <a:rPr lang="en-GB" sz="2400"/>
              <a:t>d</a:t>
            </a:r>
            <a:r>
              <a:rPr lang="en-DE" sz="2400"/>
              <a:t>e</a:t>
            </a:r>
            <a:r>
              <a:rPr lang="en-US" sz="2400"/>
              <a:t>.</a:t>
            </a:r>
            <a:endParaRPr lang="en-GB" sz="2400" dirty="0"/>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9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en-DE" altLang="en-US" sz="1400"/>
              <a:t>CCSA</a:t>
            </a:r>
            <a:endParaRPr lang="fr-FR" altLang="en-US" sz="1400" dirty="0"/>
          </a:p>
          <a:p>
            <a:pPr>
              <a:lnSpc>
                <a:spcPct val="100000"/>
              </a:lnSpc>
              <a:spcBef>
                <a:spcPct val="0"/>
              </a:spcBef>
              <a:buFontTx/>
              <a:buNone/>
            </a:pPr>
            <a:r>
              <a:rPr lang="en-DE" altLang="en-US" sz="1400"/>
              <a:t>peter.schmitt</a:t>
            </a:r>
            <a:r>
              <a:rPr lang="en-US" altLang="en-US" sz="1400"/>
              <a:t>@</a:t>
            </a:r>
            <a:r>
              <a:rPr lang="en-DE" altLang="en-US" sz="1400"/>
              <a:t>huawei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pic>
        <p:nvPicPr>
          <p:cNvPr id="7" name="Picture 6">
            <a:extLst>
              <a:ext uri="{FF2B5EF4-FFF2-40B4-BE49-F238E27FC236}">
                <a16:creationId xmlns:a16="http://schemas.microsoft.com/office/drawing/2014/main" id="{43BAFB71-6B06-42E3-9A18-8431A2686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26" y="5350337"/>
            <a:ext cx="560748" cy="786559"/>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800"/>
              <a:t>P</a:t>
            </a:r>
            <a:r>
              <a:rPr lang="en-GB" altLang="en-US" sz="1800"/>
              <a:t>e</a:t>
            </a:r>
            <a:r>
              <a:rPr lang="en-DE" altLang="en-US" sz="1800"/>
              <a:t>t</a:t>
            </a:r>
            <a:r>
              <a:rPr lang="en-GB" altLang="en-US" sz="1800"/>
              <a:t>e</a:t>
            </a:r>
            <a:r>
              <a:rPr lang="en-DE" altLang="en-US" sz="1800"/>
              <a:t>r </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endParaRPr lang="fr-FR" altLang="en-US" sz="1800" dirty="0"/>
          </a:p>
          <a:p>
            <a:pPr>
              <a:lnSpc>
                <a:spcPct val="100000"/>
              </a:lnSpc>
              <a:spcBef>
                <a:spcPct val="0"/>
              </a:spcBef>
              <a:buFontTx/>
              <a:buNone/>
            </a:pPr>
            <a:r>
              <a:rPr lang="fr-FR" altLang="en-US" sz="1800" dirty="0"/>
              <a:t>TSG CT Chair</a:t>
            </a:r>
          </a:p>
          <a:p>
            <a:pPr>
              <a:lnSpc>
                <a:spcPct val="100000"/>
              </a:lnSpc>
              <a:spcBef>
                <a:spcPct val="0"/>
              </a:spcBef>
              <a:buFontTx/>
              <a:buNone/>
            </a:pPr>
            <a:r>
              <a:rPr lang="en-DE" altLang="en-US" sz="1800"/>
              <a:t>C</a:t>
            </a:r>
            <a:r>
              <a:rPr lang="en-GB" altLang="en-US" sz="1800"/>
              <a:t>C</a:t>
            </a:r>
            <a:r>
              <a:rPr lang="en-DE" altLang="en-US" sz="1800"/>
              <a:t>S</a:t>
            </a:r>
            <a:r>
              <a:rPr lang="en-GB" altLang="en-US" sz="1800"/>
              <a:t>A</a:t>
            </a:r>
            <a:endParaRPr lang="fr-FR" altLang="en-US" sz="1800" dirty="0"/>
          </a:p>
          <a:p>
            <a:pPr>
              <a:lnSpc>
                <a:spcPct val="100000"/>
              </a:lnSpc>
              <a:spcBef>
                <a:spcPct val="0"/>
              </a:spcBef>
              <a:buFontTx/>
              <a:buNone/>
            </a:pPr>
            <a:r>
              <a:rPr lang="en-GB" altLang="en-US" sz="1800"/>
              <a:t>Pe</a:t>
            </a:r>
            <a:r>
              <a:rPr lang="en-DE" altLang="en-US" sz="1800"/>
              <a:t>t</a:t>
            </a:r>
            <a:r>
              <a:rPr lang="en-GB" altLang="en-US" sz="1800"/>
              <a:t>e</a:t>
            </a:r>
            <a:r>
              <a:rPr lang="en-DE" altLang="en-US" sz="1800"/>
              <a:t>r.</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r>
              <a:rPr lang="en-US" altLang="en-US" sz="1800"/>
              <a:t>@</a:t>
            </a:r>
            <a:r>
              <a:rPr lang="en-DE" altLang="en-US" sz="1800"/>
              <a:t>h</a:t>
            </a:r>
            <a:r>
              <a:rPr lang="en-GB" altLang="en-US" sz="1800"/>
              <a:t>u</a:t>
            </a:r>
            <a:r>
              <a:rPr lang="en-DE" altLang="en-US" sz="1800"/>
              <a:t>a</a:t>
            </a:r>
            <a:r>
              <a:rPr lang="en-GB" altLang="en-US" sz="1800"/>
              <a:t>w</a:t>
            </a:r>
            <a:r>
              <a:rPr lang="en-DE" altLang="en-US" sz="1800"/>
              <a:t>e</a:t>
            </a:r>
            <a:r>
              <a:rPr lang="en-GB" altLang="en-US" sz="1800"/>
              <a:t>i</a:t>
            </a:r>
            <a:r>
              <a:rPr lang="en-US" altLang="en-US" sz="1800"/>
              <a:t>.</a:t>
            </a:r>
            <a:r>
              <a:rPr lang="en-US" altLang="en-US" sz="1800" dirty="0"/>
              <a:t>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Biao Long</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CCSA</a:t>
            </a:r>
          </a:p>
          <a:p>
            <a:pPr>
              <a:lnSpc>
                <a:spcPct val="100000"/>
              </a:lnSpc>
              <a:spcBef>
                <a:spcPct val="0"/>
              </a:spcBef>
              <a:buFontTx/>
              <a:buNone/>
            </a:pPr>
            <a:r>
              <a:rPr lang="en-US" altLang="en-US" sz="1800"/>
              <a:t>longb</a:t>
            </a:r>
            <a:r>
              <a:rPr lang="en-DE" altLang="en-US" sz="1800"/>
              <a:t>i</a:t>
            </a:r>
            <a:r>
              <a:rPr lang="en-GB" altLang="en-US" sz="1800"/>
              <a:t>a</a:t>
            </a:r>
            <a:r>
              <a:rPr lang="en-DE" altLang="en-US" sz="1800"/>
              <a:t>o</a:t>
            </a:r>
            <a:r>
              <a:rPr lang="en-US" altLang="en-US" sz="1800"/>
              <a:t>@chinatelecom.cn</a:t>
            </a: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0300" y="2040765"/>
            <a:ext cx="115314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6"/>
          <a:stretch>
            <a:fillRect/>
          </a:stretch>
        </p:blipFill>
        <p:spPr>
          <a:xfrm>
            <a:off x="6210300" y="3442596"/>
            <a:ext cx="1097636" cy="1387474"/>
          </a:xfrm>
          <a:prstGeom prst="rect">
            <a:avLst/>
          </a:prstGeom>
        </p:spPr>
      </p:pic>
      <p:pic>
        <p:nvPicPr>
          <p:cNvPr id="13" name="Picture 12" descr="A person wearing glasses and a suit&#10;&#10;Description automatically generated with medium confidence">
            <a:extLst>
              <a:ext uri="{FF2B5EF4-FFF2-40B4-BE49-F238E27FC236}">
                <a16:creationId xmlns:a16="http://schemas.microsoft.com/office/drawing/2014/main" id="{49D4A2DE-26B8-41D9-B0B7-784F381824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5812" y="4984126"/>
            <a:ext cx="1079205" cy="1379749"/>
          </a:xfrm>
          <a:prstGeom prst="rect">
            <a:avLst/>
          </a:prstGeom>
        </p:spPr>
      </p:pic>
      <p:pic>
        <p:nvPicPr>
          <p:cNvPr id="24" name="Picture 23">
            <a:extLst>
              <a:ext uri="{FF2B5EF4-FFF2-40B4-BE49-F238E27FC236}">
                <a16:creationId xmlns:a16="http://schemas.microsoft.com/office/drawing/2014/main" id="{F88B06CD-DF00-43BE-88C8-1844F7F00DB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1643" y="1990090"/>
            <a:ext cx="1330393" cy="1866137"/>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728870" y="365125"/>
            <a:ext cx="10515600" cy="1325563"/>
          </a:xfrm>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a:t>
            </a:r>
            <a:r>
              <a:rPr lang="en-US" sz="2000"/>
              <a:t>, </a:t>
            </a:r>
            <a:r>
              <a:rPr lang="en-GB" sz="2000"/>
              <a:t>March</a:t>
            </a:r>
            <a:r>
              <a:rPr lang="en-US" sz="2000"/>
              <a:t> </a:t>
            </a:r>
            <a:r>
              <a:rPr lang="en-DE" sz="2000"/>
              <a:t>18</a:t>
            </a:r>
            <a:r>
              <a:rPr lang="en-US" sz="2000"/>
              <a:t>, 2024:</a:t>
            </a:r>
            <a:r>
              <a:rPr lang="en-US" sz="2000" dirty="0"/>
              <a:t>	</a:t>
            </a:r>
            <a:r>
              <a:rPr lang="en-US" sz="2000"/>
              <a:t>09h00 </a:t>
            </a:r>
            <a:r>
              <a:rPr lang="en-DE" sz="2000"/>
              <a:t>C</a:t>
            </a:r>
            <a:r>
              <a:rPr lang="en-GB" sz="2000"/>
              <a:t>E</a:t>
            </a:r>
            <a:r>
              <a:rPr lang="en-DE" sz="2000"/>
              <a:t>T</a:t>
            </a:r>
            <a:endParaRPr lang="en-US" sz="2000" dirty="0"/>
          </a:p>
          <a:p>
            <a:pPr lvl="1"/>
            <a:r>
              <a:rPr lang="en-US" sz="2000" dirty="0"/>
              <a:t>Until Tuesday</a:t>
            </a:r>
            <a:r>
              <a:rPr lang="en-US" sz="2000"/>
              <a:t>, </a:t>
            </a:r>
            <a:r>
              <a:rPr lang="en-GB" sz="2000"/>
              <a:t>March</a:t>
            </a:r>
            <a:r>
              <a:rPr lang="en-US" sz="2000"/>
              <a:t> </a:t>
            </a:r>
            <a:r>
              <a:rPr lang="en-DE" sz="2000"/>
              <a:t>19</a:t>
            </a:r>
            <a:r>
              <a:rPr lang="en-US" sz="2000"/>
              <a:t>, 2024:</a:t>
            </a:r>
            <a:r>
              <a:rPr lang="en-US" sz="2000" dirty="0"/>
              <a:t>	</a:t>
            </a:r>
            <a:r>
              <a:rPr lang="en-US" sz="2000"/>
              <a:t>17h30 </a:t>
            </a:r>
            <a:r>
              <a:rPr lang="en-DE" sz="2000"/>
              <a:t>C</a:t>
            </a:r>
            <a:r>
              <a:rPr lang="en-GB" sz="2000"/>
              <a:t>E</a:t>
            </a:r>
            <a:r>
              <a:rPr lang="en-DE" sz="2000"/>
              <a:t>T</a:t>
            </a:r>
            <a:endParaRPr lang="en-US" sz="2000" dirty="0"/>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a:effectLst/>
                <a:latin typeface="Arial" panose="020B0604020202020204" pitchFamily="34" charset="0"/>
                <a:ea typeface="Times New Roman" panose="02020603050405020304" pitchFamily="18" charset="0"/>
              </a:rPr>
              <a:t>A </a:t>
            </a:r>
            <a:r>
              <a:rPr lang="en-DE" sz="1800">
                <a:effectLst/>
                <a:latin typeface="Arial" panose="020B0604020202020204" pitchFamily="34" charset="0"/>
                <a:ea typeface="Times New Roman" panose="02020603050405020304" pitchFamily="18" charset="0"/>
              </a:rPr>
              <a:t>o</a:t>
            </a:r>
            <a:r>
              <a:rPr lang="en-GB" sz="1800">
                <a:effectLst/>
                <a:latin typeface="Arial" panose="020B0604020202020204" pitchFamily="34" charset="0"/>
                <a:ea typeface="Times New Roman" panose="02020603050405020304" pitchFamily="18" charset="0"/>
              </a:rPr>
              <a:t>n</a:t>
            </a:r>
            <a:r>
              <a:rPr lang="en-DE" sz="1800">
                <a:effectLst/>
                <a:latin typeface="Arial" panose="020B0604020202020204" pitchFamily="34" charset="0"/>
                <a:ea typeface="Times New Roman" panose="02020603050405020304" pitchFamily="18" charset="0"/>
              </a:rPr>
              <a:t>e</a:t>
            </a:r>
            <a:r>
              <a:rPr lang="en-US" sz="1800">
                <a:effectLst/>
                <a:latin typeface="Arial" panose="020B0604020202020204" pitchFamily="34" charset="0"/>
                <a:ea typeface="Times New Roman" panose="02020603050405020304" pitchFamily="18" charset="0"/>
              </a:rPr>
              <a:t>-way </a:t>
            </a:r>
            <a:r>
              <a:rPr lang="en-US" sz="1800" dirty="0">
                <a:effectLst/>
                <a:latin typeface="Arial" panose="020B0604020202020204" pitchFamily="34" charset="0"/>
                <a:ea typeface="Times New Roman" panose="02020603050405020304" pitchFamily="18" charset="0"/>
              </a:rPr>
              <a:t>audio </a:t>
            </a:r>
            <a:r>
              <a:rPr lang="en-US" sz="1800">
                <a:effectLst/>
                <a:latin typeface="Arial" panose="020B0604020202020204" pitchFamily="34" charset="0"/>
                <a:ea typeface="Times New Roman" panose="02020603050405020304" pitchFamily="18" charset="0"/>
              </a:rPr>
              <a:t>stream will </a:t>
            </a:r>
            <a:r>
              <a:rPr lang="en-US" sz="1800" dirty="0">
                <a:effectLst/>
                <a:latin typeface="Arial" panose="020B0604020202020204" pitchFamily="34" charset="0"/>
                <a:ea typeface="Times New Roman" panose="02020603050405020304" pitchFamily="18" charset="0"/>
              </a:rPr>
              <a:t>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a:t>Remote </a:t>
            </a:r>
            <a:r>
              <a:rPr lang="en-US" dirty="0"/>
              <a:t>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a:t>: </a:t>
            </a:r>
            <a:r>
              <a:rPr lang="en-GB" u="sng">
                <a:hlinkClick r:id="rId2"/>
              </a:rPr>
              <a:t>https://portal.3gpp.org/Home.aspx#/meeting?MtgId=41043</a:t>
            </a:r>
            <a:r>
              <a:rPr lang="en-GB"/>
              <a:t> </a:t>
            </a:r>
            <a:r>
              <a:rPr lang="fr-FR"/>
              <a:t>  </a:t>
            </a:r>
            <a:endParaRPr lang="fr-FR" dirty="0"/>
          </a:p>
          <a:p>
            <a:pPr lvl="1"/>
            <a:r>
              <a:rPr lang="fr-FR" dirty="0"/>
              <a:t>Deadline for registration: </a:t>
            </a:r>
            <a:r>
              <a:rPr lang="en-US" sz="2400" dirty="0">
                <a:highlight>
                  <a:srgbClr val="FFFF00"/>
                </a:highlight>
              </a:rPr>
              <a:t>Monday</a:t>
            </a:r>
            <a:r>
              <a:rPr lang="en-US" sz="2400">
                <a:highlight>
                  <a:srgbClr val="FFFF00"/>
                </a:highlight>
              </a:rPr>
              <a:t>, </a:t>
            </a:r>
            <a:r>
              <a:rPr lang="en-GB" sz="2400">
                <a:highlight>
                  <a:srgbClr val="FFFF00"/>
                </a:highlight>
              </a:rPr>
              <a:t>March</a:t>
            </a:r>
            <a:r>
              <a:rPr lang="en-US" sz="2400">
                <a:highlight>
                  <a:srgbClr val="FFFF00"/>
                </a:highlight>
              </a:rPr>
              <a:t> </a:t>
            </a:r>
            <a:r>
              <a:rPr lang="en-DE" sz="2400">
                <a:highlight>
                  <a:srgbClr val="FFFF00"/>
                </a:highlight>
              </a:rPr>
              <a:t>11</a:t>
            </a:r>
            <a:r>
              <a:rPr lang="en-US" sz="2400">
                <a:highlight>
                  <a:srgbClr val="FFFF00"/>
                </a:highlight>
              </a:rPr>
              <a:t>, 2024, </a:t>
            </a:r>
            <a:r>
              <a:rPr lang="en-US" sz="2400" dirty="0">
                <a:highlight>
                  <a:srgbClr val="FFFF00"/>
                </a:highlight>
              </a:rPr>
              <a:t>08h00 UTC</a:t>
            </a:r>
            <a:endParaRPr lang="fr-FR" dirty="0">
              <a:highlight>
                <a:srgbClr val="FFFF00"/>
              </a:highlight>
            </a:endParaRPr>
          </a:p>
          <a:p>
            <a:r>
              <a:rPr lang="en-US" dirty="0"/>
              <a:t>Voting Rights:</a:t>
            </a:r>
          </a:p>
          <a:p>
            <a:pPr lvl="1"/>
            <a:r>
              <a:rPr lang="en-US" dirty="0"/>
              <a:t>Participation by Individual Member in </a:t>
            </a:r>
            <a:r>
              <a:rPr lang="en-US"/>
              <a:t>the meeting </a:t>
            </a:r>
            <a:r>
              <a:rPr lang="en-US" dirty="0"/>
              <a:t>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a:t>Working agreement</a:t>
            </a:r>
            <a:r>
              <a:rPr lang="en-DE" sz="1800"/>
              <a:t>(</a:t>
            </a:r>
            <a:r>
              <a:rPr lang="en-GB" sz="1800"/>
              <a:t>s</a:t>
            </a:r>
            <a:r>
              <a:rPr lang="en-DE" sz="1800"/>
              <a:t>)</a:t>
            </a:r>
            <a:endParaRPr lang="en-US" sz="1800" dirty="0"/>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p>
          <a:p>
            <a:pPr lvl="1"/>
            <a:endParaRPr lang="en-US" sz="1800" dirty="0"/>
          </a:p>
          <a:p>
            <a:pPr lvl="1"/>
            <a:endParaRPr lang="en-US" sz="2000" dirty="0"/>
          </a:p>
          <a:p>
            <a:pPr lvl="1"/>
            <a:endParaRPr lang="en-US" sz="2000" dirty="0"/>
          </a:p>
          <a:p>
            <a:r>
              <a:rPr lang="en-US" sz="2000" dirty="0"/>
              <a:t>Lower priority</a:t>
            </a:r>
          </a:p>
          <a:p>
            <a:pPr lvl="1"/>
            <a:r>
              <a:rPr lang="en-US" sz="1800" dirty="0"/>
              <a:t>CRs on pre-Rel-17</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1" y="1825625"/>
            <a:ext cx="10896599" cy="4351338"/>
          </a:xfrm>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err="1"/>
              <a:t>Working</a:t>
            </a:r>
            <a:r>
              <a:rPr lang="fr-FR"/>
              <a:t> directories</a:t>
            </a:r>
            <a:r>
              <a:rPr lang="en-DE"/>
              <a:t> </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3286964812"/>
              </p:ext>
            </p:extLst>
          </p:nvPr>
        </p:nvGraphicFramePr>
        <p:xfrm>
          <a:off x="1668567" y="1726756"/>
          <a:ext cx="10010775" cy="2438400"/>
        </p:xfrm>
        <a:graphic>
          <a:graphicData uri="http://schemas.openxmlformats.org/drawingml/2006/table">
            <a:tbl>
              <a:tblPr/>
              <a:tblGrid>
                <a:gridCol w="886739">
                  <a:extLst>
                    <a:ext uri="{9D8B030D-6E8A-4147-A177-3AD203B41FA5}">
                      <a16:colId xmlns:a16="http://schemas.microsoft.com/office/drawing/2014/main" val="20000"/>
                    </a:ext>
                  </a:extLst>
                </a:gridCol>
                <a:gridCol w="4118648">
                  <a:extLst>
                    <a:ext uri="{9D8B030D-6E8A-4147-A177-3AD203B41FA5}">
                      <a16:colId xmlns:a16="http://schemas.microsoft.com/office/drawing/2014/main" val="20001"/>
                    </a:ext>
                  </a:extLst>
                </a:gridCol>
                <a:gridCol w="2525377">
                  <a:extLst>
                    <a:ext uri="{9D8B030D-6E8A-4147-A177-3AD203B41FA5}">
                      <a16:colId xmlns:a16="http://schemas.microsoft.com/office/drawing/2014/main" val="20002"/>
                    </a:ext>
                  </a:extLst>
                </a:gridCol>
                <a:gridCol w="2480011">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tab pos="7981950" algn="l"/>
                        </a:tabLst>
                        <a:defRPr/>
                      </a:pPr>
                      <a:r>
                        <a:rPr lang="en-GB" sz="2400">
                          <a:hlinkClick r:id="rId2"/>
                        </a:rPr>
                        <a:t>Directory Listing</a:t>
                      </a:r>
                      <a:r>
                        <a:rPr lang="en-DE" sz="2400"/>
                        <a:t> </a:t>
                      </a:r>
                      <a:r>
                        <a:rPr lang="en-GB" sz="2400">
                          <a:hlinkClick r:id="rId2"/>
                        </a:rPr>
                        <a:t>/ftp/tsg_ct/TSG_CT/TSGC_103_Maastricht (3gpp.org)</a:t>
                      </a:r>
                      <a:endParaRPr lang="en-DE" sz="2400" kern="1200">
                        <a:solidFill>
                          <a:schemeClr val="tx1"/>
                        </a:solidFill>
                        <a:latin typeface="+mn-lt"/>
                        <a:ea typeface="+mn-ea"/>
                        <a:cs typeface="+mn-cs"/>
                      </a:endParaRP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a:t>
            </a:r>
            <a:r>
              <a:rPr lang="fr-FR" sz="2000" dirty="0">
                <a:solidFill>
                  <a:schemeClr val="accent2">
                    <a:lumMod val="75000"/>
                  </a:schemeClr>
                </a:solidFill>
              </a:rPr>
              <a:t>Inbox" and "Inbox/</a:t>
            </a:r>
            <a:r>
              <a:rPr lang="fr-FR" sz="2000" dirty="0" err="1">
                <a:solidFill>
                  <a:schemeClr val="accent2">
                    <a:lumMod val="75000"/>
                  </a:schemeClr>
                </a:solidFill>
              </a:rPr>
              <a:t>Drafts</a:t>
            </a:r>
            <a:r>
              <a:rPr lang="fr-FR" sz="2000" dirty="0">
                <a:solidFill>
                  <a:schemeClr val="accent2">
                    <a:lumMod val="75000"/>
                  </a:schemeClr>
                </a:solidFill>
              </a:rPr>
              <a:t>" </a:t>
            </a:r>
            <a:r>
              <a:rPr lang="fr-FR" sz="2000" dirty="0" err="1">
                <a:solidFill>
                  <a:schemeClr val="accent2">
                    <a:lumMod val="75000"/>
                  </a:schemeClr>
                </a:solidFill>
              </a:rPr>
              <a:t>can</a:t>
            </a:r>
            <a:r>
              <a:rPr lang="fr-FR" sz="2000" dirty="0">
                <a:solidFill>
                  <a:schemeClr val="accent2">
                    <a:lumMod val="75000"/>
                  </a:schemeClr>
                </a:solidFill>
              </a:rPr>
              <a:t> </a:t>
            </a:r>
            <a:r>
              <a:rPr lang="fr-FR" sz="2000" dirty="0" err="1">
                <a:solidFill>
                  <a:schemeClr val="accent2">
                    <a:lumMod val="75000"/>
                  </a:schemeClr>
                </a:solidFill>
              </a:rPr>
              <a:t>be</a:t>
            </a:r>
            <a:r>
              <a:rPr lang="fr-FR" sz="2000" dirty="0">
                <a:solidFill>
                  <a:schemeClr val="accent2">
                    <a:lumMod val="75000"/>
                  </a:schemeClr>
                </a:solidFill>
              </a:rPr>
              <a:t> </a:t>
            </a:r>
            <a:r>
              <a:rPr lang="fr-FR" sz="2000" dirty="0" err="1">
                <a:solidFill>
                  <a:schemeClr val="accent2">
                    <a:lumMod val="75000"/>
                  </a:schemeClr>
                </a:solidFill>
              </a:rPr>
              <a:t>used</a:t>
            </a:r>
            <a:r>
              <a:rPr lang="fr-FR" sz="2000" dirty="0">
                <a:solidFill>
                  <a:schemeClr val="accent2">
                    <a:lumMod val="75000"/>
                  </a:schemeClr>
                </a:solidFill>
              </a:rPr>
              <a:t> by </a:t>
            </a:r>
            <a:r>
              <a:rPr lang="fr-FR" sz="2000" dirty="0" err="1">
                <a:solidFill>
                  <a:schemeClr val="accent2">
                    <a:lumMod val="75000"/>
                  </a:schemeClr>
                </a:solidFill>
              </a:rPr>
              <a:t>delegates</a:t>
            </a:r>
            <a:r>
              <a:rPr lang="fr-FR" sz="2000" dirty="0">
                <a:solidFill>
                  <a:schemeClr val="accent2">
                    <a:lumMod val="75000"/>
                  </a:schemeClr>
                </a:solidFill>
              </a:rPr>
              <a:t> </a:t>
            </a:r>
            <a:r>
              <a:rPr lang="fr-FR" sz="2000" dirty="0" err="1">
                <a:solidFill>
                  <a:schemeClr val="accent2">
                    <a:lumMod val="75000"/>
                  </a:schemeClr>
                </a:solidFill>
              </a:rPr>
              <a:t>without</a:t>
            </a:r>
            <a:r>
              <a:rPr lang="fr-FR" sz="2000" dirty="0">
                <a:solidFill>
                  <a:schemeClr val="accent2">
                    <a:lumMod val="75000"/>
                  </a:schemeClr>
                </a:solidFill>
              </a:rPr>
              <a:t> FTP.</a:t>
            </a:r>
          </a:p>
          <a:p>
            <a:pPr lvl="1"/>
            <a:r>
              <a:rPr lang="fr-FR" sz="1800" dirty="0">
                <a:solidFill>
                  <a:schemeClr val="accent2">
                    <a:lumMod val="75000"/>
                  </a:schemeClr>
                </a:solidFill>
              </a:rPr>
              <a:t>On the web, </a:t>
            </a:r>
            <a:r>
              <a:rPr lang="fr-FR" sz="1800" dirty="0" err="1">
                <a:solidFill>
                  <a:schemeClr val="accent2">
                    <a:lumMod val="75000"/>
                  </a:schemeClr>
                </a:solidFill>
              </a:rPr>
              <a:t>it</a:t>
            </a:r>
            <a:r>
              <a:rPr lang="fr-FR" sz="1800" dirty="0">
                <a:solidFill>
                  <a:schemeClr val="accent2">
                    <a:lumMod val="75000"/>
                  </a:schemeClr>
                </a:solidFill>
              </a:rPr>
              <a:t> </a:t>
            </a:r>
            <a:r>
              <a:rPr lang="fr-FR" sz="1800" dirty="0" err="1">
                <a:solidFill>
                  <a:schemeClr val="accent2">
                    <a:lumMod val="75000"/>
                  </a:schemeClr>
                </a:solidFill>
              </a:rPr>
              <a:t>is</a:t>
            </a:r>
            <a:r>
              <a:rPr lang="fr-FR" sz="1800" dirty="0">
                <a:solidFill>
                  <a:schemeClr val="accent2">
                    <a:lumMod val="75000"/>
                  </a:schemeClr>
                </a:solidFill>
              </a:rPr>
              <a:t> possible to log in (</a:t>
            </a:r>
            <a:r>
              <a:rPr lang="fr-FR" sz="1800" dirty="0" err="1">
                <a:solidFill>
                  <a:schemeClr val="accent2">
                    <a:lumMod val="75000"/>
                  </a:schemeClr>
                </a:solidFill>
              </a:rPr>
              <a:t>using</a:t>
            </a:r>
            <a:r>
              <a:rPr lang="fr-FR" sz="1800" dirty="0">
                <a:solidFill>
                  <a:schemeClr val="accent2">
                    <a:lumMod val="75000"/>
                  </a:schemeClr>
                </a:solidFill>
              </a:rPr>
              <a:t> EOL </a:t>
            </a:r>
            <a:r>
              <a:rPr lang="fr-FR" sz="1800" dirty="0" err="1">
                <a:solidFill>
                  <a:schemeClr val="accent2">
                    <a:lumMod val="75000"/>
                  </a:schemeClr>
                </a:solidFill>
              </a:rPr>
              <a:t>account</a:t>
            </a:r>
            <a:r>
              <a:rPr lang="fr-FR" sz="1800" dirty="0">
                <a:solidFill>
                  <a:schemeClr val="accent2">
                    <a:lumMod val="75000"/>
                  </a:schemeClr>
                </a:solidFill>
              </a:rPr>
              <a:t>) and </a:t>
            </a:r>
            <a:r>
              <a:rPr lang="fr-FR" sz="1800" err="1">
                <a:solidFill>
                  <a:schemeClr val="accent2">
                    <a:lumMod val="75000"/>
                  </a:schemeClr>
                </a:solidFill>
              </a:rPr>
              <a:t>then</a:t>
            </a:r>
            <a:r>
              <a:rPr lang="fr-FR" sz="1800">
                <a:solidFill>
                  <a:schemeClr val="accent2">
                    <a:lumMod val="75000"/>
                  </a:schemeClr>
                </a:solidFill>
              </a:rPr>
              <a:t> upload </a:t>
            </a:r>
            <a:r>
              <a:rPr lang="fr-FR" sz="1800" dirty="0">
                <a:solidFill>
                  <a:schemeClr val="accent2">
                    <a:lumMod val="75000"/>
                  </a:schemeClr>
                </a:solidFill>
              </a:rPr>
              <a:t>documents</a:t>
            </a:r>
            <a:br>
              <a:rPr lang="en-GB" sz="1800" dirty="0">
                <a:solidFill>
                  <a:schemeClr val="accent2">
                    <a:lumMod val="75000"/>
                  </a:schemeClr>
                </a:solidFill>
              </a:rPr>
            </a:br>
            <a:endParaRPr lang="fr-FR" sz="1800" dirty="0">
              <a:solidFill>
                <a:schemeClr val="accent2">
                  <a:lumMod val="75000"/>
                </a:scheme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a:t>CP-2</a:t>
            </a:r>
            <a:r>
              <a:rPr lang="en-DE"/>
              <a:t>4</a:t>
            </a:r>
            <a:r>
              <a:rPr lang="en-GB"/>
              <a:t>&lt;</a:t>
            </a:r>
            <a:r>
              <a:rPr lang="en-GB" dirty="0" err="1"/>
              <a:t>originalTdocNbr</a:t>
            </a:r>
            <a:r>
              <a:rPr lang="en-GB" dirty="0"/>
              <a:t>&gt;_rev&lt;#&gt;</a:t>
            </a:r>
          </a:p>
          <a:p>
            <a:pPr lvl="1"/>
            <a:r>
              <a:rPr lang="en-GB" dirty="0"/>
              <a:t>E.g</a:t>
            </a:r>
            <a:r>
              <a:rPr lang="en-GB"/>
              <a:t>. CP-240002</a:t>
            </a:r>
            <a:r>
              <a:rPr lang="en-US"/>
              <a:t>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a:t>CP-2</a:t>
            </a:r>
            <a:r>
              <a:rPr lang="en-DE"/>
              <a:t>4</a:t>
            </a:r>
            <a:r>
              <a:rPr lang="en-GB"/>
              <a:t>&lt;</a:t>
            </a:r>
            <a:r>
              <a:rPr lang="en-GB" dirty="0" err="1"/>
              <a:t>originalTdocNbr</a:t>
            </a:r>
            <a:r>
              <a:rPr lang="en-GB" dirty="0"/>
              <a:t>&gt;_rev&lt;#&gt;_&lt;nn&gt;</a:t>
            </a:r>
          </a:p>
          <a:p>
            <a:pPr lvl="1"/>
            <a:r>
              <a:rPr lang="en-GB" dirty="0"/>
              <a:t>E.g</a:t>
            </a:r>
            <a:r>
              <a:rPr lang="en-GB"/>
              <a:t>. CP-240002</a:t>
            </a:r>
            <a:r>
              <a:rPr lang="en-US"/>
              <a:t>_</a:t>
            </a:r>
            <a:r>
              <a:rPr lang="en-GB" dirty="0"/>
              <a:t>rev1_kk</a:t>
            </a:r>
            <a:r>
              <a:rPr lang="en-US" dirty="0"/>
              <a:t>.zip</a:t>
            </a:r>
            <a:r>
              <a:rPr lang="en-US"/>
              <a:t>, </a:t>
            </a:r>
            <a:r>
              <a:rPr lang="en-GB"/>
              <a:t>CP-240002</a:t>
            </a:r>
            <a:r>
              <a:rPr lang="en-US"/>
              <a:t>_</a:t>
            </a:r>
            <a:r>
              <a:rPr lang="en-GB" dirty="0"/>
              <a:t>rev1</a:t>
            </a:r>
            <a:r>
              <a:rPr lang="en-US" dirty="0"/>
              <a:t>_</a:t>
            </a:r>
            <a:r>
              <a:rPr lang="en-US"/>
              <a:t>kk_</a:t>
            </a:r>
            <a:r>
              <a:rPr lang="en-DE"/>
              <a:t>p</a:t>
            </a:r>
            <a:r>
              <a:rPr lang="en-GB"/>
              <a:t>s</a:t>
            </a:r>
            <a:r>
              <a:rPr lang="en-US"/>
              <a:t>.</a:t>
            </a:r>
            <a:r>
              <a:rPr lang="en-US" dirty="0"/>
              <a:t>zip</a:t>
            </a:r>
            <a:endParaRPr lang="en-GB" dirty="0"/>
          </a:p>
          <a:p>
            <a:r>
              <a:rPr lang="en-US" dirty="0"/>
              <a:t>copy/paste the hyperlink to the file stored in Inbox/Drafts and send an email on the mailing list if you want to share the information</a:t>
            </a:r>
            <a:endParaRPr lang="fr-FR" dirty="0"/>
          </a:p>
          <a:p>
            <a:pPr lvl="1"/>
            <a:r>
              <a:rPr lang="en-US" dirty="0"/>
              <a:t>e.g</a:t>
            </a:r>
            <a:r>
              <a:rPr lang="en-US"/>
              <a:t>. </a:t>
            </a:r>
            <a:r>
              <a:rPr lang="en-US" u="sng">
                <a:hlinkClick r:id="rId2"/>
              </a:rPr>
              <a:t>CP-24</a:t>
            </a:r>
            <a:r>
              <a:rPr lang="en-DE" u="sng">
                <a:hlinkClick r:id="rId2"/>
              </a:rPr>
              <a:t>2</a:t>
            </a:r>
            <a:r>
              <a:rPr lang="en-US" u="sng">
                <a:hlinkClick r:id="rId2"/>
              </a:rPr>
              <a:t>002</a:t>
            </a:r>
            <a:r>
              <a:rPr lang="en-US" u="sng" dirty="0">
                <a:hlinkClick r:id="rId2"/>
              </a:rPr>
              <a:t>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35872</TotalTime>
  <Words>1679</Words>
  <Application>Microsoft Office PowerPoint</Application>
  <PresentationFormat>Widescreen</PresentationFormat>
  <Paragraphs>185</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CT#103 Guidance</vt:lpstr>
      <vt:lpstr>TSG CT Officials</vt:lpstr>
      <vt:lpstr>General Information</vt:lpstr>
      <vt:lpstr>Registration and Voting Rights</vt:lpstr>
      <vt:lpstr>Technical Meeting</vt:lpstr>
      <vt:lpstr>Full Agenda</vt:lpstr>
      <vt:lpstr>Working directories </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remote participation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965</cp:revision>
  <dcterms:created xsi:type="dcterms:W3CDTF">2010-02-05T13:52:04Z</dcterms:created>
  <dcterms:modified xsi:type="dcterms:W3CDTF">2024-03-01T06:22:07Z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y fmtid="{D5CDD505-2E9C-101B-9397-08002B2CF9AE}" pid="9" name="_2015_ms_pID_725343">
    <vt:lpwstr>(3)4R1UPHm2wYRVveJJg3bAc/wqjhfnkWJAwUN7J1J0nRyZJsL3FkG/vJxdAllHdbci110Xkb4Q
0kJIt7c3IhwXAdVnAFcYUbZt6eY7SiNwpsxe1zR8/UhdhlvWaPXbmKjiJ0tVMUKhin4DuOdl
w18b0TRSG1TLZs68l8cMqir2OfK5yXn2el1ujjatsr8X9z0x3Yt1H0BtpXSkKcZT/8QaTR43
ysA11sGpLSgJMAmh/9</vt:lpwstr>
  </property>
  <property fmtid="{D5CDD505-2E9C-101B-9397-08002B2CF9AE}" pid="10" name="_2015_ms_pID_7253431">
    <vt:lpwstr>ifibBV39dgGPiu0yoKHwbuIw9QeVBIH2LhVD7Hqx7N9iAjOa3wXcRe
JOYAQT7+ilPQBhIO+tODDv4GRomDmY8Ih+aRli91N3ekPzqIkp4jFi4aQSEBsWNzYABVbH5y
v6T+ZKxd80B0HCT1t1IYBaNU6unH4QEpJcPVQqWTTB5eAwX+siaShJMI7v+NV95ZddBpNlUy
zP+I9yPIQbFcFN0e7NUYUbAeoCA1OsSN2e7e</vt:lpwstr>
  </property>
  <property fmtid="{D5CDD505-2E9C-101B-9397-08002B2CF9AE}" pid="11" name="_2015_ms_pID_7253432">
    <vt:lpwstr>hQ==</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1709274008</vt:lpwstr>
  </property>
</Properties>
</file>