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11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8/25/2023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8/25/2023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CT#101</a:t>
            </a:r>
          </a:p>
          <a:p>
            <a:pPr eaLnBrk="1" hangingPunct="1"/>
            <a:r>
              <a:rPr lang="sv-SE" altLang="en-US" sz="1200" b="1">
                <a:latin typeface="Arial "/>
              </a:rPr>
              <a:t>Bangalore, India; </a:t>
            </a:r>
            <a:r>
              <a:rPr lang="sv-SE" altLang="en-US" sz="1200" b="1" dirty="0">
                <a:latin typeface="Arial "/>
              </a:rPr>
              <a:t>11. - 12. September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CP-232abc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23807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24.229_CR6621_(Rel-18)_IMSProtoc18</cp:lastModifiedBy>
  <cp:revision>673</cp:revision>
  <dcterms:created xsi:type="dcterms:W3CDTF">2008-08-30T09:32:10Z</dcterms:created>
  <dcterms:modified xsi:type="dcterms:W3CDTF">2023-08-25T14:48:02Z</dcterms:modified>
</cp:coreProperties>
</file>