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1" d="100"/>
          <a:sy n="71" d="100"/>
        </p:scale>
        <p:origin x="11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CT#100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Taipei; 12. - 13. June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CP-231abc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23807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31.124_CR0691R1_(Rel-16)_UEConTest_R16</cp:lastModifiedBy>
  <cp:revision>671</cp:revision>
  <dcterms:created xsi:type="dcterms:W3CDTF">2008-08-30T09:32:10Z</dcterms:created>
  <dcterms:modified xsi:type="dcterms:W3CDTF">2023-05-26T06:54:09Z</dcterms:modified>
</cp:coreProperties>
</file>