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30"/>
  </p:notesMasterIdLst>
  <p:handoutMasterIdLst>
    <p:handoutMasterId r:id="rId31"/>
  </p:handoutMasterIdLst>
  <p:sldIdLst>
    <p:sldId id="362" r:id="rId5"/>
    <p:sldId id="994" r:id="rId6"/>
    <p:sldId id="1015" r:id="rId7"/>
    <p:sldId id="1016" r:id="rId8"/>
    <p:sldId id="1019" r:id="rId9"/>
    <p:sldId id="1020" r:id="rId10"/>
    <p:sldId id="388" r:id="rId11"/>
    <p:sldId id="267" r:id="rId12"/>
    <p:sldId id="375" r:id="rId13"/>
    <p:sldId id="962" r:id="rId14"/>
    <p:sldId id="963" r:id="rId15"/>
    <p:sldId id="964" r:id="rId16"/>
    <p:sldId id="961" r:id="rId17"/>
    <p:sldId id="931" r:id="rId18"/>
    <p:sldId id="932" r:id="rId19"/>
    <p:sldId id="1014" r:id="rId20"/>
    <p:sldId id="903" r:id="rId21"/>
    <p:sldId id="1021" r:id="rId22"/>
    <p:sldId id="1011" r:id="rId23"/>
    <p:sldId id="1012" r:id="rId24"/>
    <p:sldId id="1013" r:id="rId25"/>
    <p:sldId id="973" r:id="rId26"/>
    <p:sldId id="915" r:id="rId27"/>
    <p:sldId id="974" r:id="rId28"/>
    <p:sldId id="933" r:id="rId29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1B861"/>
    <a:srgbClr val="E8EDED"/>
    <a:srgbClr val="33CC33"/>
    <a:srgbClr val="C00000"/>
    <a:srgbClr val="FFAA2D"/>
    <a:srgbClr val="FFFF99"/>
    <a:srgbClr val="FFCC00"/>
    <a:srgbClr val="92D050"/>
    <a:srgbClr val="B3B1B2"/>
    <a:srgbClr val="00C6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7416FC-C88A-4A13-98C6-BF36214CFF03}" v="14" dt="2025-03-05T12:48:45.9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47" autoAdjust="0"/>
    <p:restoredTop sz="97404" autoAdjust="0"/>
  </p:normalViewPr>
  <p:slideViewPr>
    <p:cSldViewPr snapToGrid="0" showGuides="1">
      <p:cViewPr varScale="1">
        <p:scale>
          <a:sx n="155" d="100"/>
          <a:sy n="155" d="100"/>
        </p:scale>
        <p:origin x="168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3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112" d="100"/>
          <a:sy n="112" d="100"/>
        </p:scale>
        <p:origin x="5244" y="114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ko Cano Soveri" userId="b7d6459f-ec2f-411a-b862-603b2cfee622" providerId="ADAL" clId="{1B7416FC-C88A-4A13-98C6-BF36214CFF03}"/>
    <pc:docChg chg="undo custSel addSld delSld modSld sldOrd modMainMaster">
      <pc:chgData name="Mirko Cano Soveri" userId="b7d6459f-ec2f-411a-b862-603b2cfee622" providerId="ADAL" clId="{1B7416FC-C88A-4A13-98C6-BF36214CFF03}" dt="2025-03-06T13:59:23.800" v="687"/>
      <pc:docMkLst>
        <pc:docMk/>
      </pc:docMkLst>
      <pc:sldChg chg="add ord">
        <pc:chgData name="Mirko Cano Soveri" userId="b7d6459f-ec2f-411a-b862-603b2cfee622" providerId="ADAL" clId="{1B7416FC-C88A-4A13-98C6-BF36214CFF03}" dt="2025-03-06T13:59:19.878" v="683"/>
        <pc:sldMkLst>
          <pc:docMk/>
          <pc:sldMk cId="4118093696" sldId="267"/>
        </pc:sldMkLst>
      </pc:sldChg>
      <pc:sldChg chg="ord">
        <pc:chgData name="Mirko Cano Soveri" userId="b7d6459f-ec2f-411a-b862-603b2cfee622" providerId="ADAL" clId="{1B7416FC-C88A-4A13-98C6-BF36214CFF03}" dt="2025-03-06T13:59:23.800" v="687"/>
        <pc:sldMkLst>
          <pc:docMk/>
          <pc:sldMk cId="2321671959" sldId="388"/>
        </pc:sldMkLst>
      </pc:sldChg>
      <pc:sldChg chg="add del">
        <pc:chgData name="Mirko Cano Soveri" userId="b7d6459f-ec2f-411a-b862-603b2cfee622" providerId="ADAL" clId="{1B7416FC-C88A-4A13-98C6-BF36214CFF03}" dt="2025-03-06T13:57:19.819" v="678"/>
        <pc:sldMkLst>
          <pc:docMk/>
          <pc:sldMk cId="1190807443" sldId="903"/>
        </pc:sldMkLst>
      </pc:sldChg>
      <pc:sldChg chg="add del">
        <pc:chgData name="Mirko Cano Soveri" userId="b7d6459f-ec2f-411a-b862-603b2cfee622" providerId="ADAL" clId="{1B7416FC-C88A-4A13-98C6-BF36214CFF03}" dt="2025-03-06T13:57:19.819" v="678"/>
        <pc:sldMkLst>
          <pc:docMk/>
          <pc:sldMk cId="1080141392" sldId="915"/>
        </pc:sldMkLst>
      </pc:sldChg>
      <pc:sldChg chg="add del">
        <pc:chgData name="Mirko Cano Soveri" userId="b7d6459f-ec2f-411a-b862-603b2cfee622" providerId="ADAL" clId="{1B7416FC-C88A-4A13-98C6-BF36214CFF03}" dt="2025-03-06T13:57:19.819" v="678"/>
        <pc:sldMkLst>
          <pc:docMk/>
          <pc:sldMk cId="779374631" sldId="931"/>
        </pc:sldMkLst>
      </pc:sldChg>
      <pc:sldChg chg="add del">
        <pc:chgData name="Mirko Cano Soveri" userId="b7d6459f-ec2f-411a-b862-603b2cfee622" providerId="ADAL" clId="{1B7416FC-C88A-4A13-98C6-BF36214CFF03}" dt="2025-03-06T13:57:19.819" v="678"/>
        <pc:sldMkLst>
          <pc:docMk/>
          <pc:sldMk cId="2407511947" sldId="932"/>
        </pc:sldMkLst>
      </pc:sldChg>
      <pc:sldChg chg="add del">
        <pc:chgData name="Mirko Cano Soveri" userId="b7d6459f-ec2f-411a-b862-603b2cfee622" providerId="ADAL" clId="{1B7416FC-C88A-4A13-98C6-BF36214CFF03}" dt="2025-03-06T13:57:19.819" v="678"/>
        <pc:sldMkLst>
          <pc:docMk/>
          <pc:sldMk cId="3755902826" sldId="961"/>
        </pc:sldMkLst>
      </pc:sldChg>
      <pc:sldChg chg="add del">
        <pc:chgData name="Mirko Cano Soveri" userId="b7d6459f-ec2f-411a-b862-603b2cfee622" providerId="ADAL" clId="{1B7416FC-C88A-4A13-98C6-BF36214CFF03}" dt="2025-03-06T13:57:19.819" v="678"/>
        <pc:sldMkLst>
          <pc:docMk/>
          <pc:sldMk cId="2346672909" sldId="962"/>
        </pc:sldMkLst>
      </pc:sldChg>
      <pc:sldChg chg="add del">
        <pc:chgData name="Mirko Cano Soveri" userId="b7d6459f-ec2f-411a-b862-603b2cfee622" providerId="ADAL" clId="{1B7416FC-C88A-4A13-98C6-BF36214CFF03}" dt="2025-03-06T13:57:19.819" v="678"/>
        <pc:sldMkLst>
          <pc:docMk/>
          <pc:sldMk cId="3242984773" sldId="963"/>
        </pc:sldMkLst>
      </pc:sldChg>
      <pc:sldChg chg="add del">
        <pc:chgData name="Mirko Cano Soveri" userId="b7d6459f-ec2f-411a-b862-603b2cfee622" providerId="ADAL" clId="{1B7416FC-C88A-4A13-98C6-BF36214CFF03}" dt="2025-03-06T13:57:19.819" v="678"/>
        <pc:sldMkLst>
          <pc:docMk/>
          <pc:sldMk cId="1191166300" sldId="964"/>
        </pc:sldMkLst>
      </pc:sldChg>
      <pc:sldChg chg="add del">
        <pc:chgData name="Mirko Cano Soveri" userId="b7d6459f-ec2f-411a-b862-603b2cfee622" providerId="ADAL" clId="{1B7416FC-C88A-4A13-98C6-BF36214CFF03}" dt="2025-03-06T13:57:19.819" v="678"/>
        <pc:sldMkLst>
          <pc:docMk/>
          <pc:sldMk cId="2718988774" sldId="973"/>
        </pc:sldMkLst>
      </pc:sldChg>
      <pc:sldChg chg="add del">
        <pc:chgData name="Mirko Cano Soveri" userId="b7d6459f-ec2f-411a-b862-603b2cfee622" providerId="ADAL" clId="{1B7416FC-C88A-4A13-98C6-BF36214CFF03}" dt="2025-03-06T13:57:19.819" v="678"/>
        <pc:sldMkLst>
          <pc:docMk/>
          <pc:sldMk cId="1898364297" sldId="974"/>
        </pc:sldMkLst>
      </pc:sldChg>
      <pc:sldChg chg="delSp modSp mod">
        <pc:chgData name="Mirko Cano Soveri" userId="b7d6459f-ec2f-411a-b862-603b2cfee622" providerId="ADAL" clId="{1B7416FC-C88A-4A13-98C6-BF36214CFF03}" dt="2025-03-04T10:58:13.169" v="30" actId="478"/>
        <pc:sldMkLst>
          <pc:docMk/>
          <pc:sldMk cId="2175674980" sldId="994"/>
        </pc:sldMkLst>
        <pc:spChg chg="del">
          <ac:chgData name="Mirko Cano Soveri" userId="b7d6459f-ec2f-411a-b862-603b2cfee622" providerId="ADAL" clId="{1B7416FC-C88A-4A13-98C6-BF36214CFF03}" dt="2025-03-04T10:58:12.016" v="29" actId="478"/>
          <ac:spMkLst>
            <pc:docMk/>
            <pc:sldMk cId="2175674980" sldId="994"/>
            <ac:spMk id="14" creationId="{1ACAF742-6253-EBD2-BC41-5A3A56547A06}"/>
          </ac:spMkLst>
        </pc:spChg>
        <pc:picChg chg="del">
          <ac:chgData name="Mirko Cano Soveri" userId="b7d6459f-ec2f-411a-b862-603b2cfee622" providerId="ADAL" clId="{1B7416FC-C88A-4A13-98C6-BF36214CFF03}" dt="2025-03-04T10:58:10.646" v="28" actId="478"/>
          <ac:picMkLst>
            <pc:docMk/>
            <pc:sldMk cId="2175674980" sldId="994"/>
            <ac:picMk id="6" creationId="{F2E4A5BC-30FF-E0B5-F9EA-C278A30A660E}"/>
          </ac:picMkLst>
        </pc:picChg>
        <pc:cxnChg chg="del mod">
          <ac:chgData name="Mirko Cano Soveri" userId="b7d6459f-ec2f-411a-b862-603b2cfee622" providerId="ADAL" clId="{1B7416FC-C88A-4A13-98C6-BF36214CFF03}" dt="2025-03-04T10:58:13.169" v="30" actId="478"/>
          <ac:cxnSpMkLst>
            <pc:docMk/>
            <pc:sldMk cId="2175674980" sldId="994"/>
            <ac:cxnSpMk id="11" creationId="{736D386A-A12D-AD1B-F29F-9A32C538E654}"/>
          </ac:cxnSpMkLst>
        </pc:cxnChg>
      </pc:sldChg>
      <pc:sldChg chg="del">
        <pc:chgData name="Mirko Cano Soveri" userId="b7d6459f-ec2f-411a-b862-603b2cfee622" providerId="ADAL" clId="{1B7416FC-C88A-4A13-98C6-BF36214CFF03}" dt="2025-03-06T13:57:23.745" v="679" actId="47"/>
        <pc:sldMkLst>
          <pc:docMk/>
          <pc:sldMk cId="1487700589" sldId="1010"/>
        </pc:sldMkLst>
      </pc:sldChg>
      <pc:sldChg chg="add del">
        <pc:chgData name="Mirko Cano Soveri" userId="b7d6459f-ec2f-411a-b862-603b2cfee622" providerId="ADAL" clId="{1B7416FC-C88A-4A13-98C6-BF36214CFF03}" dt="2025-03-06T13:57:19.819" v="678"/>
        <pc:sldMkLst>
          <pc:docMk/>
          <pc:sldMk cId="1540508578" sldId="1011"/>
        </pc:sldMkLst>
      </pc:sldChg>
      <pc:sldChg chg="add del">
        <pc:chgData name="Mirko Cano Soveri" userId="b7d6459f-ec2f-411a-b862-603b2cfee622" providerId="ADAL" clId="{1B7416FC-C88A-4A13-98C6-BF36214CFF03}" dt="2025-03-06T13:57:19.819" v="678"/>
        <pc:sldMkLst>
          <pc:docMk/>
          <pc:sldMk cId="3548439521" sldId="1012"/>
        </pc:sldMkLst>
      </pc:sldChg>
      <pc:sldChg chg="add del">
        <pc:chgData name="Mirko Cano Soveri" userId="b7d6459f-ec2f-411a-b862-603b2cfee622" providerId="ADAL" clId="{1B7416FC-C88A-4A13-98C6-BF36214CFF03}" dt="2025-03-06T13:57:19.819" v="678"/>
        <pc:sldMkLst>
          <pc:docMk/>
          <pc:sldMk cId="480947926" sldId="1013"/>
        </pc:sldMkLst>
      </pc:sldChg>
      <pc:sldChg chg="add del">
        <pc:chgData name="Mirko Cano Soveri" userId="b7d6459f-ec2f-411a-b862-603b2cfee622" providerId="ADAL" clId="{1B7416FC-C88A-4A13-98C6-BF36214CFF03}" dt="2025-03-06T13:57:19.819" v="678"/>
        <pc:sldMkLst>
          <pc:docMk/>
          <pc:sldMk cId="844586631" sldId="1014"/>
        </pc:sldMkLst>
      </pc:sldChg>
      <pc:sldChg chg="modSp add del mod ord">
        <pc:chgData name="Mirko Cano Soveri" userId="b7d6459f-ec2f-411a-b862-603b2cfee622" providerId="ADAL" clId="{1B7416FC-C88A-4A13-98C6-BF36214CFF03}" dt="2025-03-05T12:34:26.700" v="603"/>
        <pc:sldMkLst>
          <pc:docMk/>
          <pc:sldMk cId="1347607804" sldId="1015"/>
        </pc:sldMkLst>
        <pc:spChg chg="mod">
          <ac:chgData name="Mirko Cano Soveri" userId="b7d6459f-ec2f-411a-b862-603b2cfee622" providerId="ADAL" clId="{1B7416FC-C88A-4A13-98C6-BF36214CFF03}" dt="2025-03-04T10:59:23.090" v="37" actId="6549"/>
          <ac:spMkLst>
            <pc:docMk/>
            <pc:sldMk cId="1347607804" sldId="1015"/>
            <ac:spMk id="9" creationId="{4BEC5FFE-9EE3-4547-AC04-1005AF2E23C2}"/>
          </ac:spMkLst>
        </pc:spChg>
      </pc:sldChg>
      <pc:sldChg chg="modSp add del mod">
        <pc:chgData name="Mirko Cano Soveri" userId="b7d6459f-ec2f-411a-b862-603b2cfee622" providerId="ADAL" clId="{1B7416FC-C88A-4A13-98C6-BF36214CFF03}" dt="2025-03-05T12:34:31.191" v="604"/>
        <pc:sldMkLst>
          <pc:docMk/>
          <pc:sldMk cId="3834913799" sldId="1016"/>
        </pc:sldMkLst>
        <pc:spChg chg="mod">
          <ac:chgData name="Mirko Cano Soveri" userId="b7d6459f-ec2f-411a-b862-603b2cfee622" providerId="ADAL" clId="{1B7416FC-C88A-4A13-98C6-BF36214CFF03}" dt="2025-03-04T12:59:32.940" v="44" actId="6549"/>
          <ac:spMkLst>
            <pc:docMk/>
            <pc:sldMk cId="3834913799" sldId="1016"/>
            <ac:spMk id="9" creationId="{4BEC5FFE-9EE3-4547-AC04-1005AF2E23C2}"/>
          </ac:spMkLst>
        </pc:spChg>
      </pc:sldChg>
      <pc:sldChg chg="del">
        <pc:chgData name="Mirko Cano Soveri" userId="b7d6459f-ec2f-411a-b862-603b2cfee622" providerId="ADAL" clId="{1B7416FC-C88A-4A13-98C6-BF36214CFF03}" dt="2025-03-04T10:59:56.516" v="42" actId="47"/>
        <pc:sldMkLst>
          <pc:docMk/>
          <pc:sldMk cId="823561839" sldId="1017"/>
        </pc:sldMkLst>
      </pc:sldChg>
      <pc:sldChg chg="add del">
        <pc:chgData name="Mirko Cano Soveri" userId="b7d6459f-ec2f-411a-b862-603b2cfee622" providerId="ADAL" clId="{1B7416FC-C88A-4A13-98C6-BF36214CFF03}" dt="2025-03-05T12:44:35.365" v="626" actId="47"/>
        <pc:sldMkLst>
          <pc:docMk/>
          <pc:sldMk cId="3046607119" sldId="1018"/>
        </pc:sldMkLst>
      </pc:sldChg>
      <pc:sldChg chg="addSp delSp modSp mod">
        <pc:chgData name="Mirko Cano Soveri" userId="b7d6459f-ec2f-411a-b862-603b2cfee622" providerId="ADAL" clId="{1B7416FC-C88A-4A13-98C6-BF36214CFF03}" dt="2025-03-05T15:58:04.553" v="673" actId="108"/>
        <pc:sldMkLst>
          <pc:docMk/>
          <pc:sldMk cId="1366566982" sldId="1019"/>
        </pc:sldMkLst>
        <pc:spChg chg="add del mod">
          <ac:chgData name="Mirko Cano Soveri" userId="b7d6459f-ec2f-411a-b862-603b2cfee622" providerId="ADAL" clId="{1B7416FC-C88A-4A13-98C6-BF36214CFF03}" dt="2025-03-04T15:44:39.506" v="532"/>
          <ac:spMkLst>
            <pc:docMk/>
            <pc:sldMk cId="1366566982" sldId="1019"/>
            <ac:spMk id="3" creationId="{1103EF40-D91F-8DF5-A78A-5633E0BE26D1}"/>
          </ac:spMkLst>
        </pc:spChg>
        <pc:spChg chg="add del mod">
          <ac:chgData name="Mirko Cano Soveri" userId="b7d6459f-ec2f-411a-b862-603b2cfee622" providerId="ADAL" clId="{1B7416FC-C88A-4A13-98C6-BF36214CFF03}" dt="2025-03-05T15:58:04.553" v="673" actId="108"/>
          <ac:spMkLst>
            <pc:docMk/>
            <pc:sldMk cId="1366566982" sldId="1019"/>
            <ac:spMk id="3" creationId="{4F5AF9E9-35C7-770E-39B2-19D09D68216B}"/>
          </ac:spMkLst>
        </pc:spChg>
        <pc:spChg chg="add del mod">
          <ac:chgData name="Mirko Cano Soveri" userId="b7d6459f-ec2f-411a-b862-603b2cfee622" providerId="ADAL" clId="{1B7416FC-C88A-4A13-98C6-BF36214CFF03}" dt="2025-03-05T12:40:14.894" v="618" actId="478"/>
          <ac:spMkLst>
            <pc:docMk/>
            <pc:sldMk cId="1366566982" sldId="1019"/>
            <ac:spMk id="4" creationId="{E8BBC4BB-AFD9-C758-FB3A-E97123A8CA3F}"/>
          </ac:spMkLst>
        </pc:spChg>
        <pc:spChg chg="mod">
          <ac:chgData name="Mirko Cano Soveri" userId="b7d6459f-ec2f-411a-b862-603b2cfee622" providerId="ADAL" clId="{1B7416FC-C88A-4A13-98C6-BF36214CFF03}" dt="2025-03-04T10:59:31.839" v="39" actId="6549"/>
          <ac:spMkLst>
            <pc:docMk/>
            <pc:sldMk cId="1366566982" sldId="1019"/>
            <ac:spMk id="5" creationId="{E01A1473-73CA-D738-F0CD-FCAA8594F588}"/>
          </ac:spMkLst>
        </pc:spChg>
      </pc:sldChg>
      <pc:sldChg chg="modSp new mod">
        <pc:chgData name="Mirko Cano Soveri" userId="b7d6459f-ec2f-411a-b862-603b2cfee622" providerId="ADAL" clId="{1B7416FC-C88A-4A13-98C6-BF36214CFF03}" dt="2025-03-06T08:40:04.152" v="677" actId="255"/>
        <pc:sldMkLst>
          <pc:docMk/>
          <pc:sldMk cId="170314457" sldId="1020"/>
        </pc:sldMkLst>
        <pc:spChg chg="mod">
          <ac:chgData name="Mirko Cano Soveri" userId="b7d6459f-ec2f-411a-b862-603b2cfee622" providerId="ADAL" clId="{1B7416FC-C88A-4A13-98C6-BF36214CFF03}" dt="2025-03-04T13:02:23.761" v="77" actId="404"/>
          <ac:spMkLst>
            <pc:docMk/>
            <pc:sldMk cId="170314457" sldId="1020"/>
            <ac:spMk id="2" creationId="{CF7EBED2-3563-EAC0-88FD-25DD75D6D1EA}"/>
          </ac:spMkLst>
        </pc:spChg>
        <pc:spChg chg="mod">
          <ac:chgData name="Mirko Cano Soveri" userId="b7d6459f-ec2f-411a-b862-603b2cfee622" providerId="ADAL" clId="{1B7416FC-C88A-4A13-98C6-BF36214CFF03}" dt="2025-03-06T08:40:04.152" v="677" actId="255"/>
          <ac:spMkLst>
            <pc:docMk/>
            <pc:sldMk cId="170314457" sldId="1020"/>
            <ac:spMk id="3" creationId="{9FF1EAC1-77BE-DC3E-4610-CC490FB348C0}"/>
          </ac:spMkLst>
        </pc:spChg>
      </pc:sldChg>
      <pc:sldChg chg="add del">
        <pc:chgData name="Mirko Cano Soveri" userId="b7d6459f-ec2f-411a-b862-603b2cfee622" providerId="ADAL" clId="{1B7416FC-C88A-4A13-98C6-BF36214CFF03}" dt="2025-03-05T12:44:35.365" v="626" actId="47"/>
        <pc:sldMkLst>
          <pc:docMk/>
          <pc:sldMk cId="0" sldId="1021"/>
        </pc:sldMkLst>
      </pc:sldChg>
      <pc:sldChg chg="add">
        <pc:chgData name="Mirko Cano Soveri" userId="b7d6459f-ec2f-411a-b862-603b2cfee622" providerId="ADAL" clId="{1B7416FC-C88A-4A13-98C6-BF36214CFF03}" dt="2025-03-06T13:57:19.819" v="678"/>
        <pc:sldMkLst>
          <pc:docMk/>
          <pc:sldMk cId="2823762929" sldId="1021"/>
        </pc:sldMkLst>
      </pc:sldChg>
      <pc:sldChg chg="add del">
        <pc:chgData name="Mirko Cano Soveri" userId="b7d6459f-ec2f-411a-b862-603b2cfee622" providerId="ADAL" clId="{1B7416FC-C88A-4A13-98C6-BF36214CFF03}" dt="2025-03-05T12:44:35.365" v="626" actId="47"/>
        <pc:sldMkLst>
          <pc:docMk/>
          <pc:sldMk cId="3593864564" sldId="1022"/>
        </pc:sldMkLst>
      </pc:sldChg>
      <pc:sldChg chg="add del">
        <pc:chgData name="Mirko Cano Soveri" userId="b7d6459f-ec2f-411a-b862-603b2cfee622" providerId="ADAL" clId="{1B7416FC-C88A-4A13-98C6-BF36214CFF03}" dt="2025-03-05T12:44:35.365" v="626" actId="47"/>
        <pc:sldMkLst>
          <pc:docMk/>
          <pc:sldMk cId="2673803662" sldId="1023"/>
        </pc:sldMkLst>
      </pc:sldChg>
      <pc:sldChg chg="add del">
        <pc:chgData name="Mirko Cano Soveri" userId="b7d6459f-ec2f-411a-b862-603b2cfee622" providerId="ADAL" clId="{1B7416FC-C88A-4A13-98C6-BF36214CFF03}" dt="2025-03-05T12:44:35.365" v="626" actId="47"/>
        <pc:sldMkLst>
          <pc:docMk/>
          <pc:sldMk cId="2973741088" sldId="1024"/>
        </pc:sldMkLst>
      </pc:sldChg>
      <pc:sldChg chg="add del">
        <pc:chgData name="Mirko Cano Soveri" userId="b7d6459f-ec2f-411a-b862-603b2cfee622" providerId="ADAL" clId="{1B7416FC-C88A-4A13-98C6-BF36214CFF03}" dt="2025-03-05T12:44:35.365" v="626" actId="47"/>
        <pc:sldMkLst>
          <pc:docMk/>
          <pc:sldMk cId="3838219784" sldId="1025"/>
        </pc:sldMkLst>
      </pc:sldChg>
      <pc:sldChg chg="add del">
        <pc:chgData name="Mirko Cano Soveri" userId="b7d6459f-ec2f-411a-b862-603b2cfee622" providerId="ADAL" clId="{1B7416FC-C88A-4A13-98C6-BF36214CFF03}" dt="2025-03-05T12:44:35.365" v="626" actId="47"/>
        <pc:sldMkLst>
          <pc:docMk/>
          <pc:sldMk cId="2865905720" sldId="1026"/>
        </pc:sldMkLst>
      </pc:sldChg>
      <pc:sldChg chg="add del">
        <pc:chgData name="Mirko Cano Soveri" userId="b7d6459f-ec2f-411a-b862-603b2cfee622" providerId="ADAL" clId="{1B7416FC-C88A-4A13-98C6-BF36214CFF03}" dt="2025-03-05T12:44:35.365" v="626" actId="47"/>
        <pc:sldMkLst>
          <pc:docMk/>
          <pc:sldMk cId="4109212454" sldId="1027"/>
        </pc:sldMkLst>
      </pc:sldChg>
      <pc:sldMasterChg chg="modSldLayout">
        <pc:chgData name="Mirko Cano Soveri" userId="b7d6459f-ec2f-411a-b862-603b2cfee622" providerId="ADAL" clId="{1B7416FC-C88A-4A13-98C6-BF36214CFF03}" dt="2025-03-04T10:27:16.029" v="27"/>
        <pc:sldMasterMkLst>
          <pc:docMk/>
          <pc:sldMasterMk cId="0" sldId="2147485146"/>
        </pc:sldMasterMkLst>
        <pc:sldLayoutChg chg="modSp mod">
          <pc:chgData name="Mirko Cano Soveri" userId="b7d6459f-ec2f-411a-b862-603b2cfee622" providerId="ADAL" clId="{1B7416FC-C88A-4A13-98C6-BF36214CFF03}" dt="2025-03-04T10:27:16.029" v="27"/>
          <pc:sldLayoutMkLst>
            <pc:docMk/>
            <pc:sldMasterMk cId="0" sldId="2147485146"/>
            <pc:sldLayoutMk cId="1780556474" sldId="2147485357"/>
          </pc:sldLayoutMkLst>
          <pc:spChg chg="mod">
            <ac:chgData name="Mirko Cano Soveri" userId="b7d6459f-ec2f-411a-b862-603b2cfee622" providerId="ADAL" clId="{1B7416FC-C88A-4A13-98C6-BF36214CFF03}" dt="2025-03-04T10:27:01.902" v="26" actId="20577"/>
            <ac:spMkLst>
              <pc:docMk/>
              <pc:sldMasterMk cId="0" sldId="2147485146"/>
              <pc:sldLayoutMk cId="1780556474" sldId="2147485357"/>
              <ac:spMk id="4" creationId="{56195AB9-A673-4C24-8673-8DCA47EAC9C2}"/>
            </ac:spMkLst>
          </pc:spChg>
          <pc:spChg chg="mod">
            <ac:chgData name="Mirko Cano Soveri" userId="b7d6459f-ec2f-411a-b862-603b2cfee622" providerId="ADAL" clId="{1B7416FC-C88A-4A13-98C6-BF36214CFF03}" dt="2025-03-04T10:27:16.029" v="27"/>
            <ac:spMkLst>
              <pc:docMk/>
              <pc:sldMasterMk cId="0" sldId="2147485146"/>
              <pc:sldLayoutMk cId="1780556474" sldId="2147485357"/>
              <ac:spMk id="5" creationId="{1F6CC7DC-5026-4B41-9464-21CDC003E758}"/>
            </ac:spMkLst>
          </pc:spChg>
        </pc:sldLayoutChg>
      </pc:sldMasterChg>
    </pc:docChg>
  </pc:docChgLst>
  <pc:docChgLst>
    <pc:chgData name="Mirko Cano Soveri" userId="b7d6459f-ec2f-411a-b862-603b2cfee622" providerId="ADAL" clId="{6384451A-AAB2-4B7C-8338-5C61E6CF2494}"/>
    <pc:docChg chg="undo custSel delSld modSld modMainMaster">
      <pc:chgData name="Mirko Cano Soveri" userId="b7d6459f-ec2f-411a-b862-603b2cfee622" providerId="ADAL" clId="{6384451A-AAB2-4B7C-8338-5C61E6CF2494}" dt="2024-12-12T10:31:42.598" v="74" actId="1076"/>
      <pc:docMkLst>
        <pc:docMk/>
      </pc:docMkLst>
      <pc:sldChg chg="modSp mod">
        <pc:chgData name="Mirko Cano Soveri" userId="b7d6459f-ec2f-411a-b862-603b2cfee622" providerId="ADAL" clId="{6384451A-AAB2-4B7C-8338-5C61E6CF2494}" dt="2024-12-10T15:39:43.988" v="1" actId="14861"/>
        <pc:sldMkLst>
          <pc:docMk/>
          <pc:sldMk cId="2175674980" sldId="994"/>
        </pc:sldMkLst>
        <pc:spChg chg="mod">
          <ac:chgData name="Mirko Cano Soveri" userId="b7d6459f-ec2f-411a-b862-603b2cfee622" providerId="ADAL" clId="{6384451A-AAB2-4B7C-8338-5C61E6CF2494}" dt="2024-12-10T15:39:43.988" v="1" actId="14861"/>
          <ac:spMkLst>
            <pc:docMk/>
            <pc:sldMk cId="2175674980" sldId="994"/>
            <ac:spMk id="14" creationId="{1ACAF742-6253-EBD2-BC41-5A3A56547A06}"/>
          </ac:spMkLst>
        </pc:spChg>
        <pc:spChg chg="mod">
          <ac:chgData name="Mirko Cano Soveri" userId="b7d6459f-ec2f-411a-b862-603b2cfee622" providerId="ADAL" clId="{6384451A-AAB2-4B7C-8338-5C61E6CF2494}" dt="2024-12-10T15:39:10.135" v="0" actId="20577"/>
          <ac:spMkLst>
            <pc:docMk/>
            <pc:sldMk cId="2175674980" sldId="994"/>
            <ac:spMk id="160" creationId="{56D02A29-3879-4F04-8D27-9D0184D1C446}"/>
          </ac:spMkLst>
        </pc:spChg>
      </pc:sldChg>
      <pc:sldChg chg="modSp">
        <pc:chgData name="Mirko Cano Soveri" userId="b7d6459f-ec2f-411a-b862-603b2cfee622" providerId="ADAL" clId="{6384451A-AAB2-4B7C-8338-5C61E6CF2494}" dt="2024-12-12T10:31:42.598" v="74" actId="1076"/>
        <pc:sldMkLst>
          <pc:docMk/>
          <pc:sldMk cId="3834913799" sldId="1016"/>
        </pc:sldMkLst>
        <pc:spChg chg="mod">
          <ac:chgData name="Mirko Cano Soveri" userId="b7d6459f-ec2f-411a-b862-603b2cfee622" providerId="ADAL" clId="{6384451A-AAB2-4B7C-8338-5C61E6CF2494}" dt="2024-12-12T10:31:42.598" v="74" actId="1076"/>
          <ac:spMkLst>
            <pc:docMk/>
            <pc:sldMk cId="3834913799" sldId="1016"/>
            <ac:spMk id="7170" creationId="{3794A7AC-F975-4B82-9FCA-9C67ECE03726}"/>
          </ac:spMkLst>
        </pc:spChg>
      </pc:sldChg>
      <pc:sldChg chg="modSp del mod">
        <pc:chgData name="Mirko Cano Soveri" userId="b7d6459f-ec2f-411a-b862-603b2cfee622" providerId="ADAL" clId="{6384451A-AAB2-4B7C-8338-5C61E6CF2494}" dt="2024-12-11T13:53:22.489" v="73" actId="47"/>
        <pc:sldMkLst>
          <pc:docMk/>
          <pc:sldMk cId="405332523" sldId="1020"/>
        </pc:sldMkLst>
        <pc:spChg chg="mod">
          <ac:chgData name="Mirko Cano Soveri" userId="b7d6459f-ec2f-411a-b862-603b2cfee622" providerId="ADAL" clId="{6384451A-AAB2-4B7C-8338-5C61E6CF2494}" dt="2024-12-11T09:27:01.819" v="72" actId="20577"/>
          <ac:spMkLst>
            <pc:docMk/>
            <pc:sldMk cId="405332523" sldId="1020"/>
            <ac:spMk id="9" creationId="{4BEC5FFE-9EE3-4547-AC04-1005AF2E23C2}"/>
          </ac:spMkLst>
        </pc:spChg>
        <pc:spChg chg="mod">
          <ac:chgData name="Mirko Cano Soveri" userId="b7d6459f-ec2f-411a-b862-603b2cfee622" providerId="ADAL" clId="{6384451A-AAB2-4B7C-8338-5C61E6CF2494}" dt="2024-12-10T15:50:30.091" v="26" actId="20577"/>
          <ac:spMkLst>
            <pc:docMk/>
            <pc:sldMk cId="405332523" sldId="1020"/>
            <ac:spMk id="7170" creationId="{3794A7AC-F975-4B82-9FCA-9C67ECE03726}"/>
          </ac:spMkLst>
        </pc:spChg>
      </pc:sldChg>
      <pc:sldMasterChg chg="modSldLayout">
        <pc:chgData name="Mirko Cano Soveri" userId="b7d6459f-ec2f-411a-b862-603b2cfee622" providerId="ADAL" clId="{6384451A-AAB2-4B7C-8338-5C61E6CF2494}" dt="2024-12-11T08:13:28.056" v="62"/>
        <pc:sldMasterMkLst>
          <pc:docMk/>
          <pc:sldMasterMk cId="0" sldId="2147485146"/>
        </pc:sldMasterMkLst>
        <pc:sldLayoutChg chg="modSp mod">
          <pc:chgData name="Mirko Cano Soveri" userId="b7d6459f-ec2f-411a-b862-603b2cfee622" providerId="ADAL" clId="{6384451A-AAB2-4B7C-8338-5C61E6CF2494}" dt="2024-12-11T08:13:28.056" v="62"/>
          <pc:sldLayoutMkLst>
            <pc:docMk/>
            <pc:sldMasterMk cId="0" sldId="2147485146"/>
            <pc:sldLayoutMk cId="1780556474" sldId="2147485357"/>
          </pc:sldLayoutMkLst>
          <pc:spChg chg="mod">
            <ac:chgData name="Mirko Cano Soveri" userId="b7d6459f-ec2f-411a-b862-603b2cfee622" providerId="ADAL" clId="{6384451A-AAB2-4B7C-8338-5C61E6CF2494}" dt="2024-12-11T08:13:28.056" v="62"/>
            <ac:spMkLst>
              <pc:docMk/>
              <pc:sldMasterMk cId="0" sldId="2147485146"/>
              <pc:sldLayoutMk cId="1780556474" sldId="2147485357"/>
              <ac:spMk id="5" creationId="{1F6CC7DC-5026-4B41-9464-21CDC003E758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7/Stats107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https://etsihq-my.sharepoint.com/personal/dongwook_kim_etsi_org/Documents/Documents/Spec%20manager/TSG%20Prep/TSG104/Stats104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6/Stats106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7/Stats107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7/Stats107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7/Stats107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7/Stats107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7/Stats107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7/Stats107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7/Stats107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7/Stats107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7/Stats107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4/Stats104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dongwook_kim_etsi_org/Documents/Documents/Spec%20manager/TSG%20Prep/TSG103/Stats103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>
                <a:effectLst/>
              </a:rPr>
              <a:t>TSG107 - </a:t>
            </a:r>
            <a:r>
              <a:rPr lang="en-GB"/>
              <a:t>Agreed CRs - RAN WGs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agreedCRs!$B$10</c:f>
              <c:strCache>
                <c:ptCount val="1"/>
                <c:pt idx="0">
                  <c:v>RAN1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agreedCRs!$C$10</c:f>
              <c:numCache>
                <c:formatCode>General</c:formatCode>
                <c:ptCount val="1"/>
                <c:pt idx="0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64-4422-98D5-76674C6DA649}"/>
            </c:ext>
          </c:extLst>
        </c:ser>
        <c:ser>
          <c:idx val="1"/>
          <c:order val="1"/>
          <c:tx>
            <c:strRef>
              <c:f>agreedCRs!$B$11</c:f>
              <c:strCache>
                <c:ptCount val="1"/>
                <c:pt idx="0">
                  <c:v>RAN2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agreedCRs!$C$11</c:f>
              <c:numCache>
                <c:formatCode>General</c:formatCode>
                <c:ptCount val="1"/>
                <c:pt idx="0">
                  <c:v>119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64-4422-98D5-76674C6DA649}"/>
            </c:ext>
          </c:extLst>
        </c:ser>
        <c:ser>
          <c:idx val="2"/>
          <c:order val="2"/>
          <c:tx>
            <c:strRef>
              <c:f>agreedCRs!$B$12</c:f>
              <c:strCache>
                <c:ptCount val="1"/>
                <c:pt idx="0">
                  <c:v>RAN3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agreedCRs!$C$12</c:f>
              <c:numCache>
                <c:formatCode>General</c:formatCode>
                <c:ptCount val="1"/>
                <c:pt idx="0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064-4422-98D5-76674C6DA649}"/>
            </c:ext>
          </c:extLst>
        </c:ser>
        <c:ser>
          <c:idx val="3"/>
          <c:order val="3"/>
          <c:tx>
            <c:strRef>
              <c:f>agreedCRs!$B$13</c:f>
              <c:strCache>
                <c:ptCount val="1"/>
                <c:pt idx="0">
                  <c:v>RAN4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agreedCRs!$C$13</c:f>
              <c:numCache>
                <c:formatCode>General</c:formatCode>
                <c:ptCount val="1"/>
                <c:pt idx="0">
                  <c:v>471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064-4422-98D5-76674C6DA649}"/>
            </c:ext>
          </c:extLst>
        </c:ser>
        <c:ser>
          <c:idx val="4"/>
          <c:order val="4"/>
          <c:tx>
            <c:strRef>
              <c:f>agreedCRs!$B$14</c:f>
              <c:strCache>
                <c:ptCount val="1"/>
                <c:pt idx="0">
                  <c:v>RAN5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agreedCRs!$C$14</c:f>
              <c:numCache>
                <c:formatCode>General</c:formatCode>
                <c:ptCount val="1"/>
                <c:pt idx="0">
                  <c:v>924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064-4422-98D5-76674C6D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725848"/>
        <c:axId val="672733720"/>
      </c:barChart>
      <c:catAx>
        <c:axId val="672725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33720"/>
        <c:crosses val="autoZero"/>
        <c:auto val="1"/>
        <c:lblAlgn val="ctr"/>
        <c:lblOffset val="100"/>
        <c:noMultiLvlLbl val="0"/>
      </c:catAx>
      <c:valAx>
        <c:axId val="672733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25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rgbClr val="70AD47"/>
              </a:solidFill>
              <a:round/>
            </a:ln>
            <a:effectLst/>
          </c:spPr>
          <c:marker>
            <c:symbol val="none"/>
          </c:marker>
          <c:dLbls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rgbClr val="C00000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cat>
            <c:numRef>
              <c:f>'general info'!$AE$35:$AP$35</c:f>
              <c:numCache>
                <c:formatCode>General</c:formatCode>
                <c:ptCount val="12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  <c:pt idx="11">
                  <c:v>2024</c:v>
                </c:pt>
              </c:numCache>
            </c:numRef>
          </c:cat>
          <c:val>
            <c:numRef>
              <c:f>'general info'!$AE$54:$AP$54</c:f>
              <c:numCache>
                <c:formatCode>0</c:formatCode>
                <c:ptCount val="12"/>
                <c:pt idx="0">
                  <c:v>8022</c:v>
                </c:pt>
                <c:pt idx="1">
                  <c:v>8430</c:v>
                </c:pt>
                <c:pt idx="2">
                  <c:v>7964</c:v>
                </c:pt>
                <c:pt idx="3">
                  <c:v>9683</c:v>
                </c:pt>
                <c:pt idx="4">
                  <c:v>9121</c:v>
                </c:pt>
                <c:pt idx="5">
                  <c:v>11887</c:v>
                </c:pt>
                <c:pt idx="6">
                  <c:v>14467</c:v>
                </c:pt>
                <c:pt idx="7">
                  <c:v>14907.333333333334</c:v>
                </c:pt>
                <c:pt idx="8">
                  <c:v>15649</c:v>
                </c:pt>
                <c:pt idx="9">
                  <c:v>14712.333333333334</c:v>
                </c:pt>
                <c:pt idx="10">
                  <c:v>17759</c:v>
                </c:pt>
                <c:pt idx="11">
                  <c:v>17224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4F9-46CC-BAA8-F77E74718A6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852696304"/>
        <c:axId val="852694504"/>
      </c:lineChart>
      <c:catAx>
        <c:axId val="852696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2694504"/>
        <c:crosses val="autoZero"/>
        <c:auto val="1"/>
        <c:lblAlgn val="ctr"/>
        <c:lblOffset val="100"/>
        <c:noMultiLvlLbl val="0"/>
      </c:catAx>
      <c:valAx>
        <c:axId val="852694504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852696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Nbr of specs (frozen Releases)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'general info'!$L$59</c:f>
              <c:strCache>
                <c:ptCount val="1"/>
                <c:pt idx="0">
                  <c:v>Nbr of specs</c:v>
                </c:pt>
              </c:strCache>
            </c:strRef>
          </c:tx>
          <c:spPr>
            <a:ln>
              <a:solidFill>
                <a:srgbClr val="81B861"/>
              </a:solidFill>
            </a:ln>
          </c:spPr>
          <c:marker>
            <c:spPr>
              <a:solidFill>
                <a:srgbClr val="81B861"/>
              </a:solidFill>
              <a:ln>
                <a:solidFill>
                  <a:srgbClr val="81B861"/>
                </a:solidFill>
              </a:ln>
            </c:spPr>
          </c:marker>
          <c:cat>
            <c:strRef>
              <c:f>'general info'!$K$60:$K$75</c:f>
              <c:strCache>
                <c:ptCount val="16"/>
                <c:pt idx="0">
                  <c:v>R99</c:v>
                </c:pt>
                <c:pt idx="1">
                  <c:v>Rel-4</c:v>
                </c:pt>
                <c:pt idx="2">
                  <c:v>Rel-5</c:v>
                </c:pt>
                <c:pt idx="3">
                  <c:v>Rel-6</c:v>
                </c:pt>
                <c:pt idx="4">
                  <c:v>Rel-7</c:v>
                </c:pt>
                <c:pt idx="5">
                  <c:v>Rel-8</c:v>
                </c:pt>
                <c:pt idx="6">
                  <c:v>Rel-9</c:v>
                </c:pt>
                <c:pt idx="7">
                  <c:v>Rel-10</c:v>
                </c:pt>
                <c:pt idx="8">
                  <c:v>Rel-11</c:v>
                </c:pt>
                <c:pt idx="9">
                  <c:v>Rel-12</c:v>
                </c:pt>
                <c:pt idx="10">
                  <c:v>Rel-13</c:v>
                </c:pt>
                <c:pt idx="11">
                  <c:v>Rel-14</c:v>
                </c:pt>
                <c:pt idx="12">
                  <c:v>Rel-15</c:v>
                </c:pt>
                <c:pt idx="13">
                  <c:v>Rel-16</c:v>
                </c:pt>
                <c:pt idx="14">
                  <c:v>Rel-17</c:v>
                </c:pt>
                <c:pt idx="15">
                  <c:v>Rel-18</c:v>
                </c:pt>
              </c:strCache>
            </c:strRef>
          </c:cat>
          <c:val>
            <c:numRef>
              <c:f>'general info'!$L$60:$L$75</c:f>
              <c:numCache>
                <c:formatCode>General</c:formatCode>
                <c:ptCount val="16"/>
                <c:pt idx="0">
                  <c:v>446</c:v>
                </c:pt>
                <c:pt idx="1">
                  <c:v>516</c:v>
                </c:pt>
                <c:pt idx="2">
                  <c:v>582</c:v>
                </c:pt>
                <c:pt idx="3">
                  <c:v>760</c:v>
                </c:pt>
                <c:pt idx="4">
                  <c:v>875</c:v>
                </c:pt>
                <c:pt idx="5">
                  <c:v>1142</c:v>
                </c:pt>
                <c:pt idx="6">
                  <c:v>1142</c:v>
                </c:pt>
                <c:pt idx="7">
                  <c:v>1082</c:v>
                </c:pt>
                <c:pt idx="8">
                  <c:v>1210</c:v>
                </c:pt>
                <c:pt idx="9">
                  <c:v>1275</c:v>
                </c:pt>
                <c:pt idx="10">
                  <c:v>1304</c:v>
                </c:pt>
                <c:pt idx="11">
                  <c:v>1336</c:v>
                </c:pt>
                <c:pt idx="12">
                  <c:v>1526</c:v>
                </c:pt>
                <c:pt idx="13">
                  <c:v>1637</c:v>
                </c:pt>
                <c:pt idx="14">
                  <c:v>1731</c:v>
                </c:pt>
                <c:pt idx="15">
                  <c:v>1835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A57-4AD8-835D-CFC0398119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4708096"/>
        <c:axId val="94709632"/>
      </c:lineChart>
      <c:catAx>
        <c:axId val="947080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4709632"/>
        <c:crosses val="autoZero"/>
        <c:auto val="1"/>
        <c:lblAlgn val="ctr"/>
        <c:lblOffset val="100"/>
        <c:noMultiLvlLbl val="0"/>
      </c:catAx>
      <c:valAx>
        <c:axId val="94709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4708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'approved CR by WG'!$B$106</c:f>
              <c:strCache>
                <c:ptCount val="1"/>
                <c:pt idx="0">
                  <c:v>CT WGs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'approved CR by WG'!$A$107:$A$142</c:f>
              <c:strCache>
                <c:ptCount val="36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  <c:pt idx="35">
                  <c:v>TSG-106</c:v>
                </c:pt>
              </c:strCache>
            </c:strRef>
          </c:cat>
          <c:val>
            <c:numRef>
              <c:f>'approved CR by WG'!$B$107:$B$142</c:f>
              <c:numCache>
                <c:formatCode>General</c:formatCode>
                <c:ptCount val="36"/>
                <c:pt idx="0">
                  <c:v>556.75</c:v>
                </c:pt>
                <c:pt idx="1">
                  <c:v>574.5</c:v>
                </c:pt>
                <c:pt idx="2">
                  <c:v>591.5</c:v>
                </c:pt>
                <c:pt idx="3">
                  <c:v>599.75</c:v>
                </c:pt>
                <c:pt idx="4">
                  <c:v>615.75</c:v>
                </c:pt>
                <c:pt idx="5">
                  <c:v>567.75</c:v>
                </c:pt>
                <c:pt idx="6">
                  <c:v>561</c:v>
                </c:pt>
                <c:pt idx="7">
                  <c:v>506.5</c:v>
                </c:pt>
                <c:pt idx="8">
                  <c:v>470.75</c:v>
                </c:pt>
                <c:pt idx="9">
                  <c:v>428.75</c:v>
                </c:pt>
                <c:pt idx="10">
                  <c:v>627.5</c:v>
                </c:pt>
                <c:pt idx="11">
                  <c:v>877</c:v>
                </c:pt>
                <c:pt idx="12">
                  <c:v>961.25</c:v>
                </c:pt>
                <c:pt idx="13">
                  <c:v>1110.25</c:v>
                </c:pt>
                <c:pt idx="14">
                  <c:v>1014.25</c:v>
                </c:pt>
                <c:pt idx="15">
                  <c:v>910.25</c:v>
                </c:pt>
                <c:pt idx="16">
                  <c:v>934.75</c:v>
                </c:pt>
                <c:pt idx="17">
                  <c:v>1135.75</c:v>
                </c:pt>
                <c:pt idx="18">
                  <c:v>1140.5</c:v>
                </c:pt>
                <c:pt idx="19">
                  <c:v>1180</c:v>
                </c:pt>
                <c:pt idx="20">
                  <c:v>1282.5</c:v>
                </c:pt>
                <c:pt idx="21">
                  <c:v>1163.5</c:v>
                </c:pt>
                <c:pt idx="22">
                  <c:v>1185.5</c:v>
                </c:pt>
                <c:pt idx="23">
                  <c:v>1159.75</c:v>
                </c:pt>
                <c:pt idx="24">
                  <c:v>1197.25</c:v>
                </c:pt>
                <c:pt idx="25">
                  <c:v>1234.75</c:v>
                </c:pt>
                <c:pt idx="26">
                  <c:v>1231.5</c:v>
                </c:pt>
                <c:pt idx="27">
                  <c:v>1226.75</c:v>
                </c:pt>
                <c:pt idx="28">
                  <c:v>1139.5</c:v>
                </c:pt>
                <c:pt idx="29">
                  <c:v>1153</c:v>
                </c:pt>
                <c:pt idx="30">
                  <c:v>1159.25</c:v>
                </c:pt>
                <c:pt idx="31">
                  <c:v>1282</c:v>
                </c:pt>
                <c:pt idx="32">
                  <c:v>1317.75</c:v>
                </c:pt>
                <c:pt idx="33">
                  <c:v>1328</c:v>
                </c:pt>
                <c:pt idx="34">
                  <c:v>1299.25</c:v>
                </c:pt>
                <c:pt idx="35">
                  <c:v>1239.5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0F8-48D9-9733-92286DAD0D77}"/>
            </c:ext>
          </c:extLst>
        </c:ser>
        <c:ser>
          <c:idx val="1"/>
          <c:order val="1"/>
          <c:tx>
            <c:strRef>
              <c:f>'approved CR by WG'!$C$106</c:f>
              <c:strCache>
                <c:ptCount val="1"/>
                <c:pt idx="0">
                  <c:v>RAN WGs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'approved CR by WG'!$A$107:$A$142</c:f>
              <c:strCache>
                <c:ptCount val="36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  <c:pt idx="35">
                  <c:v>TSG-106</c:v>
                </c:pt>
              </c:strCache>
            </c:strRef>
          </c:cat>
          <c:val>
            <c:numRef>
              <c:f>'approved CR by WG'!$C$107:$C$142</c:f>
              <c:numCache>
                <c:formatCode>General</c:formatCode>
                <c:ptCount val="36"/>
                <c:pt idx="0">
                  <c:v>1198.5</c:v>
                </c:pt>
                <c:pt idx="1">
                  <c:v>1261.75</c:v>
                </c:pt>
                <c:pt idx="2">
                  <c:v>1413.25</c:v>
                </c:pt>
                <c:pt idx="3">
                  <c:v>1474.75</c:v>
                </c:pt>
                <c:pt idx="4">
                  <c:v>1550.25</c:v>
                </c:pt>
                <c:pt idx="5">
                  <c:v>1591.75</c:v>
                </c:pt>
                <c:pt idx="6">
                  <c:v>1541.25</c:v>
                </c:pt>
                <c:pt idx="7">
                  <c:v>1455</c:v>
                </c:pt>
                <c:pt idx="8">
                  <c:v>1363</c:v>
                </c:pt>
                <c:pt idx="9">
                  <c:v>1306</c:v>
                </c:pt>
                <c:pt idx="10">
                  <c:v>1268.75</c:v>
                </c:pt>
                <c:pt idx="11">
                  <c:v>1421.75</c:v>
                </c:pt>
                <c:pt idx="12">
                  <c:v>1572.25</c:v>
                </c:pt>
                <c:pt idx="13">
                  <c:v>1679.5</c:v>
                </c:pt>
                <c:pt idx="14">
                  <c:v>1799.5</c:v>
                </c:pt>
                <c:pt idx="15">
                  <c:v>1829.5</c:v>
                </c:pt>
                <c:pt idx="16">
                  <c:v>1781.75</c:v>
                </c:pt>
                <c:pt idx="17">
                  <c:v>1916.5</c:v>
                </c:pt>
                <c:pt idx="18">
                  <c:v>1972.5</c:v>
                </c:pt>
                <c:pt idx="19">
                  <c:v>1953.75</c:v>
                </c:pt>
                <c:pt idx="20">
                  <c:v>2121.25</c:v>
                </c:pt>
                <c:pt idx="21">
                  <c:v>2125</c:v>
                </c:pt>
                <c:pt idx="22">
                  <c:v>2068.25</c:v>
                </c:pt>
                <c:pt idx="23">
                  <c:v>1958.5</c:v>
                </c:pt>
                <c:pt idx="24">
                  <c:v>1905</c:v>
                </c:pt>
                <c:pt idx="25">
                  <c:v>1781.25</c:v>
                </c:pt>
                <c:pt idx="26">
                  <c:v>1796.5</c:v>
                </c:pt>
                <c:pt idx="27">
                  <c:v>1889.25</c:v>
                </c:pt>
                <c:pt idx="28">
                  <c:v>1932.5</c:v>
                </c:pt>
                <c:pt idx="29">
                  <c:v>1945.75</c:v>
                </c:pt>
                <c:pt idx="30">
                  <c:v>1979.5</c:v>
                </c:pt>
                <c:pt idx="31">
                  <c:v>2071.75</c:v>
                </c:pt>
                <c:pt idx="32">
                  <c:v>2143</c:v>
                </c:pt>
                <c:pt idx="33">
                  <c:v>2229.75</c:v>
                </c:pt>
                <c:pt idx="34">
                  <c:v>2250.75</c:v>
                </c:pt>
                <c:pt idx="35">
                  <c:v>2176.75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0F8-48D9-9733-92286DAD0D77}"/>
            </c:ext>
          </c:extLst>
        </c:ser>
        <c:ser>
          <c:idx val="2"/>
          <c:order val="2"/>
          <c:tx>
            <c:strRef>
              <c:f>'approved CR by WG'!$D$106</c:f>
              <c:strCache>
                <c:ptCount val="1"/>
                <c:pt idx="0">
                  <c:v>SA WGs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'approved CR by WG'!$A$107:$A$142</c:f>
              <c:strCache>
                <c:ptCount val="36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  <c:pt idx="35">
                  <c:v>TSG-106</c:v>
                </c:pt>
              </c:strCache>
            </c:strRef>
          </c:cat>
          <c:val>
            <c:numRef>
              <c:f>'approved CR by WG'!$D$107:$D$142</c:f>
              <c:numCache>
                <c:formatCode>General</c:formatCode>
                <c:ptCount val="36"/>
                <c:pt idx="0">
                  <c:v>276</c:v>
                </c:pt>
                <c:pt idx="1">
                  <c:v>300.25</c:v>
                </c:pt>
                <c:pt idx="2">
                  <c:v>331</c:v>
                </c:pt>
                <c:pt idx="3">
                  <c:v>323.25</c:v>
                </c:pt>
                <c:pt idx="4">
                  <c:v>328.25</c:v>
                </c:pt>
                <c:pt idx="5">
                  <c:v>332.5</c:v>
                </c:pt>
                <c:pt idx="6">
                  <c:v>297.75</c:v>
                </c:pt>
                <c:pt idx="7">
                  <c:v>316</c:v>
                </c:pt>
                <c:pt idx="8">
                  <c:v>389.25</c:v>
                </c:pt>
                <c:pt idx="9">
                  <c:v>484.75</c:v>
                </c:pt>
                <c:pt idx="10">
                  <c:v>576.5</c:v>
                </c:pt>
                <c:pt idx="11">
                  <c:v>672.75</c:v>
                </c:pt>
                <c:pt idx="12">
                  <c:v>712.75</c:v>
                </c:pt>
                <c:pt idx="13">
                  <c:v>731.5</c:v>
                </c:pt>
                <c:pt idx="14">
                  <c:v>796.25</c:v>
                </c:pt>
                <c:pt idx="15">
                  <c:v>873.25</c:v>
                </c:pt>
                <c:pt idx="16">
                  <c:v>839.75</c:v>
                </c:pt>
                <c:pt idx="17">
                  <c:v>817</c:v>
                </c:pt>
                <c:pt idx="18">
                  <c:v>723</c:v>
                </c:pt>
                <c:pt idx="19">
                  <c:v>580.75</c:v>
                </c:pt>
                <c:pt idx="20">
                  <c:v>586.25</c:v>
                </c:pt>
                <c:pt idx="21">
                  <c:v>601.75</c:v>
                </c:pt>
                <c:pt idx="22">
                  <c:v>673.5</c:v>
                </c:pt>
                <c:pt idx="23">
                  <c:v>789</c:v>
                </c:pt>
                <c:pt idx="24">
                  <c:v>772.5</c:v>
                </c:pt>
                <c:pt idx="25">
                  <c:v>736.5</c:v>
                </c:pt>
                <c:pt idx="26">
                  <c:v>664</c:v>
                </c:pt>
                <c:pt idx="27">
                  <c:v>600.75</c:v>
                </c:pt>
                <c:pt idx="28">
                  <c:v>728.25</c:v>
                </c:pt>
                <c:pt idx="29">
                  <c:v>874.75</c:v>
                </c:pt>
                <c:pt idx="30">
                  <c:v>972.5</c:v>
                </c:pt>
                <c:pt idx="31">
                  <c:v>1162.25</c:v>
                </c:pt>
                <c:pt idx="32">
                  <c:v>1147</c:v>
                </c:pt>
                <c:pt idx="33">
                  <c:v>1080.5</c:v>
                </c:pt>
                <c:pt idx="34">
                  <c:v>1079</c:v>
                </c:pt>
                <c:pt idx="35">
                  <c:v>1029.75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0F8-48D9-9733-92286DAD0D77}"/>
            </c:ext>
          </c:extLst>
        </c:ser>
        <c:ser>
          <c:idx val="3"/>
          <c:order val="3"/>
          <c:tx>
            <c:strRef>
              <c:f>'approved CR by WG'!$E$106</c:f>
              <c:strCache>
                <c:ptCount val="1"/>
                <c:pt idx="0">
                  <c:v>Total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'approved CR by WG'!$A$107:$A$142</c:f>
              <c:strCache>
                <c:ptCount val="36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  <c:pt idx="35">
                  <c:v>TSG-106</c:v>
                </c:pt>
              </c:strCache>
            </c:strRef>
          </c:cat>
          <c:val>
            <c:numRef>
              <c:f>'approved CR by WG'!$E$107:$E$142</c:f>
              <c:numCache>
                <c:formatCode>General</c:formatCode>
                <c:ptCount val="36"/>
                <c:pt idx="0">
                  <c:v>2031.25</c:v>
                </c:pt>
                <c:pt idx="1">
                  <c:v>2136.5</c:v>
                </c:pt>
                <c:pt idx="2">
                  <c:v>2335.75</c:v>
                </c:pt>
                <c:pt idx="3">
                  <c:v>2397.75</c:v>
                </c:pt>
                <c:pt idx="4">
                  <c:v>2494.25</c:v>
                </c:pt>
                <c:pt idx="5">
                  <c:v>2492</c:v>
                </c:pt>
                <c:pt idx="6">
                  <c:v>2400</c:v>
                </c:pt>
                <c:pt idx="7">
                  <c:v>2277.5</c:v>
                </c:pt>
                <c:pt idx="8">
                  <c:v>2223</c:v>
                </c:pt>
                <c:pt idx="9">
                  <c:v>2219.5</c:v>
                </c:pt>
                <c:pt idx="10">
                  <c:v>2472.75</c:v>
                </c:pt>
                <c:pt idx="11">
                  <c:v>2971.5</c:v>
                </c:pt>
                <c:pt idx="12">
                  <c:v>3246.25</c:v>
                </c:pt>
                <c:pt idx="13">
                  <c:v>3521.25</c:v>
                </c:pt>
                <c:pt idx="14">
                  <c:v>3610</c:v>
                </c:pt>
                <c:pt idx="15">
                  <c:v>3613</c:v>
                </c:pt>
                <c:pt idx="16">
                  <c:v>3556.25</c:v>
                </c:pt>
                <c:pt idx="17">
                  <c:v>3869.25</c:v>
                </c:pt>
                <c:pt idx="18">
                  <c:v>3836</c:v>
                </c:pt>
                <c:pt idx="19">
                  <c:v>3714.5</c:v>
                </c:pt>
                <c:pt idx="20">
                  <c:v>3990</c:v>
                </c:pt>
                <c:pt idx="21">
                  <c:v>3890.25</c:v>
                </c:pt>
                <c:pt idx="22">
                  <c:v>3927.25</c:v>
                </c:pt>
                <c:pt idx="23">
                  <c:v>3907.25</c:v>
                </c:pt>
                <c:pt idx="24">
                  <c:v>3874.75</c:v>
                </c:pt>
                <c:pt idx="25">
                  <c:v>3752.5</c:v>
                </c:pt>
                <c:pt idx="26">
                  <c:v>3692</c:v>
                </c:pt>
                <c:pt idx="27">
                  <c:v>3716.75</c:v>
                </c:pt>
                <c:pt idx="28">
                  <c:v>3800.25</c:v>
                </c:pt>
                <c:pt idx="29">
                  <c:v>3973.5</c:v>
                </c:pt>
                <c:pt idx="30">
                  <c:v>4111.25</c:v>
                </c:pt>
                <c:pt idx="31">
                  <c:v>4516</c:v>
                </c:pt>
                <c:pt idx="32">
                  <c:v>4607.75</c:v>
                </c:pt>
                <c:pt idx="33">
                  <c:v>4638.25</c:v>
                </c:pt>
                <c:pt idx="34">
                  <c:v>4629</c:v>
                </c:pt>
                <c:pt idx="35">
                  <c:v>4446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0F8-48D9-9733-92286DAD0D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9709888"/>
        <c:axId val="1039718416"/>
      </c:lineChart>
      <c:catAx>
        <c:axId val="1039709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9718416"/>
        <c:crosses val="autoZero"/>
        <c:auto val="1"/>
        <c:lblAlgn val="ctr"/>
        <c:lblOffset val="100"/>
        <c:noMultiLvlLbl val="0"/>
      </c:catAx>
      <c:valAx>
        <c:axId val="1039718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9709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 CT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'approved CR by WG'!$B$45</c:f>
              <c:strCache>
                <c:ptCount val="1"/>
                <c:pt idx="0">
                  <c:v>C1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strRef>
              <c:f>'approved CR by WG'!$A$46:$A$81</c:f>
              <c:strCache>
                <c:ptCount val="36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  <c:pt idx="35">
                  <c:v>TSG-106</c:v>
                </c:pt>
              </c:strCache>
            </c:strRef>
          </c:cat>
          <c:val>
            <c:numRef>
              <c:f>'approved CR by WG'!$B$46:$B$81</c:f>
              <c:numCache>
                <c:formatCode>General</c:formatCode>
                <c:ptCount val="36"/>
                <c:pt idx="0">
                  <c:v>261.5</c:v>
                </c:pt>
                <c:pt idx="1">
                  <c:v>281.5</c:v>
                </c:pt>
                <c:pt idx="2">
                  <c:v>300.75</c:v>
                </c:pt>
                <c:pt idx="3">
                  <c:v>318</c:v>
                </c:pt>
                <c:pt idx="4">
                  <c:v>346.5</c:v>
                </c:pt>
                <c:pt idx="5">
                  <c:v>306</c:v>
                </c:pt>
                <c:pt idx="6">
                  <c:v>304</c:v>
                </c:pt>
                <c:pt idx="7">
                  <c:v>282.5</c:v>
                </c:pt>
                <c:pt idx="8">
                  <c:v>269</c:v>
                </c:pt>
                <c:pt idx="9">
                  <c:v>249.75</c:v>
                </c:pt>
                <c:pt idx="10">
                  <c:v>304.5</c:v>
                </c:pt>
                <c:pt idx="11">
                  <c:v>368</c:v>
                </c:pt>
                <c:pt idx="12">
                  <c:v>398.75</c:v>
                </c:pt>
                <c:pt idx="13">
                  <c:v>447</c:v>
                </c:pt>
                <c:pt idx="14">
                  <c:v>396.5</c:v>
                </c:pt>
                <c:pt idx="15">
                  <c:v>364.25</c:v>
                </c:pt>
                <c:pt idx="16">
                  <c:v>342.25</c:v>
                </c:pt>
                <c:pt idx="17">
                  <c:v>413</c:v>
                </c:pt>
                <c:pt idx="18">
                  <c:v>435.25</c:v>
                </c:pt>
                <c:pt idx="19">
                  <c:v>472.5</c:v>
                </c:pt>
                <c:pt idx="20">
                  <c:v>498.25</c:v>
                </c:pt>
                <c:pt idx="21">
                  <c:v>419.75</c:v>
                </c:pt>
                <c:pt idx="22">
                  <c:v>418.5</c:v>
                </c:pt>
                <c:pt idx="23">
                  <c:v>380.5</c:v>
                </c:pt>
                <c:pt idx="24">
                  <c:v>425.5</c:v>
                </c:pt>
                <c:pt idx="25">
                  <c:v>471.25</c:v>
                </c:pt>
                <c:pt idx="26">
                  <c:v>451.75</c:v>
                </c:pt>
                <c:pt idx="27">
                  <c:v>467.5</c:v>
                </c:pt>
                <c:pt idx="28">
                  <c:v>413</c:v>
                </c:pt>
                <c:pt idx="29">
                  <c:v>408.75</c:v>
                </c:pt>
                <c:pt idx="30">
                  <c:v>419</c:v>
                </c:pt>
                <c:pt idx="31">
                  <c:v>437.75</c:v>
                </c:pt>
                <c:pt idx="32">
                  <c:v>448.25</c:v>
                </c:pt>
                <c:pt idx="33">
                  <c:v>427.25</c:v>
                </c:pt>
                <c:pt idx="34">
                  <c:v>408.25</c:v>
                </c:pt>
                <c:pt idx="35">
                  <c:v>382.75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8BA-4974-952E-07F0D16F9C94}"/>
            </c:ext>
          </c:extLst>
        </c:ser>
        <c:ser>
          <c:idx val="1"/>
          <c:order val="1"/>
          <c:tx>
            <c:strRef>
              <c:f>'approved CR by WG'!$C$45</c:f>
              <c:strCache>
                <c:ptCount val="1"/>
                <c:pt idx="0">
                  <c:v>C3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'approved CR by WG'!$A$46:$A$81</c:f>
              <c:strCache>
                <c:ptCount val="36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  <c:pt idx="35">
                  <c:v>TSG-106</c:v>
                </c:pt>
              </c:strCache>
            </c:strRef>
          </c:cat>
          <c:val>
            <c:numRef>
              <c:f>'approved CR by WG'!$C$46:$C$81</c:f>
              <c:numCache>
                <c:formatCode>General</c:formatCode>
                <c:ptCount val="36"/>
                <c:pt idx="0">
                  <c:v>117</c:v>
                </c:pt>
                <c:pt idx="1">
                  <c:v>108.5</c:v>
                </c:pt>
                <c:pt idx="2">
                  <c:v>103.5</c:v>
                </c:pt>
                <c:pt idx="3">
                  <c:v>106</c:v>
                </c:pt>
                <c:pt idx="4">
                  <c:v>94.25</c:v>
                </c:pt>
                <c:pt idx="5">
                  <c:v>93.75</c:v>
                </c:pt>
                <c:pt idx="6">
                  <c:v>87</c:v>
                </c:pt>
                <c:pt idx="7">
                  <c:v>67.5</c:v>
                </c:pt>
                <c:pt idx="8">
                  <c:v>66.5</c:v>
                </c:pt>
                <c:pt idx="9">
                  <c:v>54</c:v>
                </c:pt>
                <c:pt idx="10">
                  <c:v>120.25</c:v>
                </c:pt>
                <c:pt idx="11">
                  <c:v>228</c:v>
                </c:pt>
                <c:pt idx="12">
                  <c:v>249.5</c:v>
                </c:pt>
                <c:pt idx="13">
                  <c:v>305.5</c:v>
                </c:pt>
                <c:pt idx="14">
                  <c:v>285.5</c:v>
                </c:pt>
                <c:pt idx="15">
                  <c:v>231.25</c:v>
                </c:pt>
                <c:pt idx="16">
                  <c:v>242.75</c:v>
                </c:pt>
                <c:pt idx="17">
                  <c:v>298.75</c:v>
                </c:pt>
                <c:pt idx="18">
                  <c:v>289</c:v>
                </c:pt>
                <c:pt idx="19">
                  <c:v>296.5</c:v>
                </c:pt>
                <c:pt idx="20">
                  <c:v>364</c:v>
                </c:pt>
                <c:pt idx="21">
                  <c:v>352</c:v>
                </c:pt>
                <c:pt idx="22">
                  <c:v>363.75</c:v>
                </c:pt>
                <c:pt idx="23">
                  <c:v>376.5</c:v>
                </c:pt>
                <c:pt idx="24">
                  <c:v>362.25</c:v>
                </c:pt>
                <c:pt idx="25">
                  <c:v>380.25</c:v>
                </c:pt>
                <c:pt idx="26">
                  <c:v>407.25</c:v>
                </c:pt>
                <c:pt idx="27">
                  <c:v>413.75</c:v>
                </c:pt>
                <c:pt idx="28">
                  <c:v>415.75</c:v>
                </c:pt>
                <c:pt idx="29">
                  <c:v>424.25</c:v>
                </c:pt>
                <c:pt idx="30">
                  <c:v>412.5</c:v>
                </c:pt>
                <c:pt idx="31">
                  <c:v>456.25</c:v>
                </c:pt>
                <c:pt idx="32">
                  <c:v>444.5</c:v>
                </c:pt>
                <c:pt idx="33">
                  <c:v>458.25</c:v>
                </c:pt>
                <c:pt idx="34">
                  <c:v>454.5</c:v>
                </c:pt>
                <c:pt idx="35">
                  <c:v>447.25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8BA-4974-952E-07F0D16F9C94}"/>
            </c:ext>
          </c:extLst>
        </c:ser>
        <c:ser>
          <c:idx val="2"/>
          <c:order val="2"/>
          <c:tx>
            <c:strRef>
              <c:f>'approved CR by WG'!$D$45</c:f>
              <c:strCache>
                <c:ptCount val="1"/>
                <c:pt idx="0">
                  <c:v>C4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'approved CR by WG'!$A$46:$A$81</c:f>
              <c:strCache>
                <c:ptCount val="36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  <c:pt idx="35">
                  <c:v>TSG-106</c:v>
                </c:pt>
              </c:strCache>
            </c:strRef>
          </c:cat>
          <c:val>
            <c:numRef>
              <c:f>'approved CR by WG'!$D$46:$D$81</c:f>
              <c:numCache>
                <c:formatCode>General</c:formatCode>
                <c:ptCount val="36"/>
                <c:pt idx="0">
                  <c:v>151</c:v>
                </c:pt>
                <c:pt idx="1">
                  <c:v>159.5</c:v>
                </c:pt>
                <c:pt idx="2">
                  <c:v>163</c:v>
                </c:pt>
                <c:pt idx="3">
                  <c:v>149.5</c:v>
                </c:pt>
                <c:pt idx="4">
                  <c:v>149.5</c:v>
                </c:pt>
                <c:pt idx="5">
                  <c:v>139.75</c:v>
                </c:pt>
                <c:pt idx="6">
                  <c:v>138</c:v>
                </c:pt>
                <c:pt idx="7">
                  <c:v>124.25</c:v>
                </c:pt>
                <c:pt idx="8">
                  <c:v>105.5</c:v>
                </c:pt>
                <c:pt idx="9">
                  <c:v>94</c:v>
                </c:pt>
                <c:pt idx="10">
                  <c:v>167</c:v>
                </c:pt>
                <c:pt idx="11">
                  <c:v>248.5</c:v>
                </c:pt>
                <c:pt idx="12">
                  <c:v>280</c:v>
                </c:pt>
                <c:pt idx="13">
                  <c:v>331</c:v>
                </c:pt>
                <c:pt idx="14">
                  <c:v>311.75</c:v>
                </c:pt>
                <c:pt idx="15">
                  <c:v>291.5</c:v>
                </c:pt>
                <c:pt idx="16">
                  <c:v>324.75</c:v>
                </c:pt>
                <c:pt idx="17">
                  <c:v>386.5</c:v>
                </c:pt>
                <c:pt idx="18">
                  <c:v>368</c:v>
                </c:pt>
                <c:pt idx="19">
                  <c:v>360.25</c:v>
                </c:pt>
                <c:pt idx="20">
                  <c:v>372.75</c:v>
                </c:pt>
                <c:pt idx="21">
                  <c:v>353.75</c:v>
                </c:pt>
                <c:pt idx="22">
                  <c:v>376.5</c:v>
                </c:pt>
                <c:pt idx="23">
                  <c:v>381</c:v>
                </c:pt>
                <c:pt idx="24">
                  <c:v>382.75</c:v>
                </c:pt>
                <c:pt idx="25">
                  <c:v>356.75</c:v>
                </c:pt>
                <c:pt idx="26">
                  <c:v>343.5</c:v>
                </c:pt>
                <c:pt idx="27">
                  <c:v>314.25</c:v>
                </c:pt>
                <c:pt idx="28">
                  <c:v>282.25</c:v>
                </c:pt>
                <c:pt idx="29">
                  <c:v>289.5</c:v>
                </c:pt>
                <c:pt idx="30">
                  <c:v>301</c:v>
                </c:pt>
                <c:pt idx="31">
                  <c:v>362.5</c:v>
                </c:pt>
                <c:pt idx="32">
                  <c:v>390.5</c:v>
                </c:pt>
                <c:pt idx="33">
                  <c:v>404.5</c:v>
                </c:pt>
                <c:pt idx="34">
                  <c:v>392.25</c:v>
                </c:pt>
                <c:pt idx="35">
                  <c:v>362.25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8BA-4974-952E-07F0D16F9C94}"/>
            </c:ext>
          </c:extLst>
        </c:ser>
        <c:ser>
          <c:idx val="3"/>
          <c:order val="3"/>
          <c:tx>
            <c:strRef>
              <c:f>'approved CR by WG'!$E$45</c:f>
              <c:strCache>
                <c:ptCount val="1"/>
                <c:pt idx="0">
                  <c:v>C6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0070C0"/>
                </a:solidFill>
              </a:ln>
              <a:effectLst/>
            </c:spPr>
          </c:marker>
          <c:cat>
            <c:strRef>
              <c:f>'approved CR by WG'!$A$46:$A$81</c:f>
              <c:strCache>
                <c:ptCount val="36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  <c:pt idx="35">
                  <c:v>TSG-106</c:v>
                </c:pt>
              </c:strCache>
            </c:strRef>
          </c:cat>
          <c:val>
            <c:numRef>
              <c:f>'approved CR by WG'!$E$46:$E$81</c:f>
              <c:numCache>
                <c:formatCode>General</c:formatCode>
                <c:ptCount val="36"/>
                <c:pt idx="0">
                  <c:v>27.25</c:v>
                </c:pt>
                <c:pt idx="1">
                  <c:v>25</c:v>
                </c:pt>
                <c:pt idx="2">
                  <c:v>24.25</c:v>
                </c:pt>
                <c:pt idx="3">
                  <c:v>26.25</c:v>
                </c:pt>
                <c:pt idx="4">
                  <c:v>25.5</c:v>
                </c:pt>
                <c:pt idx="5">
                  <c:v>28.25</c:v>
                </c:pt>
                <c:pt idx="6">
                  <c:v>32</c:v>
                </c:pt>
                <c:pt idx="7">
                  <c:v>32.25</c:v>
                </c:pt>
                <c:pt idx="8">
                  <c:v>29.75</c:v>
                </c:pt>
                <c:pt idx="9">
                  <c:v>31</c:v>
                </c:pt>
                <c:pt idx="10">
                  <c:v>35.75</c:v>
                </c:pt>
                <c:pt idx="11">
                  <c:v>32.5</c:v>
                </c:pt>
                <c:pt idx="12">
                  <c:v>33</c:v>
                </c:pt>
                <c:pt idx="13">
                  <c:v>26.75</c:v>
                </c:pt>
                <c:pt idx="14">
                  <c:v>20.5</c:v>
                </c:pt>
                <c:pt idx="15">
                  <c:v>23.25</c:v>
                </c:pt>
                <c:pt idx="16">
                  <c:v>25</c:v>
                </c:pt>
                <c:pt idx="17">
                  <c:v>37.5</c:v>
                </c:pt>
                <c:pt idx="18">
                  <c:v>48.25</c:v>
                </c:pt>
                <c:pt idx="19">
                  <c:v>50.75</c:v>
                </c:pt>
                <c:pt idx="20">
                  <c:v>47.5</c:v>
                </c:pt>
                <c:pt idx="21">
                  <c:v>38</c:v>
                </c:pt>
                <c:pt idx="22">
                  <c:v>26.75</c:v>
                </c:pt>
                <c:pt idx="23">
                  <c:v>21.75</c:v>
                </c:pt>
                <c:pt idx="24">
                  <c:v>26.75</c:v>
                </c:pt>
                <c:pt idx="25">
                  <c:v>26.5</c:v>
                </c:pt>
                <c:pt idx="26">
                  <c:v>29</c:v>
                </c:pt>
                <c:pt idx="27">
                  <c:v>31.25</c:v>
                </c:pt>
                <c:pt idx="28">
                  <c:v>28.5</c:v>
                </c:pt>
                <c:pt idx="29">
                  <c:v>30.5</c:v>
                </c:pt>
                <c:pt idx="30">
                  <c:v>26.75</c:v>
                </c:pt>
                <c:pt idx="31">
                  <c:v>25.5</c:v>
                </c:pt>
                <c:pt idx="32">
                  <c:v>34.5</c:v>
                </c:pt>
                <c:pt idx="33">
                  <c:v>38</c:v>
                </c:pt>
                <c:pt idx="34">
                  <c:v>44.25</c:v>
                </c:pt>
                <c:pt idx="35">
                  <c:v>47.25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8BA-4974-952E-07F0D16F9C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8444032"/>
        <c:axId val="608436488"/>
      </c:lineChart>
      <c:catAx>
        <c:axId val="608444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436488"/>
        <c:crosses val="autoZero"/>
        <c:auto val="1"/>
        <c:lblAlgn val="ctr"/>
        <c:lblOffset val="100"/>
        <c:noMultiLvlLbl val="0"/>
      </c:catAx>
      <c:valAx>
        <c:axId val="608436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444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</a:t>
            </a:r>
            <a:r>
              <a:rPr lang="en-GB" baseline="0"/>
              <a:t> RAN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'approved CR by WG'!$G$45</c:f>
              <c:strCache>
                <c:ptCount val="1"/>
                <c:pt idx="0">
                  <c:v>R1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strRef>
              <c:f>'approved CR by WG'!$F$46:$F$81</c:f>
              <c:strCache>
                <c:ptCount val="36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  <c:pt idx="35">
                  <c:v>TSG-106</c:v>
                </c:pt>
              </c:strCache>
            </c:strRef>
          </c:cat>
          <c:val>
            <c:numRef>
              <c:f>'approved CR by WG'!$G$46:$G$81</c:f>
              <c:numCache>
                <c:formatCode>General</c:formatCode>
                <c:ptCount val="36"/>
                <c:pt idx="0">
                  <c:v>34.25</c:v>
                </c:pt>
                <c:pt idx="1">
                  <c:v>59.5</c:v>
                </c:pt>
                <c:pt idx="2">
                  <c:v>90</c:v>
                </c:pt>
                <c:pt idx="3">
                  <c:v>118.25</c:v>
                </c:pt>
                <c:pt idx="4">
                  <c:v>126.5</c:v>
                </c:pt>
                <c:pt idx="5">
                  <c:v>128</c:v>
                </c:pt>
                <c:pt idx="6">
                  <c:v>107.75</c:v>
                </c:pt>
                <c:pt idx="7">
                  <c:v>86</c:v>
                </c:pt>
                <c:pt idx="8">
                  <c:v>76.25</c:v>
                </c:pt>
                <c:pt idx="9">
                  <c:v>73.75</c:v>
                </c:pt>
                <c:pt idx="10">
                  <c:v>83.25</c:v>
                </c:pt>
                <c:pt idx="11">
                  <c:v>83.5</c:v>
                </c:pt>
                <c:pt idx="12">
                  <c:v>92.25</c:v>
                </c:pt>
                <c:pt idx="13">
                  <c:v>81.5</c:v>
                </c:pt>
                <c:pt idx="14">
                  <c:v>69.25</c:v>
                </c:pt>
                <c:pt idx="15">
                  <c:v>86</c:v>
                </c:pt>
                <c:pt idx="16">
                  <c:v>79.75</c:v>
                </c:pt>
                <c:pt idx="17">
                  <c:v>91.25</c:v>
                </c:pt>
                <c:pt idx="18">
                  <c:v>106.5</c:v>
                </c:pt>
                <c:pt idx="19">
                  <c:v>99.25</c:v>
                </c:pt>
                <c:pt idx="20">
                  <c:v>102.75</c:v>
                </c:pt>
                <c:pt idx="21">
                  <c:v>97</c:v>
                </c:pt>
                <c:pt idx="22">
                  <c:v>80.75</c:v>
                </c:pt>
                <c:pt idx="23">
                  <c:v>80.25</c:v>
                </c:pt>
                <c:pt idx="24">
                  <c:v>83</c:v>
                </c:pt>
                <c:pt idx="25">
                  <c:v>76.25</c:v>
                </c:pt>
                <c:pt idx="26">
                  <c:v>93.75</c:v>
                </c:pt>
                <c:pt idx="27">
                  <c:v>102.25</c:v>
                </c:pt>
                <c:pt idx="28">
                  <c:v>92.75</c:v>
                </c:pt>
                <c:pt idx="29">
                  <c:v>83.5</c:v>
                </c:pt>
                <c:pt idx="30">
                  <c:v>78</c:v>
                </c:pt>
                <c:pt idx="31">
                  <c:v>88.25</c:v>
                </c:pt>
                <c:pt idx="32">
                  <c:v>95.25</c:v>
                </c:pt>
                <c:pt idx="33">
                  <c:v>117.25</c:v>
                </c:pt>
                <c:pt idx="34">
                  <c:v>114.5</c:v>
                </c:pt>
                <c:pt idx="35">
                  <c:v>85.25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F2D-40C8-B2C6-72785238D2D0}"/>
            </c:ext>
          </c:extLst>
        </c:ser>
        <c:ser>
          <c:idx val="1"/>
          <c:order val="1"/>
          <c:tx>
            <c:strRef>
              <c:f>'approved CR by WG'!$H$45</c:f>
              <c:strCache>
                <c:ptCount val="1"/>
                <c:pt idx="0">
                  <c:v>R2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'approved CR by WG'!$F$46:$F$81</c:f>
              <c:strCache>
                <c:ptCount val="36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  <c:pt idx="35">
                  <c:v>TSG-106</c:v>
                </c:pt>
              </c:strCache>
            </c:strRef>
          </c:cat>
          <c:val>
            <c:numRef>
              <c:f>'approved CR by WG'!$H$46:$H$81</c:f>
              <c:numCache>
                <c:formatCode>General</c:formatCode>
                <c:ptCount val="36"/>
                <c:pt idx="0">
                  <c:v>118.5</c:v>
                </c:pt>
                <c:pt idx="1">
                  <c:v>146</c:v>
                </c:pt>
                <c:pt idx="2">
                  <c:v>166.5</c:v>
                </c:pt>
                <c:pt idx="3">
                  <c:v>189</c:v>
                </c:pt>
                <c:pt idx="4">
                  <c:v>202.75</c:v>
                </c:pt>
                <c:pt idx="5">
                  <c:v>206</c:v>
                </c:pt>
                <c:pt idx="6">
                  <c:v>201.5</c:v>
                </c:pt>
                <c:pt idx="7">
                  <c:v>158.25</c:v>
                </c:pt>
                <c:pt idx="8">
                  <c:v>130</c:v>
                </c:pt>
                <c:pt idx="9">
                  <c:v>139.25</c:v>
                </c:pt>
                <c:pt idx="10">
                  <c:v>163.5</c:v>
                </c:pt>
                <c:pt idx="11">
                  <c:v>276.25</c:v>
                </c:pt>
                <c:pt idx="12">
                  <c:v>307.25</c:v>
                </c:pt>
                <c:pt idx="13">
                  <c:v>302.5</c:v>
                </c:pt>
                <c:pt idx="14">
                  <c:v>279.5</c:v>
                </c:pt>
                <c:pt idx="15">
                  <c:v>171.75</c:v>
                </c:pt>
                <c:pt idx="16">
                  <c:v>171.5</c:v>
                </c:pt>
                <c:pt idx="17">
                  <c:v>199.75</c:v>
                </c:pt>
                <c:pt idx="18">
                  <c:v>234.5</c:v>
                </c:pt>
                <c:pt idx="19">
                  <c:v>264.5</c:v>
                </c:pt>
                <c:pt idx="20">
                  <c:v>259.25</c:v>
                </c:pt>
                <c:pt idx="21">
                  <c:v>228</c:v>
                </c:pt>
                <c:pt idx="22">
                  <c:v>189</c:v>
                </c:pt>
                <c:pt idx="23">
                  <c:v>147.25</c:v>
                </c:pt>
                <c:pt idx="24">
                  <c:v>153</c:v>
                </c:pt>
                <c:pt idx="25">
                  <c:v>157.5</c:v>
                </c:pt>
                <c:pt idx="26">
                  <c:v>178.75</c:v>
                </c:pt>
                <c:pt idx="27">
                  <c:v>204.25</c:v>
                </c:pt>
                <c:pt idx="28">
                  <c:v>195.5</c:v>
                </c:pt>
                <c:pt idx="29">
                  <c:v>185.75</c:v>
                </c:pt>
                <c:pt idx="30">
                  <c:v>161.25</c:v>
                </c:pt>
                <c:pt idx="31">
                  <c:v>190.5</c:v>
                </c:pt>
                <c:pt idx="32">
                  <c:v>207.75</c:v>
                </c:pt>
                <c:pt idx="33">
                  <c:v>226.75</c:v>
                </c:pt>
                <c:pt idx="34">
                  <c:v>240</c:v>
                </c:pt>
                <c:pt idx="35">
                  <c:v>239.25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2D-40C8-B2C6-72785238D2D0}"/>
            </c:ext>
          </c:extLst>
        </c:ser>
        <c:ser>
          <c:idx val="2"/>
          <c:order val="2"/>
          <c:tx>
            <c:strRef>
              <c:f>'approved CR by WG'!$I$45</c:f>
              <c:strCache>
                <c:ptCount val="1"/>
                <c:pt idx="0">
                  <c:v>R3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'approved CR by WG'!$F$46:$F$81</c:f>
              <c:strCache>
                <c:ptCount val="36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  <c:pt idx="35">
                  <c:v>TSG-106</c:v>
                </c:pt>
              </c:strCache>
            </c:strRef>
          </c:cat>
          <c:val>
            <c:numRef>
              <c:f>'approved CR by WG'!$I$46:$I$81</c:f>
              <c:numCache>
                <c:formatCode>General</c:formatCode>
                <c:ptCount val="36"/>
                <c:pt idx="0">
                  <c:v>33</c:v>
                </c:pt>
                <c:pt idx="1">
                  <c:v>38</c:v>
                </c:pt>
                <c:pt idx="2">
                  <c:v>38.25</c:v>
                </c:pt>
                <c:pt idx="3">
                  <c:v>26</c:v>
                </c:pt>
                <c:pt idx="4">
                  <c:v>25</c:v>
                </c:pt>
                <c:pt idx="5">
                  <c:v>23.75</c:v>
                </c:pt>
                <c:pt idx="6">
                  <c:v>27.5</c:v>
                </c:pt>
                <c:pt idx="7">
                  <c:v>27</c:v>
                </c:pt>
                <c:pt idx="8">
                  <c:v>31.25</c:v>
                </c:pt>
                <c:pt idx="9">
                  <c:v>43</c:v>
                </c:pt>
                <c:pt idx="10">
                  <c:v>57.25</c:v>
                </c:pt>
                <c:pt idx="11">
                  <c:v>74</c:v>
                </c:pt>
                <c:pt idx="12">
                  <c:v>96.5</c:v>
                </c:pt>
                <c:pt idx="13">
                  <c:v>104.5</c:v>
                </c:pt>
                <c:pt idx="14">
                  <c:v>96.75</c:v>
                </c:pt>
                <c:pt idx="15">
                  <c:v>102.25</c:v>
                </c:pt>
                <c:pt idx="16">
                  <c:v>87</c:v>
                </c:pt>
                <c:pt idx="17">
                  <c:v>109.75</c:v>
                </c:pt>
                <c:pt idx="18">
                  <c:v>126.75</c:v>
                </c:pt>
                <c:pt idx="19">
                  <c:v>118.25</c:v>
                </c:pt>
                <c:pt idx="20">
                  <c:v>110.25</c:v>
                </c:pt>
                <c:pt idx="21">
                  <c:v>77.25</c:v>
                </c:pt>
                <c:pt idx="22">
                  <c:v>57.25</c:v>
                </c:pt>
                <c:pt idx="23">
                  <c:v>49.75</c:v>
                </c:pt>
                <c:pt idx="24">
                  <c:v>84.75</c:v>
                </c:pt>
                <c:pt idx="25">
                  <c:v>120.25</c:v>
                </c:pt>
                <c:pt idx="26">
                  <c:v>138</c:v>
                </c:pt>
                <c:pt idx="27">
                  <c:v>146.5</c:v>
                </c:pt>
                <c:pt idx="28">
                  <c:v>119.5</c:v>
                </c:pt>
                <c:pt idx="29">
                  <c:v>92</c:v>
                </c:pt>
                <c:pt idx="30">
                  <c:v>77</c:v>
                </c:pt>
                <c:pt idx="31">
                  <c:v>96</c:v>
                </c:pt>
                <c:pt idx="32">
                  <c:v>126.25</c:v>
                </c:pt>
                <c:pt idx="33">
                  <c:v>135</c:v>
                </c:pt>
                <c:pt idx="34">
                  <c:v>138.75</c:v>
                </c:pt>
                <c:pt idx="35">
                  <c:v>121.5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F2D-40C8-B2C6-72785238D2D0}"/>
            </c:ext>
          </c:extLst>
        </c:ser>
        <c:ser>
          <c:idx val="3"/>
          <c:order val="3"/>
          <c:tx>
            <c:strRef>
              <c:f>'approved CR by WG'!$J$45</c:f>
              <c:strCache>
                <c:ptCount val="1"/>
                <c:pt idx="0">
                  <c:v>R4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'approved CR by WG'!$F$46:$F$81</c:f>
              <c:strCache>
                <c:ptCount val="36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  <c:pt idx="35">
                  <c:v>TSG-106</c:v>
                </c:pt>
              </c:strCache>
            </c:strRef>
          </c:cat>
          <c:val>
            <c:numRef>
              <c:f>'approved CR by WG'!$J$46:$J$81</c:f>
              <c:numCache>
                <c:formatCode>General</c:formatCode>
                <c:ptCount val="36"/>
                <c:pt idx="0">
                  <c:v>304</c:v>
                </c:pt>
                <c:pt idx="1">
                  <c:v>316</c:v>
                </c:pt>
                <c:pt idx="2">
                  <c:v>381.75</c:v>
                </c:pt>
                <c:pt idx="3">
                  <c:v>386</c:v>
                </c:pt>
                <c:pt idx="4">
                  <c:v>414.25</c:v>
                </c:pt>
                <c:pt idx="5">
                  <c:v>435</c:v>
                </c:pt>
                <c:pt idx="6">
                  <c:v>404</c:v>
                </c:pt>
                <c:pt idx="7">
                  <c:v>408</c:v>
                </c:pt>
                <c:pt idx="8">
                  <c:v>399.75</c:v>
                </c:pt>
                <c:pt idx="9">
                  <c:v>367.5</c:v>
                </c:pt>
                <c:pt idx="10">
                  <c:v>320</c:v>
                </c:pt>
                <c:pt idx="11">
                  <c:v>286.5</c:v>
                </c:pt>
                <c:pt idx="12">
                  <c:v>295.75</c:v>
                </c:pt>
                <c:pt idx="13">
                  <c:v>305.5</c:v>
                </c:pt>
                <c:pt idx="14">
                  <c:v>340.5</c:v>
                </c:pt>
                <c:pt idx="15">
                  <c:v>452.25</c:v>
                </c:pt>
                <c:pt idx="16">
                  <c:v>455.25</c:v>
                </c:pt>
                <c:pt idx="17">
                  <c:v>524.75</c:v>
                </c:pt>
                <c:pt idx="18">
                  <c:v>551.25</c:v>
                </c:pt>
                <c:pt idx="19">
                  <c:v>491.25</c:v>
                </c:pt>
                <c:pt idx="20">
                  <c:v>584</c:v>
                </c:pt>
                <c:pt idx="21">
                  <c:v>621.75</c:v>
                </c:pt>
                <c:pt idx="22">
                  <c:v>572.75</c:v>
                </c:pt>
                <c:pt idx="23">
                  <c:v>470.25</c:v>
                </c:pt>
                <c:pt idx="24">
                  <c:v>348</c:v>
                </c:pt>
                <c:pt idx="25">
                  <c:v>241</c:v>
                </c:pt>
                <c:pt idx="26">
                  <c:v>259</c:v>
                </c:pt>
                <c:pt idx="27">
                  <c:v>306.25</c:v>
                </c:pt>
                <c:pt idx="28">
                  <c:v>429.5</c:v>
                </c:pt>
                <c:pt idx="29">
                  <c:v>486.5</c:v>
                </c:pt>
                <c:pt idx="30">
                  <c:v>565</c:v>
                </c:pt>
                <c:pt idx="31">
                  <c:v>642.25</c:v>
                </c:pt>
                <c:pt idx="32">
                  <c:v>640.75</c:v>
                </c:pt>
                <c:pt idx="33">
                  <c:v>643.5</c:v>
                </c:pt>
                <c:pt idx="34">
                  <c:v>635</c:v>
                </c:pt>
                <c:pt idx="35">
                  <c:v>579.75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F2D-40C8-B2C6-72785238D2D0}"/>
            </c:ext>
          </c:extLst>
        </c:ser>
        <c:ser>
          <c:idx val="4"/>
          <c:order val="4"/>
          <c:tx>
            <c:strRef>
              <c:f>'approved CR by WG'!$K$45</c:f>
              <c:strCache>
                <c:ptCount val="1"/>
                <c:pt idx="0">
                  <c:v>R5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'approved CR by WG'!$F$46:$F$81</c:f>
              <c:strCache>
                <c:ptCount val="36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  <c:pt idx="35">
                  <c:v>TSG-106</c:v>
                </c:pt>
              </c:strCache>
            </c:strRef>
          </c:cat>
          <c:val>
            <c:numRef>
              <c:f>'approved CR by WG'!$K$46:$K$81</c:f>
              <c:numCache>
                <c:formatCode>General</c:formatCode>
                <c:ptCount val="36"/>
                <c:pt idx="0">
                  <c:v>708.75</c:v>
                </c:pt>
                <c:pt idx="1">
                  <c:v>702.25</c:v>
                </c:pt>
                <c:pt idx="2">
                  <c:v>728.75</c:v>
                </c:pt>
                <c:pt idx="3">
                  <c:v>739.5</c:v>
                </c:pt>
                <c:pt idx="4">
                  <c:v>758.5</c:v>
                </c:pt>
                <c:pt idx="5">
                  <c:v>762</c:v>
                </c:pt>
                <c:pt idx="6">
                  <c:v>759</c:v>
                </c:pt>
                <c:pt idx="7">
                  <c:v>736</c:v>
                </c:pt>
                <c:pt idx="8">
                  <c:v>689.25</c:v>
                </c:pt>
                <c:pt idx="9">
                  <c:v>654</c:v>
                </c:pt>
                <c:pt idx="10">
                  <c:v>624.25</c:v>
                </c:pt>
                <c:pt idx="11">
                  <c:v>686.25</c:v>
                </c:pt>
                <c:pt idx="12">
                  <c:v>764.75</c:v>
                </c:pt>
                <c:pt idx="13">
                  <c:v>874.75</c:v>
                </c:pt>
                <c:pt idx="14">
                  <c:v>1004.75</c:v>
                </c:pt>
                <c:pt idx="15">
                  <c:v>1009.5</c:v>
                </c:pt>
                <c:pt idx="16">
                  <c:v>985</c:v>
                </c:pt>
                <c:pt idx="17">
                  <c:v>988.5</c:v>
                </c:pt>
                <c:pt idx="18">
                  <c:v>953.5</c:v>
                </c:pt>
                <c:pt idx="19">
                  <c:v>980.5</c:v>
                </c:pt>
                <c:pt idx="20">
                  <c:v>1065</c:v>
                </c:pt>
                <c:pt idx="21">
                  <c:v>1101</c:v>
                </c:pt>
                <c:pt idx="22">
                  <c:v>1168.5</c:v>
                </c:pt>
                <c:pt idx="23">
                  <c:v>1211</c:v>
                </c:pt>
                <c:pt idx="24">
                  <c:v>1236.25</c:v>
                </c:pt>
                <c:pt idx="25">
                  <c:v>1186.25</c:v>
                </c:pt>
                <c:pt idx="26">
                  <c:v>1127</c:v>
                </c:pt>
                <c:pt idx="27">
                  <c:v>1130</c:v>
                </c:pt>
                <c:pt idx="28">
                  <c:v>1095.25</c:v>
                </c:pt>
                <c:pt idx="29">
                  <c:v>1098</c:v>
                </c:pt>
                <c:pt idx="30">
                  <c:v>1098.25</c:v>
                </c:pt>
                <c:pt idx="31">
                  <c:v>1054.75</c:v>
                </c:pt>
                <c:pt idx="32">
                  <c:v>1073</c:v>
                </c:pt>
                <c:pt idx="33">
                  <c:v>1107.25</c:v>
                </c:pt>
                <c:pt idx="34">
                  <c:v>1122.5</c:v>
                </c:pt>
                <c:pt idx="35">
                  <c:v>1151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9F2D-40C8-B2C6-72785238D2D0}"/>
            </c:ext>
          </c:extLst>
        </c:ser>
        <c:ser>
          <c:idx val="5"/>
          <c:order val="5"/>
          <c:tx>
            <c:strRef>
              <c:f>'approved CR by WG'!$L$45</c:f>
              <c:strCache>
                <c:ptCount val="1"/>
                <c:pt idx="0">
                  <c:v>R6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rgbClr val="0070C0"/>
                </a:solidFill>
              </a:ln>
              <a:effectLst/>
            </c:spPr>
          </c:marker>
          <c:cat>
            <c:strRef>
              <c:f>'approved CR by WG'!$F$46:$F$81</c:f>
              <c:strCache>
                <c:ptCount val="36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  <c:pt idx="35">
                  <c:v>TSG-106</c:v>
                </c:pt>
              </c:strCache>
            </c:strRef>
          </c:cat>
          <c:val>
            <c:numRef>
              <c:f>'approved CR by WG'!$L$46:$L$63</c:f>
              <c:numCache>
                <c:formatCode>General</c:formatCode>
                <c:ptCount val="18"/>
                <c:pt idx="0">
                  <c:v>0</c:v>
                </c:pt>
                <c:pt idx="1">
                  <c:v>0</c:v>
                </c:pt>
                <c:pt idx="2">
                  <c:v>8</c:v>
                </c:pt>
                <c:pt idx="3">
                  <c:v>16</c:v>
                </c:pt>
                <c:pt idx="4">
                  <c:v>23.25</c:v>
                </c:pt>
                <c:pt idx="5">
                  <c:v>37</c:v>
                </c:pt>
                <c:pt idx="6">
                  <c:v>41.5</c:v>
                </c:pt>
                <c:pt idx="7">
                  <c:v>39.75</c:v>
                </c:pt>
                <c:pt idx="8">
                  <c:v>36.5</c:v>
                </c:pt>
                <c:pt idx="9">
                  <c:v>28.5</c:v>
                </c:pt>
                <c:pt idx="10">
                  <c:v>20.5</c:v>
                </c:pt>
                <c:pt idx="11">
                  <c:v>15.25</c:v>
                </c:pt>
                <c:pt idx="12">
                  <c:v>15.75</c:v>
                </c:pt>
                <c:pt idx="13">
                  <c:v>10.75</c:v>
                </c:pt>
                <c:pt idx="14">
                  <c:v>8.75</c:v>
                </c:pt>
                <c:pt idx="15">
                  <c:v>7.75</c:v>
                </c:pt>
                <c:pt idx="16">
                  <c:v>3.25</c:v>
                </c:pt>
                <c:pt idx="17">
                  <c:v>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9F2D-40C8-B2C6-72785238D2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4961496"/>
        <c:axId val="974956576"/>
      </c:lineChart>
      <c:catAx>
        <c:axId val="974961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4956576"/>
        <c:crosses val="autoZero"/>
        <c:auto val="1"/>
        <c:lblAlgn val="ctr"/>
        <c:lblOffset val="100"/>
        <c:noMultiLvlLbl val="0"/>
      </c:catAx>
      <c:valAx>
        <c:axId val="974956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4961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 SA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'approved CR by WG'!$O$45</c:f>
              <c:strCache>
                <c:ptCount val="1"/>
                <c:pt idx="0">
                  <c:v>S1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strRef>
              <c:f>'approved CR by WG'!$N$46:$N$81</c:f>
              <c:strCache>
                <c:ptCount val="36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  <c:pt idx="35">
                  <c:v>TSG-106</c:v>
                </c:pt>
              </c:strCache>
            </c:strRef>
          </c:cat>
          <c:val>
            <c:numRef>
              <c:f>'approved CR by WG'!$O$46:$O$81</c:f>
              <c:numCache>
                <c:formatCode>General</c:formatCode>
                <c:ptCount val="36"/>
                <c:pt idx="0">
                  <c:v>20</c:v>
                </c:pt>
                <c:pt idx="1">
                  <c:v>21.75</c:v>
                </c:pt>
                <c:pt idx="2">
                  <c:v>36</c:v>
                </c:pt>
                <c:pt idx="3">
                  <c:v>35.25</c:v>
                </c:pt>
                <c:pt idx="4">
                  <c:v>37</c:v>
                </c:pt>
                <c:pt idx="5">
                  <c:v>41.25</c:v>
                </c:pt>
                <c:pt idx="6">
                  <c:v>37.25</c:v>
                </c:pt>
                <c:pt idx="7">
                  <c:v>42</c:v>
                </c:pt>
                <c:pt idx="8">
                  <c:v>44.75</c:v>
                </c:pt>
                <c:pt idx="9">
                  <c:v>52</c:v>
                </c:pt>
                <c:pt idx="10">
                  <c:v>70.25</c:v>
                </c:pt>
                <c:pt idx="11">
                  <c:v>84.5</c:v>
                </c:pt>
                <c:pt idx="12">
                  <c:v>79.25</c:v>
                </c:pt>
                <c:pt idx="13">
                  <c:v>68</c:v>
                </c:pt>
                <c:pt idx="14">
                  <c:v>58.75</c:v>
                </c:pt>
                <c:pt idx="15">
                  <c:v>61.75</c:v>
                </c:pt>
                <c:pt idx="16">
                  <c:v>55.75</c:v>
                </c:pt>
                <c:pt idx="17">
                  <c:v>56.5</c:v>
                </c:pt>
                <c:pt idx="18">
                  <c:v>40.75</c:v>
                </c:pt>
                <c:pt idx="19">
                  <c:v>18.25</c:v>
                </c:pt>
                <c:pt idx="20">
                  <c:v>23.25</c:v>
                </c:pt>
                <c:pt idx="21">
                  <c:v>24.5</c:v>
                </c:pt>
                <c:pt idx="22">
                  <c:v>48</c:v>
                </c:pt>
                <c:pt idx="23">
                  <c:v>61</c:v>
                </c:pt>
                <c:pt idx="24">
                  <c:v>58.5</c:v>
                </c:pt>
                <c:pt idx="25">
                  <c:v>54.5</c:v>
                </c:pt>
                <c:pt idx="26">
                  <c:v>28.75</c:v>
                </c:pt>
                <c:pt idx="27">
                  <c:v>16.75</c:v>
                </c:pt>
                <c:pt idx="28">
                  <c:v>19.75</c:v>
                </c:pt>
                <c:pt idx="29">
                  <c:v>23.25</c:v>
                </c:pt>
                <c:pt idx="30">
                  <c:v>33</c:v>
                </c:pt>
                <c:pt idx="31">
                  <c:v>41</c:v>
                </c:pt>
                <c:pt idx="32">
                  <c:v>41.5</c:v>
                </c:pt>
                <c:pt idx="33">
                  <c:v>41</c:v>
                </c:pt>
                <c:pt idx="34">
                  <c:v>36.25</c:v>
                </c:pt>
                <c:pt idx="35">
                  <c:v>36.75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578-435C-944C-B3A7CA40BAAD}"/>
            </c:ext>
          </c:extLst>
        </c:ser>
        <c:ser>
          <c:idx val="1"/>
          <c:order val="1"/>
          <c:tx>
            <c:strRef>
              <c:f>'approved CR by WG'!$P$45</c:f>
              <c:strCache>
                <c:ptCount val="1"/>
                <c:pt idx="0">
                  <c:v>S2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'approved CR by WG'!$N$46:$N$81</c:f>
              <c:strCache>
                <c:ptCount val="36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  <c:pt idx="35">
                  <c:v>TSG-106</c:v>
                </c:pt>
              </c:strCache>
            </c:strRef>
          </c:cat>
          <c:val>
            <c:numRef>
              <c:f>'approved CR by WG'!$P$46:$P$81</c:f>
              <c:numCache>
                <c:formatCode>General</c:formatCode>
                <c:ptCount val="36"/>
                <c:pt idx="0">
                  <c:v>93.5</c:v>
                </c:pt>
                <c:pt idx="1">
                  <c:v>88.75</c:v>
                </c:pt>
                <c:pt idx="2">
                  <c:v>107.5</c:v>
                </c:pt>
                <c:pt idx="3">
                  <c:v>110.25</c:v>
                </c:pt>
                <c:pt idx="4">
                  <c:v>110.5</c:v>
                </c:pt>
                <c:pt idx="5">
                  <c:v>107.25</c:v>
                </c:pt>
                <c:pt idx="6">
                  <c:v>89.5</c:v>
                </c:pt>
                <c:pt idx="7">
                  <c:v>82</c:v>
                </c:pt>
                <c:pt idx="8">
                  <c:v>164</c:v>
                </c:pt>
                <c:pt idx="9">
                  <c:v>245.75</c:v>
                </c:pt>
                <c:pt idx="10">
                  <c:v>292</c:v>
                </c:pt>
                <c:pt idx="11">
                  <c:v>326.75</c:v>
                </c:pt>
                <c:pt idx="12">
                  <c:v>321</c:v>
                </c:pt>
                <c:pt idx="13">
                  <c:v>349.5</c:v>
                </c:pt>
                <c:pt idx="14">
                  <c:v>352.25</c:v>
                </c:pt>
                <c:pt idx="15">
                  <c:v>413.75</c:v>
                </c:pt>
                <c:pt idx="16">
                  <c:v>417.75</c:v>
                </c:pt>
                <c:pt idx="17">
                  <c:v>362.25</c:v>
                </c:pt>
                <c:pt idx="18">
                  <c:v>320</c:v>
                </c:pt>
                <c:pt idx="19">
                  <c:v>223</c:v>
                </c:pt>
                <c:pt idx="20">
                  <c:v>200</c:v>
                </c:pt>
                <c:pt idx="21">
                  <c:v>235.25</c:v>
                </c:pt>
                <c:pt idx="22">
                  <c:v>291.75</c:v>
                </c:pt>
                <c:pt idx="23">
                  <c:v>384.75</c:v>
                </c:pt>
                <c:pt idx="24">
                  <c:v>369.25</c:v>
                </c:pt>
                <c:pt idx="25">
                  <c:v>306</c:v>
                </c:pt>
                <c:pt idx="26">
                  <c:v>240.5</c:v>
                </c:pt>
                <c:pt idx="27">
                  <c:v>170.5</c:v>
                </c:pt>
                <c:pt idx="28">
                  <c:v>243.25</c:v>
                </c:pt>
                <c:pt idx="29">
                  <c:v>348.75</c:v>
                </c:pt>
                <c:pt idx="30">
                  <c:v>390</c:v>
                </c:pt>
                <c:pt idx="31">
                  <c:v>451.5</c:v>
                </c:pt>
                <c:pt idx="32">
                  <c:v>413</c:v>
                </c:pt>
                <c:pt idx="33">
                  <c:v>296.75</c:v>
                </c:pt>
                <c:pt idx="34">
                  <c:v>295</c:v>
                </c:pt>
                <c:pt idx="35">
                  <c:v>274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578-435C-944C-B3A7CA40BAAD}"/>
            </c:ext>
          </c:extLst>
        </c:ser>
        <c:ser>
          <c:idx val="2"/>
          <c:order val="2"/>
          <c:tx>
            <c:strRef>
              <c:f>'approved CR by WG'!$Q$45</c:f>
              <c:strCache>
                <c:ptCount val="1"/>
                <c:pt idx="0">
                  <c:v>S3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'approved CR by WG'!$N$46:$N$81</c:f>
              <c:strCache>
                <c:ptCount val="36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  <c:pt idx="35">
                  <c:v>TSG-106</c:v>
                </c:pt>
              </c:strCache>
            </c:strRef>
          </c:cat>
          <c:val>
            <c:numRef>
              <c:f>'approved CR by WG'!$Q$46:$Q$81</c:f>
              <c:numCache>
                <c:formatCode>General</c:formatCode>
                <c:ptCount val="36"/>
                <c:pt idx="0">
                  <c:v>42.75</c:v>
                </c:pt>
                <c:pt idx="1">
                  <c:v>49.5</c:v>
                </c:pt>
                <c:pt idx="2">
                  <c:v>47.5</c:v>
                </c:pt>
                <c:pt idx="3">
                  <c:v>45.75</c:v>
                </c:pt>
                <c:pt idx="4">
                  <c:v>41</c:v>
                </c:pt>
                <c:pt idx="5">
                  <c:v>37</c:v>
                </c:pt>
                <c:pt idx="6">
                  <c:v>38.5</c:v>
                </c:pt>
                <c:pt idx="7">
                  <c:v>41.5</c:v>
                </c:pt>
                <c:pt idx="8">
                  <c:v>44.5</c:v>
                </c:pt>
                <c:pt idx="9">
                  <c:v>63.25</c:v>
                </c:pt>
                <c:pt idx="10">
                  <c:v>84.5</c:v>
                </c:pt>
                <c:pt idx="11">
                  <c:v>99.25</c:v>
                </c:pt>
                <c:pt idx="12">
                  <c:v>108</c:v>
                </c:pt>
                <c:pt idx="13">
                  <c:v>96.75</c:v>
                </c:pt>
                <c:pt idx="14">
                  <c:v>93.25</c:v>
                </c:pt>
                <c:pt idx="15">
                  <c:v>84.5</c:v>
                </c:pt>
                <c:pt idx="16">
                  <c:v>81</c:v>
                </c:pt>
                <c:pt idx="17">
                  <c:v>86.5</c:v>
                </c:pt>
                <c:pt idx="18">
                  <c:v>90</c:v>
                </c:pt>
                <c:pt idx="19">
                  <c:v>91.25</c:v>
                </c:pt>
                <c:pt idx="20">
                  <c:v>97.25</c:v>
                </c:pt>
                <c:pt idx="21">
                  <c:v>105.5</c:v>
                </c:pt>
                <c:pt idx="22">
                  <c:v>94.5</c:v>
                </c:pt>
                <c:pt idx="23">
                  <c:v>98.5</c:v>
                </c:pt>
                <c:pt idx="24">
                  <c:v>108.5</c:v>
                </c:pt>
                <c:pt idx="25">
                  <c:v>99.25</c:v>
                </c:pt>
                <c:pt idx="26">
                  <c:v>108.5</c:v>
                </c:pt>
                <c:pt idx="27">
                  <c:v>113.5</c:v>
                </c:pt>
                <c:pt idx="28">
                  <c:v>111</c:v>
                </c:pt>
                <c:pt idx="29">
                  <c:v>125.5</c:v>
                </c:pt>
                <c:pt idx="30">
                  <c:v>128.75</c:v>
                </c:pt>
                <c:pt idx="31">
                  <c:v>144</c:v>
                </c:pt>
                <c:pt idx="32">
                  <c:v>161.75</c:v>
                </c:pt>
                <c:pt idx="33">
                  <c:v>156.75</c:v>
                </c:pt>
                <c:pt idx="34">
                  <c:v>139.75</c:v>
                </c:pt>
                <c:pt idx="35">
                  <c:v>125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578-435C-944C-B3A7CA40BAAD}"/>
            </c:ext>
          </c:extLst>
        </c:ser>
        <c:ser>
          <c:idx val="3"/>
          <c:order val="3"/>
          <c:tx>
            <c:strRef>
              <c:f>'approved CR by WG'!$R$45</c:f>
              <c:strCache>
                <c:ptCount val="1"/>
                <c:pt idx="0">
                  <c:v>S4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'approved CR by WG'!$N$46:$N$81</c:f>
              <c:strCache>
                <c:ptCount val="36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  <c:pt idx="35">
                  <c:v>TSG-106</c:v>
                </c:pt>
              </c:strCache>
            </c:strRef>
          </c:cat>
          <c:val>
            <c:numRef>
              <c:f>'approved CR by WG'!$R$46:$R$81</c:f>
              <c:numCache>
                <c:formatCode>General</c:formatCode>
                <c:ptCount val="36"/>
                <c:pt idx="0">
                  <c:v>42.5</c:v>
                </c:pt>
                <c:pt idx="1">
                  <c:v>45.25</c:v>
                </c:pt>
                <c:pt idx="2">
                  <c:v>49</c:v>
                </c:pt>
                <c:pt idx="3">
                  <c:v>45.25</c:v>
                </c:pt>
                <c:pt idx="4">
                  <c:v>40.25</c:v>
                </c:pt>
                <c:pt idx="5">
                  <c:v>35.25</c:v>
                </c:pt>
                <c:pt idx="6">
                  <c:v>20</c:v>
                </c:pt>
                <c:pt idx="7">
                  <c:v>27</c:v>
                </c:pt>
                <c:pt idx="8">
                  <c:v>23.75</c:v>
                </c:pt>
                <c:pt idx="9">
                  <c:v>24.25</c:v>
                </c:pt>
                <c:pt idx="10">
                  <c:v>26.75</c:v>
                </c:pt>
                <c:pt idx="11">
                  <c:v>27</c:v>
                </c:pt>
                <c:pt idx="12">
                  <c:v>33.75</c:v>
                </c:pt>
                <c:pt idx="13">
                  <c:v>32.25</c:v>
                </c:pt>
                <c:pt idx="14">
                  <c:v>35.25</c:v>
                </c:pt>
                <c:pt idx="15">
                  <c:v>27</c:v>
                </c:pt>
                <c:pt idx="16">
                  <c:v>23.25</c:v>
                </c:pt>
                <c:pt idx="17">
                  <c:v>28.75</c:v>
                </c:pt>
                <c:pt idx="18">
                  <c:v>24</c:v>
                </c:pt>
                <c:pt idx="19">
                  <c:v>24</c:v>
                </c:pt>
                <c:pt idx="20">
                  <c:v>23.25</c:v>
                </c:pt>
                <c:pt idx="21">
                  <c:v>16</c:v>
                </c:pt>
                <c:pt idx="22">
                  <c:v>18.5</c:v>
                </c:pt>
                <c:pt idx="23">
                  <c:v>22.25</c:v>
                </c:pt>
                <c:pt idx="24">
                  <c:v>21.25</c:v>
                </c:pt>
                <c:pt idx="25">
                  <c:v>24.25</c:v>
                </c:pt>
                <c:pt idx="26">
                  <c:v>22</c:v>
                </c:pt>
                <c:pt idx="27">
                  <c:v>22.75</c:v>
                </c:pt>
                <c:pt idx="28">
                  <c:v>28</c:v>
                </c:pt>
                <c:pt idx="29">
                  <c:v>26.75</c:v>
                </c:pt>
                <c:pt idx="30">
                  <c:v>27.75</c:v>
                </c:pt>
                <c:pt idx="31">
                  <c:v>25</c:v>
                </c:pt>
                <c:pt idx="32">
                  <c:v>22.5</c:v>
                </c:pt>
                <c:pt idx="33">
                  <c:v>31.25</c:v>
                </c:pt>
                <c:pt idx="34">
                  <c:v>37</c:v>
                </c:pt>
                <c:pt idx="35">
                  <c:v>37.75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578-435C-944C-B3A7CA40BAAD}"/>
            </c:ext>
          </c:extLst>
        </c:ser>
        <c:ser>
          <c:idx val="4"/>
          <c:order val="4"/>
          <c:tx>
            <c:strRef>
              <c:f>'approved CR by WG'!$S$45</c:f>
              <c:strCache>
                <c:ptCount val="1"/>
                <c:pt idx="0">
                  <c:v>S5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'approved CR by WG'!$N$46:$N$81</c:f>
              <c:strCache>
                <c:ptCount val="36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  <c:pt idx="35">
                  <c:v>TSG-106</c:v>
                </c:pt>
              </c:strCache>
            </c:strRef>
          </c:cat>
          <c:val>
            <c:numRef>
              <c:f>'approved CR by WG'!$S$46:$S$81</c:f>
              <c:numCache>
                <c:formatCode>General</c:formatCode>
                <c:ptCount val="36"/>
                <c:pt idx="0">
                  <c:v>69</c:v>
                </c:pt>
                <c:pt idx="1">
                  <c:v>77</c:v>
                </c:pt>
                <c:pt idx="2">
                  <c:v>71.75</c:v>
                </c:pt>
                <c:pt idx="3">
                  <c:v>66</c:v>
                </c:pt>
                <c:pt idx="4">
                  <c:v>66.75</c:v>
                </c:pt>
                <c:pt idx="5">
                  <c:v>72</c:v>
                </c:pt>
                <c:pt idx="6">
                  <c:v>67.75</c:v>
                </c:pt>
                <c:pt idx="7">
                  <c:v>62</c:v>
                </c:pt>
                <c:pt idx="8">
                  <c:v>58.5</c:v>
                </c:pt>
                <c:pt idx="9">
                  <c:v>53.25</c:v>
                </c:pt>
                <c:pt idx="10">
                  <c:v>55.75</c:v>
                </c:pt>
                <c:pt idx="11">
                  <c:v>95</c:v>
                </c:pt>
                <c:pt idx="12">
                  <c:v>130</c:v>
                </c:pt>
                <c:pt idx="13">
                  <c:v>131.5</c:v>
                </c:pt>
                <c:pt idx="14">
                  <c:v>192</c:v>
                </c:pt>
                <c:pt idx="15">
                  <c:v>223.5</c:v>
                </c:pt>
                <c:pt idx="16">
                  <c:v>204.25</c:v>
                </c:pt>
                <c:pt idx="17">
                  <c:v>236</c:v>
                </c:pt>
                <c:pt idx="18">
                  <c:v>207.5</c:v>
                </c:pt>
                <c:pt idx="19">
                  <c:v>179.75</c:v>
                </c:pt>
                <c:pt idx="20">
                  <c:v>198.25</c:v>
                </c:pt>
                <c:pt idx="21">
                  <c:v>173.25</c:v>
                </c:pt>
                <c:pt idx="22">
                  <c:v>170.75</c:v>
                </c:pt>
                <c:pt idx="23">
                  <c:v>166.25</c:v>
                </c:pt>
                <c:pt idx="24">
                  <c:v>153</c:v>
                </c:pt>
                <c:pt idx="25">
                  <c:v>181.75</c:v>
                </c:pt>
                <c:pt idx="26">
                  <c:v>187</c:v>
                </c:pt>
                <c:pt idx="27">
                  <c:v>197.5</c:v>
                </c:pt>
                <c:pt idx="28">
                  <c:v>219</c:v>
                </c:pt>
                <c:pt idx="29">
                  <c:v>212</c:v>
                </c:pt>
                <c:pt idx="30">
                  <c:v>242.5</c:v>
                </c:pt>
                <c:pt idx="31">
                  <c:v>305</c:v>
                </c:pt>
                <c:pt idx="32">
                  <c:v>320.25</c:v>
                </c:pt>
                <c:pt idx="33">
                  <c:v>383.25</c:v>
                </c:pt>
                <c:pt idx="34">
                  <c:v>408.75</c:v>
                </c:pt>
                <c:pt idx="35">
                  <c:v>395.5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578-435C-944C-B3A7CA40BAAD}"/>
            </c:ext>
          </c:extLst>
        </c:ser>
        <c:ser>
          <c:idx val="5"/>
          <c:order val="5"/>
          <c:tx>
            <c:strRef>
              <c:f>'approved CR by WG'!$T$45</c:f>
              <c:strCache>
                <c:ptCount val="1"/>
                <c:pt idx="0">
                  <c:v>S6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rgbClr val="0070C0"/>
                </a:solidFill>
              </a:ln>
              <a:effectLst/>
            </c:spPr>
          </c:marker>
          <c:cat>
            <c:strRef>
              <c:f>'approved CR by WG'!$N$46:$N$81</c:f>
              <c:strCache>
                <c:ptCount val="36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  <c:pt idx="29">
                  <c:v>TSG-100</c:v>
                </c:pt>
                <c:pt idx="30">
                  <c:v>TSG-101</c:v>
                </c:pt>
                <c:pt idx="31">
                  <c:v>TSG-102</c:v>
                </c:pt>
                <c:pt idx="32">
                  <c:v>TSG-103</c:v>
                </c:pt>
                <c:pt idx="33">
                  <c:v>TSG-104</c:v>
                </c:pt>
                <c:pt idx="34">
                  <c:v>TSG-105</c:v>
                </c:pt>
                <c:pt idx="35">
                  <c:v>TSG-106</c:v>
                </c:pt>
              </c:strCache>
            </c:strRef>
          </c:cat>
          <c:val>
            <c:numRef>
              <c:f>'approved CR by WG'!$T$46:$T$81</c:f>
              <c:numCache>
                <c:formatCode>General</c:formatCode>
                <c:ptCount val="36"/>
                <c:pt idx="0">
                  <c:v>8.25</c:v>
                </c:pt>
                <c:pt idx="1">
                  <c:v>18</c:v>
                </c:pt>
                <c:pt idx="2">
                  <c:v>19.25</c:v>
                </c:pt>
                <c:pt idx="3">
                  <c:v>20.75</c:v>
                </c:pt>
                <c:pt idx="4">
                  <c:v>32.75</c:v>
                </c:pt>
                <c:pt idx="5">
                  <c:v>39.75</c:v>
                </c:pt>
                <c:pt idx="6">
                  <c:v>44.75</c:v>
                </c:pt>
                <c:pt idx="7">
                  <c:v>61.5</c:v>
                </c:pt>
                <c:pt idx="8">
                  <c:v>53.75</c:v>
                </c:pt>
                <c:pt idx="9">
                  <c:v>46.25</c:v>
                </c:pt>
                <c:pt idx="10">
                  <c:v>47.25</c:v>
                </c:pt>
                <c:pt idx="11">
                  <c:v>40.25</c:v>
                </c:pt>
                <c:pt idx="12">
                  <c:v>40.75</c:v>
                </c:pt>
                <c:pt idx="13">
                  <c:v>53.5</c:v>
                </c:pt>
                <c:pt idx="14">
                  <c:v>64.75</c:v>
                </c:pt>
                <c:pt idx="15">
                  <c:v>62.75</c:v>
                </c:pt>
                <c:pt idx="16">
                  <c:v>57.75</c:v>
                </c:pt>
                <c:pt idx="17">
                  <c:v>47</c:v>
                </c:pt>
                <c:pt idx="18">
                  <c:v>40.75</c:v>
                </c:pt>
                <c:pt idx="19">
                  <c:v>44.5</c:v>
                </c:pt>
                <c:pt idx="20">
                  <c:v>44.25</c:v>
                </c:pt>
                <c:pt idx="21">
                  <c:v>47.25</c:v>
                </c:pt>
                <c:pt idx="22">
                  <c:v>50</c:v>
                </c:pt>
                <c:pt idx="23">
                  <c:v>56.25</c:v>
                </c:pt>
                <c:pt idx="24">
                  <c:v>62</c:v>
                </c:pt>
                <c:pt idx="25">
                  <c:v>70.75</c:v>
                </c:pt>
                <c:pt idx="26">
                  <c:v>77.25</c:v>
                </c:pt>
                <c:pt idx="27">
                  <c:v>79.75</c:v>
                </c:pt>
                <c:pt idx="28">
                  <c:v>107.25</c:v>
                </c:pt>
                <c:pt idx="29">
                  <c:v>138.5</c:v>
                </c:pt>
                <c:pt idx="30">
                  <c:v>150.5</c:v>
                </c:pt>
                <c:pt idx="31">
                  <c:v>195.75</c:v>
                </c:pt>
                <c:pt idx="32">
                  <c:v>188</c:v>
                </c:pt>
                <c:pt idx="33">
                  <c:v>171.5</c:v>
                </c:pt>
                <c:pt idx="34">
                  <c:v>162.25</c:v>
                </c:pt>
                <c:pt idx="35">
                  <c:v>160.75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0578-435C-944C-B3A7CA40BA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7059936"/>
        <c:axId val="607064200"/>
      </c:lineChart>
      <c:catAx>
        <c:axId val="607059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7064200"/>
        <c:crosses val="autoZero"/>
        <c:auto val="1"/>
        <c:lblAlgn val="ctr"/>
        <c:lblOffset val="100"/>
        <c:noMultiLvlLbl val="0"/>
      </c:catAx>
      <c:valAx>
        <c:axId val="607064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7059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>
                <a:effectLst/>
              </a:rPr>
              <a:t>TSG107 - </a:t>
            </a:r>
            <a:r>
              <a:rPr lang="en-GB"/>
              <a:t>Agreed CRs - SA WGs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agreedCRs!$B$17</c:f>
              <c:strCache>
                <c:ptCount val="1"/>
                <c:pt idx="0">
                  <c:v>SA1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agreedCRs!$C$17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78-4B45-9911-04B5E8CEE445}"/>
            </c:ext>
          </c:extLst>
        </c:ser>
        <c:ser>
          <c:idx val="1"/>
          <c:order val="1"/>
          <c:tx>
            <c:strRef>
              <c:f>agreedCRs!$B$18</c:f>
              <c:strCache>
                <c:ptCount val="1"/>
                <c:pt idx="0">
                  <c:v>SA2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agreedCRs!$C$18</c:f>
              <c:numCache>
                <c:formatCode>General</c:formatCode>
                <c:ptCount val="1"/>
                <c:pt idx="0">
                  <c:v>398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78-4B45-9911-04B5E8CEE445}"/>
            </c:ext>
          </c:extLst>
        </c:ser>
        <c:ser>
          <c:idx val="2"/>
          <c:order val="2"/>
          <c:tx>
            <c:strRef>
              <c:f>agreedCRs!$B$19</c:f>
              <c:strCache>
                <c:ptCount val="1"/>
                <c:pt idx="0">
                  <c:v>SA3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agreedCRs!$C$19</c:f>
              <c:numCache>
                <c:formatCode>General</c:formatCode>
                <c:ptCount val="1"/>
                <c:pt idx="0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78-4B45-9911-04B5E8CEE445}"/>
            </c:ext>
          </c:extLst>
        </c:ser>
        <c:ser>
          <c:idx val="3"/>
          <c:order val="3"/>
          <c:tx>
            <c:strRef>
              <c:f>agreedCRs!$B$20</c:f>
              <c:strCache>
                <c:ptCount val="1"/>
                <c:pt idx="0">
                  <c:v>SA3-LI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agreedCRs!$C$20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878-4B45-9911-04B5E8CEE445}"/>
            </c:ext>
          </c:extLst>
        </c:ser>
        <c:ser>
          <c:idx val="4"/>
          <c:order val="4"/>
          <c:tx>
            <c:strRef>
              <c:f>agreedCRs!$B$21</c:f>
              <c:strCache>
                <c:ptCount val="1"/>
                <c:pt idx="0">
                  <c:v>SA4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agreedCRs!$C$21</c:f>
              <c:numCache>
                <c:formatCode>General</c:formatCode>
                <c:ptCount val="1"/>
                <c:pt idx="0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878-4B45-9911-04B5E8CEE445}"/>
            </c:ext>
          </c:extLst>
        </c:ser>
        <c:ser>
          <c:idx val="5"/>
          <c:order val="5"/>
          <c:tx>
            <c:strRef>
              <c:f>agreedCRs!$B$22</c:f>
              <c:strCache>
                <c:ptCount val="1"/>
                <c:pt idx="0">
                  <c:v>SA5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agreedCRs!$C$22</c:f>
              <c:numCache>
                <c:formatCode>General</c:formatCode>
                <c:ptCount val="1"/>
                <c:pt idx="0">
                  <c:v>246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878-4B45-9911-04B5E8CEE445}"/>
            </c:ext>
          </c:extLst>
        </c:ser>
        <c:ser>
          <c:idx val="6"/>
          <c:order val="6"/>
          <c:tx>
            <c:strRef>
              <c:f>agreedCRs!$B$23</c:f>
              <c:strCache>
                <c:ptCount val="1"/>
                <c:pt idx="0">
                  <c:v>SA6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agreedCRs!$C$23</c:f>
              <c:numCache>
                <c:formatCode>General</c:formatCode>
                <c:ptCount val="1"/>
                <c:pt idx="0">
                  <c:v>124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878-4B45-9911-04B5E8CEE4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745200"/>
        <c:axId val="672752416"/>
      </c:barChart>
      <c:catAx>
        <c:axId val="672745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52416"/>
        <c:crosses val="autoZero"/>
        <c:auto val="1"/>
        <c:lblAlgn val="ctr"/>
        <c:lblOffset val="100"/>
        <c:noMultiLvlLbl val="0"/>
      </c:catAx>
      <c:valAx>
        <c:axId val="672752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45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TSG107 - Agreed</a:t>
            </a:r>
            <a:r>
              <a:rPr lang="en-GB" baseline="0"/>
              <a:t> CRs - CT WG 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agreedCRs!$B$4</c:f>
              <c:strCache>
                <c:ptCount val="1"/>
                <c:pt idx="0">
                  <c:v>CT1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agreedCRs!$C$4</c:f>
              <c:numCache>
                <c:formatCode>General</c:formatCode>
                <c:ptCount val="1"/>
                <c:pt idx="0">
                  <c:v>273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38-4811-9D33-6C92568F9470}"/>
            </c:ext>
          </c:extLst>
        </c:ser>
        <c:ser>
          <c:idx val="1"/>
          <c:order val="1"/>
          <c:tx>
            <c:strRef>
              <c:f>agreedCRs!$B$5</c:f>
              <c:strCache>
                <c:ptCount val="1"/>
                <c:pt idx="0">
                  <c:v>CT3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agreedCRs!$C$5</c:f>
              <c:numCache>
                <c:formatCode>General</c:formatCode>
                <c:ptCount val="1"/>
                <c:pt idx="0">
                  <c:v>315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738-4811-9D33-6C92568F9470}"/>
            </c:ext>
          </c:extLst>
        </c:ser>
        <c:ser>
          <c:idx val="2"/>
          <c:order val="2"/>
          <c:tx>
            <c:strRef>
              <c:f>agreedCRs!$B$6</c:f>
              <c:strCache>
                <c:ptCount val="1"/>
                <c:pt idx="0">
                  <c:v>CT4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agreedCRs!$C$6</c:f>
              <c:numCache>
                <c:formatCode>General</c:formatCode>
                <c:ptCount val="1"/>
                <c:pt idx="0">
                  <c:v>239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738-4811-9D33-6C92568F9470}"/>
            </c:ext>
          </c:extLst>
        </c:ser>
        <c:ser>
          <c:idx val="3"/>
          <c:order val="3"/>
          <c:tx>
            <c:strRef>
              <c:f>agreedCRs!$B$7</c:f>
              <c:strCache>
                <c:ptCount val="1"/>
                <c:pt idx="0">
                  <c:v>CT6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agreedCRs!$C$7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738-4811-9D33-6C92568F94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689112"/>
        <c:axId val="672691080"/>
      </c:barChart>
      <c:catAx>
        <c:axId val="672689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691080"/>
        <c:crosses val="autoZero"/>
        <c:auto val="1"/>
        <c:lblAlgn val="ctr"/>
        <c:lblOffset val="100"/>
        <c:noMultiLvlLbl val="0"/>
      </c:catAx>
      <c:valAx>
        <c:axId val="672691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689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>
                <a:effectLst/>
              </a:rPr>
              <a:t>TSG107 - </a:t>
            </a:r>
            <a:r>
              <a:rPr lang="en-GB"/>
              <a:t>Agreed CRs per</a:t>
            </a:r>
            <a:r>
              <a:rPr lang="en-GB" baseline="0"/>
              <a:t> TSG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agreedCRs!$B$28</c:f>
              <c:strCache>
                <c:ptCount val="1"/>
                <c:pt idx="0">
                  <c:v>CT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agreedCRs!$C$28</c:f>
              <c:numCache>
                <c:formatCode>General</c:formatCode>
                <c:ptCount val="1"/>
                <c:pt idx="0">
                  <c:v>877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47-4C31-9B3F-250CFCF91BAD}"/>
            </c:ext>
          </c:extLst>
        </c:ser>
        <c:ser>
          <c:idx val="1"/>
          <c:order val="1"/>
          <c:tx>
            <c:strRef>
              <c:f>agreedCRs!$B$29</c:f>
              <c:strCache>
                <c:ptCount val="1"/>
                <c:pt idx="0">
                  <c:v>RAN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agreedCRs!$C$29</c:f>
              <c:numCache>
                <c:formatCode>General</c:formatCode>
                <c:ptCount val="1"/>
                <c:pt idx="0">
                  <c:v>1563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347-4C31-9B3F-250CFCF91BAD}"/>
            </c:ext>
          </c:extLst>
        </c:ser>
        <c:ser>
          <c:idx val="2"/>
          <c:order val="2"/>
          <c:tx>
            <c:strRef>
              <c:f>agreedCRs!$B$30</c:f>
              <c:strCache>
                <c:ptCount val="1"/>
                <c:pt idx="0">
                  <c:v>SA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agreedCRs!$C$30</c:f>
              <c:numCache>
                <c:formatCode>General</c:formatCode>
                <c:ptCount val="1"/>
                <c:pt idx="0">
                  <c:v>897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347-4C31-9B3F-250CFCF91B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2448136"/>
        <c:axId val="484477504"/>
      </c:barChart>
      <c:catAx>
        <c:axId val="782448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4477504"/>
        <c:crosses val="autoZero"/>
        <c:auto val="1"/>
        <c:lblAlgn val="ctr"/>
        <c:lblOffset val="100"/>
        <c:noMultiLvlLbl val="0"/>
      </c:catAx>
      <c:valAx>
        <c:axId val="484477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2448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Specs affected per release </a:t>
            </a:r>
            <a:br>
              <a:rPr lang="en-GB"/>
            </a:br>
            <a:r>
              <a:rPr lang="en-GB"/>
              <a:t>per TSG cycle</a:t>
            </a:r>
            <a:r>
              <a:rPr lang="en-GB" baseline="0"/>
              <a:t> </a:t>
            </a:r>
            <a:r>
              <a:rPr lang="en-GB"/>
              <a:t>- RAN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'affected specs'!$Y$6</c:f>
              <c:strCache>
                <c:ptCount val="1"/>
                <c:pt idx="0">
                  <c:v>TSG104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specs'!$T$7:$T$19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'affected specs'!$Y$7:$Y$19</c:f>
              <c:numCache>
                <c:formatCode>General</c:formatCode>
                <c:ptCount val="13"/>
                <c:pt idx="5">
                  <c:v>1</c:v>
                </c:pt>
                <c:pt idx="6">
                  <c:v>3</c:v>
                </c:pt>
                <c:pt idx="7">
                  <c:v>17</c:v>
                </c:pt>
                <c:pt idx="8">
                  <c:v>38</c:v>
                </c:pt>
                <c:pt idx="9">
                  <c:v>65</c:v>
                </c:pt>
                <c:pt idx="10">
                  <c:v>110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CD-4799-AF3A-842E3142ADB4}"/>
            </c:ext>
          </c:extLst>
        </c:ser>
        <c:ser>
          <c:idx val="2"/>
          <c:order val="1"/>
          <c:tx>
            <c:strRef>
              <c:f>'affected specs'!$Z$6</c:f>
              <c:strCache>
                <c:ptCount val="1"/>
                <c:pt idx="0">
                  <c:v>TSG105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specs'!$T$7:$T$19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'affected specs'!$Z$7:$Z$19</c:f>
              <c:numCache>
                <c:formatCode>General</c:formatCode>
                <c:ptCount val="13"/>
                <c:pt idx="5">
                  <c:v>1</c:v>
                </c:pt>
                <c:pt idx="6">
                  <c:v>3</c:v>
                </c:pt>
                <c:pt idx="7">
                  <c:v>11</c:v>
                </c:pt>
                <c:pt idx="8">
                  <c:v>23</c:v>
                </c:pt>
                <c:pt idx="9">
                  <c:v>44</c:v>
                </c:pt>
                <c:pt idx="10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CD-4799-AF3A-842E3142ADB4}"/>
            </c:ext>
          </c:extLst>
        </c:ser>
        <c:ser>
          <c:idx val="4"/>
          <c:order val="2"/>
          <c:tx>
            <c:strRef>
              <c:f>'affected specs'!$AA$6</c:f>
              <c:strCache>
                <c:ptCount val="1"/>
                <c:pt idx="0">
                  <c:v>TSG106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specs'!$T$7:$T$19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'affected specs'!$AA$7:$AA$19</c:f>
              <c:numCache>
                <c:formatCode>General</c:formatCode>
                <c:ptCount val="13"/>
                <c:pt idx="5">
                  <c:v>1</c:v>
                </c:pt>
                <c:pt idx="6">
                  <c:v>3</c:v>
                </c:pt>
                <c:pt idx="7">
                  <c:v>14</c:v>
                </c:pt>
                <c:pt idx="8">
                  <c:v>30</c:v>
                </c:pt>
                <c:pt idx="9">
                  <c:v>54</c:v>
                </c:pt>
                <c:pt idx="10">
                  <c:v>102</c:v>
                </c:pt>
                <c:pt idx="1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CD-4799-AF3A-842E3142ADB4}"/>
            </c:ext>
          </c:extLst>
        </c:ser>
        <c:ser>
          <c:idx val="3"/>
          <c:order val="3"/>
          <c:tx>
            <c:strRef>
              <c:f>'affected specs'!$AB$6</c:f>
              <c:strCache>
                <c:ptCount val="1"/>
                <c:pt idx="0">
                  <c:v>TSG107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specs'!$T$7:$T$19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'affected specs'!$AB$7:$AB$19</c:f>
              <c:numCache>
                <c:formatCode>General</c:formatCode>
                <c:ptCount val="13"/>
                <c:pt idx="7">
                  <c:v>7</c:v>
                </c:pt>
                <c:pt idx="8">
                  <c:v>20</c:v>
                </c:pt>
                <c:pt idx="9">
                  <c:v>37</c:v>
                </c:pt>
                <c:pt idx="10">
                  <c:v>92</c:v>
                </c:pt>
                <c:pt idx="1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DCD-4799-AF3A-842E3142ADB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986486888"/>
        <c:axId val="986483936"/>
      </c:barChart>
      <c:catAx>
        <c:axId val="986486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6483936"/>
        <c:crosses val="autoZero"/>
        <c:auto val="1"/>
        <c:lblAlgn val="ctr"/>
        <c:lblOffset val="100"/>
        <c:noMultiLvlLbl val="0"/>
      </c:catAx>
      <c:valAx>
        <c:axId val="98648393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86486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b="1" i="0" baseline="0">
                <a:effectLst/>
              </a:rPr>
              <a:t>Specs affected per release </a:t>
            </a:r>
            <a:br>
              <a:rPr lang="en-GB" sz="1800" b="1" i="0" baseline="0">
                <a:effectLst/>
              </a:rPr>
            </a:br>
            <a:r>
              <a:rPr lang="en-GB" sz="1800" b="1" i="0" baseline="0">
                <a:effectLst/>
              </a:rPr>
              <a:t>per TSG cycle - SA</a:t>
            </a:r>
            <a:endParaRPr lang="en-GB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'affected specs'!$P$6</c:f>
              <c:strCache>
                <c:ptCount val="1"/>
                <c:pt idx="0">
                  <c:v>TSG104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specs'!$K$7:$K$19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'affected specs'!$P$7:$P$19</c:f>
              <c:numCache>
                <c:formatCode>General</c:formatCode>
                <c:ptCount val="13"/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6</c:v>
                </c:pt>
                <c:pt idx="8">
                  <c:v>16</c:v>
                </c:pt>
                <c:pt idx="9">
                  <c:v>45</c:v>
                </c:pt>
                <c:pt idx="10">
                  <c:v>134</c:v>
                </c:pt>
                <c:pt idx="11">
                  <c:v>44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28-459F-AA07-CBD2653C22AD}"/>
            </c:ext>
          </c:extLst>
        </c:ser>
        <c:ser>
          <c:idx val="2"/>
          <c:order val="1"/>
          <c:tx>
            <c:strRef>
              <c:f>'affected specs'!$Q$6</c:f>
              <c:strCache>
                <c:ptCount val="1"/>
                <c:pt idx="0">
                  <c:v>TSG105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specs'!$K$7:$K$19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'affected specs'!$Q$7:$Q$19</c:f>
              <c:numCache>
                <c:formatCode>General</c:formatCode>
                <c:ptCount val="13"/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11</c:v>
                </c:pt>
                <c:pt idx="8">
                  <c:v>22</c:v>
                </c:pt>
                <c:pt idx="9">
                  <c:v>55</c:v>
                </c:pt>
                <c:pt idx="10">
                  <c:v>107</c:v>
                </c:pt>
                <c:pt idx="11">
                  <c:v>68</c:v>
                </c:pt>
                <c:pt idx="1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E28-459F-AA07-CBD2653C22AD}"/>
            </c:ext>
          </c:extLst>
        </c:ser>
        <c:ser>
          <c:idx val="4"/>
          <c:order val="2"/>
          <c:tx>
            <c:strRef>
              <c:f>'affected specs'!$R$6</c:f>
              <c:strCache>
                <c:ptCount val="1"/>
                <c:pt idx="0">
                  <c:v>TSG106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specs'!$K$7:$K$19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'affected specs'!$R$7:$R$19</c:f>
              <c:numCache>
                <c:formatCode>General</c:formatCode>
                <c:ptCount val="13"/>
                <c:pt idx="7">
                  <c:v>4</c:v>
                </c:pt>
                <c:pt idx="8">
                  <c:v>13</c:v>
                </c:pt>
                <c:pt idx="9">
                  <c:v>30</c:v>
                </c:pt>
                <c:pt idx="10">
                  <c:v>75</c:v>
                </c:pt>
                <c:pt idx="11">
                  <c:v>84</c:v>
                </c:pt>
                <c:pt idx="1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E28-459F-AA07-CBD2653C22AD}"/>
            </c:ext>
          </c:extLst>
        </c:ser>
        <c:ser>
          <c:idx val="3"/>
          <c:order val="3"/>
          <c:tx>
            <c:strRef>
              <c:f>'affected specs'!$S$6</c:f>
              <c:strCache>
                <c:ptCount val="1"/>
                <c:pt idx="0">
                  <c:v>TSG107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specs'!$K$7:$K$19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'affected specs'!$S$7:$S$19</c:f>
              <c:numCache>
                <c:formatCode>General</c:formatCode>
                <c:ptCount val="13"/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3</c:v>
                </c:pt>
                <c:pt idx="8">
                  <c:v>9</c:v>
                </c:pt>
                <c:pt idx="9">
                  <c:v>20</c:v>
                </c:pt>
                <c:pt idx="10">
                  <c:v>56</c:v>
                </c:pt>
                <c:pt idx="11">
                  <c:v>92</c:v>
                </c:pt>
                <c:pt idx="1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E28-459F-AA07-CBD2653C22A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670745800"/>
        <c:axId val="670746128"/>
      </c:barChart>
      <c:catAx>
        <c:axId val="670745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0746128"/>
        <c:crosses val="autoZero"/>
        <c:auto val="1"/>
        <c:lblAlgn val="ctr"/>
        <c:lblOffset val="100"/>
        <c:noMultiLvlLbl val="0"/>
      </c:catAx>
      <c:valAx>
        <c:axId val="67074612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70745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Specs affected per release </a:t>
            </a:r>
            <a:br>
              <a:rPr lang="en-GB"/>
            </a:br>
            <a:r>
              <a:rPr lang="en-GB"/>
              <a:t>per TSG cycle - CT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'affected specs'!$G$6</c:f>
              <c:strCache>
                <c:ptCount val="1"/>
                <c:pt idx="0">
                  <c:v>TSG104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'affected specs'!$G$7:$G$19</c:f>
              <c:numCache>
                <c:formatCode>General</c:formatCode>
                <c:ptCount val="13"/>
                <c:pt idx="7">
                  <c:v>3</c:v>
                </c:pt>
                <c:pt idx="8">
                  <c:v>9</c:v>
                </c:pt>
                <c:pt idx="9">
                  <c:v>40</c:v>
                </c:pt>
                <c:pt idx="10">
                  <c:v>151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39-4BC8-A58C-3AC890BAA2A1}"/>
            </c:ext>
          </c:extLst>
        </c:ser>
        <c:ser>
          <c:idx val="2"/>
          <c:order val="1"/>
          <c:tx>
            <c:strRef>
              <c:f>'affected specs'!$H$6</c:f>
              <c:strCache>
                <c:ptCount val="1"/>
                <c:pt idx="0">
                  <c:v>TSG105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'affected specs'!$H$7:$H$19</c:f>
              <c:numCache>
                <c:formatCode>General</c:formatCode>
                <c:ptCount val="13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2</c:v>
                </c:pt>
                <c:pt idx="4">
                  <c:v>4</c:v>
                </c:pt>
                <c:pt idx="5">
                  <c:v>5</c:v>
                </c:pt>
                <c:pt idx="6">
                  <c:v>8</c:v>
                </c:pt>
                <c:pt idx="7">
                  <c:v>10</c:v>
                </c:pt>
                <c:pt idx="8">
                  <c:v>14</c:v>
                </c:pt>
                <c:pt idx="9">
                  <c:v>34</c:v>
                </c:pt>
                <c:pt idx="10">
                  <c:v>98</c:v>
                </c:pt>
                <c:pt idx="11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339-4BC8-A58C-3AC890BAA2A1}"/>
            </c:ext>
          </c:extLst>
        </c:ser>
        <c:ser>
          <c:idx val="4"/>
          <c:order val="2"/>
          <c:tx>
            <c:strRef>
              <c:f>'affected specs'!$I$6</c:f>
              <c:strCache>
                <c:ptCount val="1"/>
                <c:pt idx="0">
                  <c:v>TSG106</c:v>
                </c:pt>
              </c:strCache>
            </c:strRef>
          </c:tx>
          <c:spPr>
            <a:solidFill>
              <a:schemeClr val="accent5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'affected specs'!$I$7:$I$19</c:f>
              <c:numCache>
                <c:formatCode>General</c:formatCode>
                <c:ptCount val="13"/>
                <c:pt idx="3">
                  <c:v>1</c:v>
                </c:pt>
                <c:pt idx="4">
                  <c:v>2</c:v>
                </c:pt>
                <c:pt idx="5">
                  <c:v>3</c:v>
                </c:pt>
                <c:pt idx="6">
                  <c:v>3</c:v>
                </c:pt>
                <c:pt idx="7">
                  <c:v>5</c:v>
                </c:pt>
                <c:pt idx="8">
                  <c:v>8</c:v>
                </c:pt>
                <c:pt idx="9">
                  <c:v>28</c:v>
                </c:pt>
                <c:pt idx="10">
                  <c:v>73</c:v>
                </c:pt>
                <c:pt idx="11">
                  <c:v>110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339-4BC8-A58C-3AC890BAA2A1}"/>
            </c:ext>
          </c:extLst>
        </c:ser>
        <c:ser>
          <c:idx val="3"/>
          <c:order val="3"/>
          <c:tx>
            <c:strRef>
              <c:f>'affected specs'!$J$6</c:f>
              <c:strCache>
                <c:ptCount val="1"/>
                <c:pt idx="0">
                  <c:v>TSG107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specs'!$B$7:$B$19</c:f>
              <c:strCache>
                <c:ptCount val="13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  <c:pt idx="12">
                  <c:v>Rel-20</c:v>
                </c:pt>
              </c:strCache>
            </c:strRef>
          </c:cat>
          <c:val>
            <c:numRef>
              <c:f>'affected specs'!$J$7:$J$19</c:f>
              <c:numCache>
                <c:formatCode>General</c:formatCode>
                <c:ptCount val="13"/>
                <c:pt idx="6">
                  <c:v>1</c:v>
                </c:pt>
                <c:pt idx="7">
                  <c:v>1</c:v>
                </c:pt>
                <c:pt idx="8">
                  <c:v>6</c:v>
                </c:pt>
                <c:pt idx="9">
                  <c:v>23</c:v>
                </c:pt>
                <c:pt idx="10">
                  <c:v>59</c:v>
                </c:pt>
                <c:pt idx="11">
                  <c:v>103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339-4BC8-A58C-3AC890BAA2A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994223408"/>
        <c:axId val="994222424"/>
      </c:barChart>
      <c:catAx>
        <c:axId val="994223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94222424"/>
        <c:crosses val="autoZero"/>
        <c:auto val="1"/>
        <c:lblAlgn val="ctr"/>
        <c:lblOffset val="100"/>
        <c:noMultiLvlLbl val="0"/>
      </c:catAx>
      <c:valAx>
        <c:axId val="99422242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94223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B8F-44E5-BB93-F51FE89E8C4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B8F-44E5-BB93-F51FE89E8C4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B8F-44E5-BB93-F51FE89E8C4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B8F-44E5-BB93-F51FE89E8C48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B8F-44E5-BB93-F51FE89E8C4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B8F-44E5-BB93-F51FE89E8C48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B8F-44E5-BB93-F51FE89E8C48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3B8F-44E5-BB93-F51FE89E8C48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3B8F-44E5-BB93-F51FE89E8C48}"/>
              </c:ext>
            </c:extLst>
          </c:dPt>
          <c:dLbls>
            <c:dLbl>
              <c:idx val="8"/>
              <c:tx>
                <c:rich>
                  <a:bodyPr/>
                  <a:lstStyle/>
                  <a:p>
                    <a:r>
                      <a:rPr lang="en-US"/>
                      <a:t>Region 3</a:t>
                    </a:r>
                    <a:endParaRPr lang="en-US" baseline="0"/>
                  </a:p>
                  <a:p>
                    <a:fld id="{0A17F10D-73B1-49DD-A502-EB9B8815BEA3}" type="VALUE">
                      <a:rPr lang="en-US"/>
                      <a:pPr/>
                      <a:t>[VALUE]</a:t>
                    </a:fld>
                    <a:endParaRPr lang="en-GB"/>
                  </a:p>
                </c:rich>
              </c:tx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3B8F-44E5-BB93-F51FE89E8C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'general info'!$W$15:$W$22</c:f>
              <c:strCache>
                <c:ptCount val="8"/>
                <c:pt idx="0">
                  <c:v>Region 1 (ETSI)</c:v>
                </c:pt>
                <c:pt idx="1">
                  <c:v>Region 2 (ATIS)</c:v>
                </c:pt>
                <c:pt idx="3">
                  <c:v>ARIB</c:v>
                </c:pt>
                <c:pt idx="4">
                  <c:v>TTC</c:v>
                </c:pt>
                <c:pt idx="5">
                  <c:v>CCSA</c:v>
                </c:pt>
                <c:pt idx="6">
                  <c:v>TTA</c:v>
                </c:pt>
                <c:pt idx="7">
                  <c:v>TSDSI</c:v>
                </c:pt>
              </c:strCache>
            </c:strRef>
          </c:cat>
          <c:val>
            <c:numRef>
              <c:f>'general info'!$X$15:$X$22</c:f>
              <c:numCache>
                <c:formatCode>General</c:formatCode>
                <c:ptCount val="8"/>
                <c:pt idx="0">
                  <c:v>450</c:v>
                </c:pt>
                <c:pt idx="1">
                  <c:v>82</c:v>
                </c:pt>
                <c:pt idx="3">
                  <c:v>28</c:v>
                </c:pt>
                <c:pt idx="4">
                  <c:v>13</c:v>
                </c:pt>
                <c:pt idx="5">
                  <c:v>173</c:v>
                </c:pt>
                <c:pt idx="6">
                  <c:v>36</c:v>
                </c:pt>
                <c:pt idx="7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3B8F-44E5-BB93-F51FE89E8C4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gapWidth val="100"/>
        <c:splitType val="pos"/>
        <c:splitPos val="5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'general info'!$L$87</c:f>
              <c:strCache>
                <c:ptCount val="1"/>
                <c:pt idx="0">
                  <c:v>Members</c:v>
                </c:pt>
              </c:strCache>
            </c:strRef>
          </c:tx>
          <c:spPr>
            <a:solidFill>
              <a:srgbClr val="81B86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'general info'!$K$88:$K$105</c:f>
              <c:numCache>
                <c:formatCode>General</c:formatCode>
                <c:ptCount val="1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</c:v>
                </c:pt>
                <c:pt idx="15">
                  <c:v>2023</c:v>
                </c:pt>
                <c:pt idx="16">
                  <c:v>2024</c:v>
                </c:pt>
                <c:pt idx="17">
                  <c:v>2025</c:v>
                </c:pt>
              </c:numCache>
            </c:numRef>
          </c:cat>
          <c:val>
            <c:numRef>
              <c:f>'general info'!$L$88:$L$105</c:f>
              <c:numCache>
                <c:formatCode>General</c:formatCode>
                <c:ptCount val="18"/>
                <c:pt idx="0">
                  <c:v>350</c:v>
                </c:pt>
                <c:pt idx="1">
                  <c:v>372</c:v>
                </c:pt>
                <c:pt idx="2">
                  <c:v>375</c:v>
                </c:pt>
                <c:pt idx="3">
                  <c:v>384</c:v>
                </c:pt>
                <c:pt idx="4">
                  <c:v>399</c:v>
                </c:pt>
                <c:pt idx="5">
                  <c:v>401</c:v>
                </c:pt>
                <c:pt idx="6">
                  <c:v>408</c:v>
                </c:pt>
                <c:pt idx="7">
                  <c:v>473</c:v>
                </c:pt>
                <c:pt idx="8">
                  <c:v>566</c:v>
                </c:pt>
                <c:pt idx="9">
                  <c:v>583</c:v>
                </c:pt>
                <c:pt idx="10">
                  <c:v>606</c:v>
                </c:pt>
                <c:pt idx="11">
                  <c:v>685</c:v>
                </c:pt>
                <c:pt idx="12">
                  <c:v>717</c:v>
                </c:pt>
                <c:pt idx="13">
                  <c:v>776</c:v>
                </c:pt>
                <c:pt idx="14">
                  <c:v>817</c:v>
                </c:pt>
                <c:pt idx="15">
                  <c:v>865</c:v>
                </c:pt>
                <c:pt idx="16">
                  <c:v>856</c:v>
                </c:pt>
                <c:pt idx="17">
                  <c:v>836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91-4A24-B46D-B0A09E60FF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28541464"/>
        <c:axId val="828545784"/>
      </c:barChart>
      <c:catAx>
        <c:axId val="828541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8545784"/>
        <c:crosses val="autoZero"/>
        <c:auto val="1"/>
        <c:lblAlgn val="ctr"/>
        <c:lblOffset val="100"/>
        <c:noMultiLvlLbl val="0"/>
      </c:catAx>
      <c:valAx>
        <c:axId val="8285457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28541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4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CB61262-F3FE-4E70-B107-2B74005DF8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F9A77F46-A2C9-4392-96AC-30C8AB5962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157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ABCD10C-D5DB-4DDE-9359-72217E4C07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91420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18218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005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25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29775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8506149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>
            <a:lvl1pPr>
              <a:defRPr>
                <a:solidFill>
                  <a:srgbClr val="C0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25556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56195AB9-A673-4C24-8673-8DCA47EAC9C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0395" y="36515"/>
            <a:ext cx="35160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3GPP TSGs CT, RAN, SA #107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Incheon, KR, March 10 -14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2024</a:t>
            </a:r>
            <a:endParaRPr lang="en-GB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1F6CC7DC-5026-4B41-9464-21CDC003E75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83369" y="45393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RP-250014 CP-250010 SP-250073</a:t>
            </a:r>
          </a:p>
        </p:txBody>
      </p:sp>
    </p:spTree>
    <p:extLst>
      <p:ext uri="{BB962C8B-B14F-4D97-AF65-F5344CB8AC3E}">
        <p14:creationId xmlns:p14="http://schemas.microsoft.com/office/powerpoint/2010/main" val="1780556474"/>
      </p:ext>
    </p:extLst>
  </p:cSld>
  <p:clrMapOvr>
    <a:masterClrMapping/>
  </p:clrMapOvr>
  <p:transition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  <p:sldLayoutId id="2147485357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statistics-arrows-trend-economy-1020319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mobile-competence-centre" TargetMode="Externa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020.zip" TargetMode="External"/><Relationship Id="rId2" Type="http://schemas.openxmlformats.org/officeDocument/2006/relationships/hyperlink" Target="https://www.3gpp.org/ftp/Information/Working_Procedures/3GPP_WP.htm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oceanconnects.com/marketing-solutions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6.png"/><Relationship Id="rId4" Type="http://schemas.openxmlformats.org/officeDocument/2006/relationships/hyperlink" Target="https://www.3gpp.org/about-us/achievement-awards/excellence-award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statistics-arrows-trend-economy-1020319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3160713"/>
            <a:ext cx="9452419" cy="1133475"/>
          </a:xfrm>
        </p:spPr>
        <p:txBody>
          <a:bodyPr/>
          <a:lstStyle/>
          <a:p>
            <a:pPr eaLnBrk="1" hangingPunct="1"/>
            <a:r>
              <a:rPr lang="en-GB" altLang="en-US" sz="5400" dirty="0">
                <a:latin typeface="Century Gothic" panose="020B0502020202020204" pitchFamily="34" charset="0"/>
              </a:rPr>
              <a:t>MCC Report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65109CE4-3B5E-4CA5-887C-00ECE79A9F63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257300" y="4516438"/>
            <a:ext cx="7085013" cy="1296987"/>
          </a:xfrm>
        </p:spPr>
        <p:txBody>
          <a:bodyPr rtlCol="0">
            <a:normAutofit/>
          </a:bodyPr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Mirko Cano Soveri</a:t>
            </a:r>
            <a:endParaRPr lang="en-GB" sz="1400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1B4023B-8479-4372-A903-BBC90C5F1199}"/>
              </a:ext>
            </a:extLst>
          </p:cNvPr>
          <p:cNvGraphicFramePr>
            <a:graphicFrameLocks/>
          </p:cNvGraphicFramePr>
          <p:nvPr/>
        </p:nvGraphicFramePr>
        <p:xfrm>
          <a:off x="2663595" y="2116374"/>
          <a:ext cx="6864810" cy="4101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TSG#107 (RAN)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667290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BBB56E96-0CA2-4E05-95AE-62D0B1759AF4}"/>
              </a:ext>
            </a:extLst>
          </p:cNvPr>
          <p:cNvGraphicFramePr>
            <a:graphicFrameLocks/>
          </p:cNvGraphicFramePr>
          <p:nvPr/>
        </p:nvGraphicFramePr>
        <p:xfrm>
          <a:off x="2590800" y="2107224"/>
          <a:ext cx="7010400" cy="4084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TSG#107 (SA)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2984773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47F2EF97-D3AB-4C02-8384-45C7EF58265A}"/>
              </a:ext>
            </a:extLst>
          </p:cNvPr>
          <p:cNvGraphicFramePr>
            <a:graphicFrameLocks/>
          </p:cNvGraphicFramePr>
          <p:nvPr/>
        </p:nvGraphicFramePr>
        <p:xfrm>
          <a:off x="2590800" y="2057400"/>
          <a:ext cx="7010400" cy="41605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TSG#107 (CT)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116630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3C0C1278-C59B-4EB6-84C3-40DAA8C9D434}"/>
              </a:ext>
            </a:extLst>
          </p:cNvPr>
          <p:cNvGraphicFramePr>
            <a:graphicFrameLocks/>
          </p:cNvGraphicFramePr>
          <p:nvPr/>
        </p:nvGraphicFramePr>
        <p:xfrm>
          <a:off x="2663594" y="2190750"/>
          <a:ext cx="6864812" cy="3928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5902826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AA4AC9EE-8872-41FF-AA76-12DA548B02F1}"/>
              </a:ext>
            </a:extLst>
          </p:cNvPr>
          <p:cNvGraphicFramePr>
            <a:graphicFrameLocks/>
          </p:cNvGraphicFramePr>
          <p:nvPr/>
        </p:nvGraphicFramePr>
        <p:xfrm>
          <a:off x="504306" y="1828206"/>
          <a:ext cx="11183388" cy="4427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(RAN)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937463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80D21E37-93BB-458D-9640-7277E0B9E72E}"/>
              </a:ext>
            </a:extLst>
          </p:cNvPr>
          <p:cNvGraphicFramePr>
            <a:graphicFrameLocks/>
          </p:cNvGraphicFramePr>
          <p:nvPr/>
        </p:nvGraphicFramePr>
        <p:xfrm>
          <a:off x="502508" y="1828203"/>
          <a:ext cx="11186984" cy="4300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(SA)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51194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CE55E412-E775-4278-8F61-9F7632E2C5D3}"/>
              </a:ext>
            </a:extLst>
          </p:cNvPr>
          <p:cNvGraphicFramePr>
            <a:graphicFrameLocks/>
          </p:cNvGraphicFramePr>
          <p:nvPr/>
        </p:nvGraphicFramePr>
        <p:xfrm>
          <a:off x="487678" y="1828210"/>
          <a:ext cx="11216644" cy="4427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(CT)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58663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8B72421-5ADE-17A9-318D-EBDCC7378F06}"/>
              </a:ext>
            </a:extLst>
          </p:cNvPr>
          <p:cNvGraphicFramePr>
            <a:graphicFrameLocks/>
          </p:cNvGraphicFramePr>
          <p:nvPr/>
        </p:nvGraphicFramePr>
        <p:xfrm>
          <a:off x="6497885" y="1699842"/>
          <a:ext cx="5144928" cy="3140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BA0AC33E-36DB-BC4A-DD19-203D5862F142}"/>
              </a:ext>
            </a:extLst>
          </p:cNvPr>
          <p:cNvGraphicFramePr>
            <a:graphicFrameLocks/>
          </p:cNvGraphicFramePr>
          <p:nvPr/>
        </p:nvGraphicFramePr>
        <p:xfrm>
          <a:off x="284335" y="1967731"/>
          <a:ext cx="5962301" cy="3575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760D064D-1257-3653-C0C0-86CD37B7965B}"/>
              </a:ext>
            </a:extLst>
          </p:cNvPr>
          <p:cNvSpPr/>
          <p:nvPr/>
        </p:nvSpPr>
        <p:spPr>
          <a:xfrm>
            <a:off x="9406550" y="30565"/>
            <a:ext cx="2580238" cy="1325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Text Box 10">
            <a:extLst>
              <a:ext uri="{FF2B5EF4-FFF2-40B4-BE49-F238E27FC236}">
                <a16:creationId xmlns:a16="http://schemas.microsoft.com/office/drawing/2014/main" id="{FEF9E8F9-4EFB-4888-963F-3D3287659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6671" y="4499526"/>
            <a:ext cx="433056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Total membership = 836 </a:t>
            </a:r>
            <a:r>
              <a:rPr lang="en-US" i="1" dirty="0">
                <a:solidFill>
                  <a:srgbClr val="969696"/>
                </a:solidFill>
              </a:rPr>
              <a:t>(856)</a:t>
            </a:r>
          </a:p>
        </p:txBody>
      </p:sp>
      <p:sp>
        <p:nvSpPr>
          <p:cNvPr id="54" name="Text Box 11">
            <a:extLst>
              <a:ext uri="{FF2B5EF4-FFF2-40B4-BE49-F238E27FC236}">
                <a16:creationId xmlns:a16="http://schemas.microsoft.com/office/drawing/2014/main" id="{289EE97A-3D86-43AE-8F70-6FDB535222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6671" y="4759691"/>
            <a:ext cx="416669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Guests =     22  </a:t>
            </a:r>
            <a:r>
              <a:rPr lang="en-US" i="1" dirty="0">
                <a:solidFill>
                  <a:srgbClr val="969696"/>
                </a:solidFill>
              </a:rPr>
              <a:t>(20)</a:t>
            </a:r>
          </a:p>
        </p:txBody>
      </p:sp>
      <p:grpSp>
        <p:nvGrpSpPr>
          <p:cNvPr id="7191" name="Group 7190">
            <a:extLst>
              <a:ext uri="{FF2B5EF4-FFF2-40B4-BE49-F238E27FC236}">
                <a16:creationId xmlns:a16="http://schemas.microsoft.com/office/drawing/2014/main" id="{4CFAEB9B-0796-4727-8C17-BF3117F93136}"/>
              </a:ext>
            </a:extLst>
          </p:cNvPr>
          <p:cNvGrpSpPr/>
          <p:nvPr/>
        </p:nvGrpSpPr>
        <p:grpSpPr>
          <a:xfrm>
            <a:off x="6954262" y="5584264"/>
            <a:ext cx="163867" cy="538022"/>
            <a:chOff x="6983509" y="5133988"/>
            <a:chExt cx="2037144" cy="1100716"/>
          </a:xfrm>
        </p:grpSpPr>
        <p:sp>
          <p:nvSpPr>
            <p:cNvPr id="7190" name="Rectangle 7189">
              <a:extLst>
                <a:ext uri="{FF2B5EF4-FFF2-40B4-BE49-F238E27FC236}">
                  <a16:creationId xmlns:a16="http://schemas.microsoft.com/office/drawing/2014/main" id="{BD7E2480-FB3E-4F85-A49F-4BFA7BB3562D}"/>
                </a:ext>
              </a:extLst>
            </p:cNvPr>
            <p:cNvSpPr/>
            <p:nvPr/>
          </p:nvSpPr>
          <p:spPr>
            <a:xfrm>
              <a:off x="6983509" y="5133988"/>
              <a:ext cx="2037144" cy="363693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b="1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7A78863-E8E1-4B56-AAD5-02F719001B7D}"/>
                </a:ext>
              </a:extLst>
            </p:cNvPr>
            <p:cNvSpPr/>
            <p:nvPr/>
          </p:nvSpPr>
          <p:spPr>
            <a:xfrm>
              <a:off x="6983509" y="5507318"/>
              <a:ext cx="2037144" cy="363693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b="1" dirty="0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260595B-BEE3-47FC-84B5-93D4611651F2}"/>
                </a:ext>
              </a:extLst>
            </p:cNvPr>
            <p:cNvSpPr/>
            <p:nvPr/>
          </p:nvSpPr>
          <p:spPr>
            <a:xfrm>
              <a:off x="6983509" y="5871011"/>
              <a:ext cx="2037144" cy="36369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b="1" dirty="0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AF2DDCF-DDA6-4144-94BF-7AFB4ABEABC1}"/>
              </a:ext>
            </a:extLst>
          </p:cNvPr>
          <p:cNvGrpSpPr/>
          <p:nvPr/>
        </p:nvGrpSpPr>
        <p:grpSpPr>
          <a:xfrm>
            <a:off x="7118129" y="5543034"/>
            <a:ext cx="1265761" cy="623559"/>
            <a:chOff x="6983509" y="5133988"/>
            <a:chExt cx="2037144" cy="1100716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9FCBD7D-E550-444A-88FA-186CAAAFED52}"/>
                </a:ext>
              </a:extLst>
            </p:cNvPr>
            <p:cNvSpPr/>
            <p:nvPr/>
          </p:nvSpPr>
          <p:spPr>
            <a:xfrm>
              <a:off x="6983509" y="5133988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100" b="1" dirty="0">
                  <a:solidFill>
                    <a:schemeClr val="tx1"/>
                  </a:solidFill>
                </a:rPr>
                <a:t>Europe</a:t>
              </a:r>
              <a:endParaRPr lang="en-GB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ADA4E2DE-F640-4E5D-B0BE-77BEDBF3669C}"/>
                </a:ext>
              </a:extLst>
            </p:cNvPr>
            <p:cNvSpPr/>
            <p:nvPr/>
          </p:nvSpPr>
          <p:spPr>
            <a:xfrm>
              <a:off x="6983509" y="5507318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sz="1100" b="1" dirty="0">
                  <a:solidFill>
                    <a:schemeClr val="tx1"/>
                  </a:solidFill>
                </a:rPr>
                <a:t>North America</a:t>
              </a:r>
              <a:endParaRPr lang="en-GB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96F5E15-8144-41B1-A501-71259750AC2D}"/>
                </a:ext>
              </a:extLst>
            </p:cNvPr>
            <p:cNvSpPr/>
            <p:nvPr/>
          </p:nvSpPr>
          <p:spPr>
            <a:xfrm>
              <a:off x="6983509" y="5871011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100" b="1" dirty="0">
                  <a:solidFill>
                    <a:schemeClr val="tx1"/>
                  </a:solidFill>
                </a:rPr>
                <a:t>Asia</a:t>
              </a:r>
              <a:endParaRPr lang="en-GB" sz="1100" b="1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801B7A1-70B4-4E56-998B-4D389C485F66}"/>
              </a:ext>
            </a:extLst>
          </p:cNvPr>
          <p:cNvGraphicFramePr>
            <a:graphicFrameLocks noGrp="1"/>
          </p:cNvGraphicFramePr>
          <p:nvPr/>
        </p:nvGraphicFramePr>
        <p:xfrm>
          <a:off x="10044970" y="4414993"/>
          <a:ext cx="1984524" cy="1709436"/>
        </p:xfrm>
        <a:graphic>
          <a:graphicData uri="http://schemas.openxmlformats.org/drawingml/2006/table">
            <a:tbl>
              <a:tblPr firstRow="1" firstCol="1">
                <a:tableStyleId>{9D7B26C5-4107-4FEC-AEDC-1716B250A1EF}</a:tableStyleId>
              </a:tblPr>
              <a:tblGrid>
                <a:gridCol w="661508">
                  <a:extLst>
                    <a:ext uri="{9D8B030D-6E8A-4147-A177-3AD203B41FA5}">
                      <a16:colId xmlns:a16="http://schemas.microsoft.com/office/drawing/2014/main" val="2283734622"/>
                    </a:ext>
                  </a:extLst>
                </a:gridCol>
                <a:gridCol w="661508">
                  <a:extLst>
                    <a:ext uri="{9D8B030D-6E8A-4147-A177-3AD203B41FA5}">
                      <a16:colId xmlns:a16="http://schemas.microsoft.com/office/drawing/2014/main" val="3181943947"/>
                    </a:ext>
                  </a:extLst>
                </a:gridCol>
                <a:gridCol w="661508">
                  <a:extLst>
                    <a:ext uri="{9D8B030D-6E8A-4147-A177-3AD203B41FA5}">
                      <a16:colId xmlns:a16="http://schemas.microsoft.com/office/drawing/2014/main" val="109034350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TSG#106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TSG#107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164067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 dirty="0">
                          <a:effectLst/>
                        </a:rPr>
                        <a:t>ETSI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460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450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68169696"/>
                  </a:ext>
                </a:extLst>
              </a:tr>
              <a:tr h="185436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ATIS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82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236081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ARIB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5222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TTC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933773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CCSA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174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173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599524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 dirty="0">
                          <a:effectLst/>
                        </a:rPr>
                        <a:t>TTA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266748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 dirty="0">
                          <a:effectLst/>
                        </a:rPr>
                        <a:t>TSDSI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en-GB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598104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r>
                        <a:rPr lang="en-GB" sz="1100" b="1" u="none" strike="noStrike" dirty="0">
                          <a:effectLst/>
                        </a:rPr>
                        <a:t>Total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1" i="0" u="none" strike="noStrike" dirty="0">
                          <a:effectLst/>
                          <a:latin typeface="Arial" panose="020B0604020202020204" pitchFamily="34" charset="0"/>
                        </a:rPr>
                        <a:t>856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000" b="1" i="0" u="none" strike="noStrike" dirty="0">
                          <a:effectLst/>
                          <a:latin typeface="Arial" panose="020B0604020202020204" pitchFamily="34" charset="0"/>
                        </a:rPr>
                        <a:t>836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97822954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82D988-3CCB-4F49-9BBC-CFEE4FEA5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  <p:sp>
        <p:nvSpPr>
          <p:cNvPr id="17" name="Text Box 10">
            <a:extLst>
              <a:ext uri="{FF2B5EF4-FFF2-40B4-BE49-F238E27FC236}">
                <a16:creationId xmlns:a16="http://schemas.microsoft.com/office/drawing/2014/main" id="{10A1B7FA-9F33-3620-376D-32B297A79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26507" y="6166594"/>
            <a:ext cx="217100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200" dirty="0"/>
              <a:t>Data of </a:t>
            </a:r>
            <a:r>
              <a:rPr lang="en-US" sz="1050" dirty="0"/>
              <a:t>06/03/2025</a:t>
            </a:r>
            <a:endParaRPr lang="en-US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44FB19-667E-E0E9-3C5E-38224066F43C}"/>
              </a:ext>
            </a:extLst>
          </p:cNvPr>
          <p:cNvSpPr txBox="1"/>
          <p:nvPr/>
        </p:nvSpPr>
        <p:spPr>
          <a:xfrm>
            <a:off x="76700" y="5537795"/>
            <a:ext cx="616993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600" b="1" dirty="0">
                <a:solidFill>
                  <a:srgbClr val="81B861"/>
                </a:solidFill>
                <a:latin typeface="Arial" panose="020B0604020202020204" pitchFamily="34" charset="0"/>
              </a:rPr>
              <a:t>More members since last plenary update</a:t>
            </a:r>
            <a:endParaRPr lang="en-GB" altLang="en-US" sz="1600" b="1" dirty="0">
              <a:solidFill>
                <a:srgbClr val="81B86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807443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close up of a sign&#10;&#10;Description automatically generated">
            <a:extLst>
              <a:ext uri="{FF2B5EF4-FFF2-40B4-BE49-F238E27FC236}">
                <a16:creationId xmlns:a16="http://schemas.microsoft.com/office/drawing/2014/main" id="{20A89781-7C25-4806-A677-7A0F30308D4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652982" y="2344882"/>
            <a:ext cx="4886037" cy="3450764"/>
          </a:xfrm>
          <a:prstGeom prst="rect">
            <a:avLst/>
          </a:prstGeom>
        </p:spPr>
      </p:pic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>
                <a:solidFill>
                  <a:srgbClr val="C00000"/>
                </a:solidFill>
                <a:latin typeface="Century Gothic" panose="020B0502020202020204" pitchFamily="34" charset="0"/>
              </a:rPr>
              <a:t>More Statistics</a:t>
            </a:r>
            <a:endParaRPr lang="en-GB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762929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C096A631-E7B6-C743-579A-2051D0B10831}"/>
              </a:ext>
            </a:extLst>
          </p:cNvPr>
          <p:cNvGraphicFramePr>
            <a:graphicFrameLocks/>
          </p:cNvGraphicFramePr>
          <p:nvPr/>
        </p:nvGraphicFramePr>
        <p:xfrm>
          <a:off x="2272746" y="2007703"/>
          <a:ext cx="7646508" cy="4154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AA22A2A-8D3E-4704-BA16-7696E9F6E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year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B91C1E-0404-D092-0B08-6573695AD1E6}"/>
              </a:ext>
            </a:extLst>
          </p:cNvPr>
          <p:cNvSpPr txBox="1"/>
          <p:nvPr/>
        </p:nvSpPr>
        <p:spPr>
          <a:xfrm>
            <a:off x="2272747" y="6179677"/>
            <a:ext cx="83388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/>
              <a:t>* Extrapolated</a:t>
            </a:r>
          </a:p>
        </p:txBody>
      </p:sp>
    </p:spTree>
    <p:extLst>
      <p:ext uri="{BB962C8B-B14F-4D97-AF65-F5344CB8AC3E}">
        <p14:creationId xmlns:p14="http://schemas.microsoft.com/office/powerpoint/2010/main" val="154050857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Line 33">
            <a:extLst>
              <a:ext uri="{FF2B5EF4-FFF2-40B4-BE49-F238E27FC236}">
                <a16:creationId xmlns:a16="http://schemas.microsoft.com/office/drawing/2014/main" id="{3EB9B253-3305-4E19-A91B-809F7A9AA69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08690" y="2647634"/>
            <a:ext cx="1212793" cy="20099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3" name="Line 33">
            <a:extLst>
              <a:ext uri="{FF2B5EF4-FFF2-40B4-BE49-F238E27FC236}">
                <a16:creationId xmlns:a16="http://schemas.microsoft.com/office/drawing/2014/main" id="{44DBF2EC-C74E-4CEA-A15E-ACDC2229B3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55854" y="3330414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4" name="Line 33">
            <a:extLst>
              <a:ext uri="{FF2B5EF4-FFF2-40B4-BE49-F238E27FC236}">
                <a16:creationId xmlns:a16="http://schemas.microsoft.com/office/drawing/2014/main" id="{FC9175DF-FA79-41EF-93FE-95EC82366F7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20958" y="4720562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5" name="Line 33">
            <a:extLst>
              <a:ext uri="{FF2B5EF4-FFF2-40B4-BE49-F238E27FC236}">
                <a16:creationId xmlns:a16="http://schemas.microsoft.com/office/drawing/2014/main" id="{BC97D9A3-7A2F-4AFB-B506-0A7E2F714919}"/>
              </a:ext>
            </a:extLst>
          </p:cNvPr>
          <p:cNvSpPr>
            <a:spLocks noChangeShapeType="1"/>
          </p:cNvSpPr>
          <p:nvPr/>
        </p:nvSpPr>
        <p:spPr bwMode="auto">
          <a:xfrm>
            <a:off x="7408690" y="4298583"/>
            <a:ext cx="1186238" cy="29037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3514F9B2-34B8-4FA1-8409-387E932C71D5}"/>
              </a:ext>
            </a:extLst>
          </p:cNvPr>
          <p:cNvCxnSpPr/>
          <p:nvPr/>
        </p:nvCxnSpPr>
        <p:spPr>
          <a:xfrm>
            <a:off x="2604182" y="2780566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48CECA5E-91E8-4EFA-BFCB-827467B500D3}"/>
              </a:ext>
            </a:extLst>
          </p:cNvPr>
          <p:cNvCxnSpPr/>
          <p:nvPr/>
        </p:nvCxnSpPr>
        <p:spPr>
          <a:xfrm>
            <a:off x="2313563" y="4128486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531B62A2-683F-4726-928D-D35FBE5ADB5C}"/>
              </a:ext>
            </a:extLst>
          </p:cNvPr>
          <p:cNvCxnSpPr/>
          <p:nvPr/>
        </p:nvCxnSpPr>
        <p:spPr>
          <a:xfrm>
            <a:off x="2598599" y="3749100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E5F2E33B-2E6A-4B14-97CA-88BFCAEA256C}"/>
              </a:ext>
            </a:extLst>
          </p:cNvPr>
          <p:cNvCxnSpPr/>
          <p:nvPr/>
        </p:nvCxnSpPr>
        <p:spPr>
          <a:xfrm>
            <a:off x="2598599" y="4130454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26041D7E-D26B-405A-8BA9-7B7796FB7C7F}"/>
              </a:ext>
            </a:extLst>
          </p:cNvPr>
          <p:cNvCxnSpPr/>
          <p:nvPr/>
        </p:nvCxnSpPr>
        <p:spPr>
          <a:xfrm>
            <a:off x="2609815" y="5000877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BF113935-E4C4-4DD7-B511-036267387DA3}"/>
              </a:ext>
            </a:extLst>
          </p:cNvPr>
          <p:cNvCxnSpPr/>
          <p:nvPr/>
        </p:nvCxnSpPr>
        <p:spPr>
          <a:xfrm>
            <a:off x="2598599" y="5544749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2" name="Line 57">
            <a:extLst>
              <a:ext uri="{FF2B5EF4-FFF2-40B4-BE49-F238E27FC236}">
                <a16:creationId xmlns:a16="http://schemas.microsoft.com/office/drawing/2014/main" id="{BDE16648-DB44-4E41-B3CF-B9073DE12229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1218206" y="4160959"/>
            <a:ext cx="2772000" cy="1121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3" name="Line 42">
            <a:extLst>
              <a:ext uri="{FF2B5EF4-FFF2-40B4-BE49-F238E27FC236}">
                <a16:creationId xmlns:a16="http://schemas.microsoft.com/office/drawing/2014/main" id="{0E80E78F-F47D-4A16-9685-3807E1E3B17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25534" y="4425266"/>
            <a:ext cx="3740153" cy="232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4" name="Line 57">
            <a:extLst>
              <a:ext uri="{FF2B5EF4-FFF2-40B4-BE49-F238E27FC236}">
                <a16:creationId xmlns:a16="http://schemas.microsoft.com/office/drawing/2014/main" id="{56C44D5B-CF26-4D68-A2FA-2B4836044943}"/>
              </a:ext>
            </a:extLst>
          </p:cNvPr>
          <p:cNvSpPr>
            <a:spLocks noChangeShapeType="1"/>
          </p:cNvSpPr>
          <p:nvPr/>
        </p:nvSpPr>
        <p:spPr bwMode="auto">
          <a:xfrm>
            <a:off x="3652040" y="3490244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5" name="Line 51">
            <a:extLst>
              <a:ext uri="{FF2B5EF4-FFF2-40B4-BE49-F238E27FC236}">
                <a16:creationId xmlns:a16="http://schemas.microsoft.com/office/drawing/2014/main" id="{6AF15D1C-4CCB-4243-A270-BD901662386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37521" y="6100042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6" name="Line 51">
            <a:extLst>
              <a:ext uri="{FF2B5EF4-FFF2-40B4-BE49-F238E27FC236}">
                <a16:creationId xmlns:a16="http://schemas.microsoft.com/office/drawing/2014/main" id="{A6CDCB40-B57B-4EAC-AC62-0F8C864902C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74837" y="5824083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7" name="Line 55">
            <a:extLst>
              <a:ext uri="{FF2B5EF4-FFF2-40B4-BE49-F238E27FC236}">
                <a16:creationId xmlns:a16="http://schemas.microsoft.com/office/drawing/2014/main" id="{85AA9361-B3C3-46AE-9E07-2C64589A268B}"/>
              </a:ext>
            </a:extLst>
          </p:cNvPr>
          <p:cNvSpPr>
            <a:spLocks noChangeShapeType="1"/>
          </p:cNvSpPr>
          <p:nvPr/>
        </p:nvSpPr>
        <p:spPr bwMode="auto">
          <a:xfrm>
            <a:off x="3676299" y="2529805"/>
            <a:ext cx="3682370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8" name="Line 3">
            <a:extLst>
              <a:ext uri="{FF2B5EF4-FFF2-40B4-BE49-F238E27FC236}">
                <a16:creationId xmlns:a16="http://schemas.microsoft.com/office/drawing/2014/main" id="{F55267C3-5071-40B1-84A8-FE2FAFFC27F1}"/>
              </a:ext>
            </a:extLst>
          </p:cNvPr>
          <p:cNvSpPr>
            <a:spLocks noChangeShapeType="1"/>
          </p:cNvSpPr>
          <p:nvPr/>
        </p:nvSpPr>
        <p:spPr bwMode="auto">
          <a:xfrm>
            <a:off x="7289898" y="1894877"/>
            <a:ext cx="20679" cy="4335442"/>
          </a:xfrm>
          <a:prstGeom prst="line">
            <a:avLst/>
          </a:prstGeom>
          <a:noFill/>
          <a:ln w="50800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9" name="AutoShape 5">
            <a:extLst>
              <a:ext uri="{FF2B5EF4-FFF2-40B4-BE49-F238E27FC236}">
                <a16:creationId xmlns:a16="http://schemas.microsoft.com/office/drawing/2014/main" id="{877D4B7D-7D10-47F7-8862-76D0CFE644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7226" y="2101902"/>
            <a:ext cx="1470846" cy="362315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Mirko Cano Soveri</a:t>
            </a:r>
            <a:endParaRPr lang="en-US" sz="800" dirty="0">
              <a:highlight>
                <a:srgbClr val="FFFF00"/>
              </a:highlight>
            </a:endParaRPr>
          </a:p>
          <a:p>
            <a:pPr algn="ctr"/>
            <a:r>
              <a:rPr lang="en-US" sz="800" dirty="0"/>
              <a:t>MCC director</a:t>
            </a:r>
          </a:p>
        </p:txBody>
      </p:sp>
      <p:sp>
        <p:nvSpPr>
          <p:cNvPr id="100" name="AutoShape 6">
            <a:extLst>
              <a:ext uri="{FF2B5EF4-FFF2-40B4-BE49-F238E27FC236}">
                <a16:creationId xmlns:a16="http://schemas.microsoft.com/office/drawing/2014/main" id="{FDD16FCD-BF65-4F8F-B068-77F44E6BA7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7226" y="3201420"/>
            <a:ext cx="1470846" cy="359993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  <a:p>
            <a:pPr algn="ctr"/>
            <a:r>
              <a:rPr lang="en-GB" sz="800" dirty="0"/>
              <a:t>Work Plan Coordinator </a:t>
            </a:r>
            <a:endParaRPr lang="en-US" sz="800" dirty="0"/>
          </a:p>
        </p:txBody>
      </p:sp>
      <p:sp>
        <p:nvSpPr>
          <p:cNvPr id="101" name="Rectangle 7">
            <a:extLst>
              <a:ext uri="{FF2B5EF4-FFF2-40B4-BE49-F238E27FC236}">
                <a16:creationId xmlns:a16="http://schemas.microsoft.com/office/drawing/2014/main" id="{83C2A78A-B5A0-4A7A-8BFB-501CDF189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0775" y="5130742"/>
            <a:ext cx="1616619" cy="1178606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800" dirty="0"/>
          </a:p>
        </p:txBody>
      </p:sp>
      <p:sp>
        <p:nvSpPr>
          <p:cNvPr id="102" name="AutoShape 8">
            <a:extLst>
              <a:ext uri="{FF2B5EF4-FFF2-40B4-BE49-F238E27FC236}">
                <a16:creationId xmlns:a16="http://schemas.microsoft.com/office/drawing/2014/main" id="{FFB8C58D-8B05-4017-99A1-C45ECB19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0775" y="4963807"/>
            <a:ext cx="1616619" cy="195093"/>
          </a:xfrm>
          <a:prstGeom prst="roundRect">
            <a:avLst>
              <a:gd name="adj" fmla="val 24333"/>
            </a:avLst>
          </a:prstGeom>
          <a:solidFill>
            <a:schemeClr val="folHlink"/>
          </a:solidFill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Support</a:t>
            </a:r>
            <a:r>
              <a:rPr lang="en-US" sz="800" b="1" dirty="0"/>
              <a:t> </a:t>
            </a:r>
            <a:r>
              <a:rPr lang="en-US" sz="800" dirty="0"/>
              <a:t>Assistants/Coordinators</a:t>
            </a:r>
          </a:p>
        </p:txBody>
      </p:sp>
      <p:sp>
        <p:nvSpPr>
          <p:cNvPr id="103" name="AutoShape 9">
            <a:extLst>
              <a:ext uri="{FF2B5EF4-FFF2-40B4-BE49-F238E27FC236}">
                <a16:creationId xmlns:a16="http://schemas.microsoft.com/office/drawing/2014/main" id="{1AC5A7EC-2D40-409C-8FB2-5391F7576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6137" y="5210458"/>
            <a:ext cx="1472160" cy="255004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Susanna Kooistra</a:t>
            </a:r>
            <a:br>
              <a:rPr lang="en-US" sz="800" dirty="0"/>
            </a:br>
            <a:r>
              <a:rPr lang="en-US" sz="800" dirty="0"/>
              <a:t>(liaisons)</a:t>
            </a:r>
          </a:p>
        </p:txBody>
      </p:sp>
      <p:sp>
        <p:nvSpPr>
          <p:cNvPr id="104" name="AutoShape 10">
            <a:extLst>
              <a:ext uri="{FF2B5EF4-FFF2-40B4-BE49-F238E27FC236}">
                <a16:creationId xmlns:a16="http://schemas.microsoft.com/office/drawing/2014/main" id="{3CFD7365-0AE8-481A-AAC0-3E0527A21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8258" y="5571827"/>
            <a:ext cx="1472160" cy="261646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Elisabetta Comin</a:t>
            </a:r>
            <a:br>
              <a:rPr lang="en-US" sz="800" dirty="0"/>
            </a:br>
            <a:r>
              <a:rPr lang="en-US" sz="800" dirty="0"/>
              <a:t>(general </a:t>
            </a:r>
            <a:r>
              <a:rPr lang="en-US" sz="800" dirty="0" err="1"/>
              <a:t>admin,elections</a:t>
            </a:r>
            <a:r>
              <a:rPr lang="en-US" sz="800" dirty="0"/>
              <a:t>...)</a:t>
            </a:r>
          </a:p>
        </p:txBody>
      </p:sp>
      <p:sp>
        <p:nvSpPr>
          <p:cNvPr id="105" name="AutoShape 11">
            <a:extLst>
              <a:ext uri="{FF2B5EF4-FFF2-40B4-BE49-F238E27FC236}">
                <a16:creationId xmlns:a16="http://schemas.microsoft.com/office/drawing/2014/main" id="{AD891A1E-E53F-45D7-954F-99948D1B8C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5328" y="5938549"/>
            <a:ext cx="1472160" cy="24390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Emmanuelle Wurffel</a:t>
            </a:r>
            <a:br>
              <a:rPr lang="en-US" sz="800" dirty="0"/>
            </a:br>
            <a:r>
              <a:rPr lang="en-US" sz="800" dirty="0"/>
              <a:t>(E3MAG, meetings, …)</a:t>
            </a:r>
          </a:p>
        </p:txBody>
      </p:sp>
      <p:sp>
        <p:nvSpPr>
          <p:cNvPr id="106" name="Line 13">
            <a:extLst>
              <a:ext uri="{FF2B5EF4-FFF2-40B4-BE49-F238E27FC236}">
                <a16:creationId xmlns:a16="http://schemas.microsoft.com/office/drawing/2014/main" id="{4361D057-F9C3-464C-8F40-89EDCBB1A97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07870" y="5262865"/>
            <a:ext cx="3677116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07" name="AutoShape 14">
            <a:extLst>
              <a:ext uri="{FF2B5EF4-FFF2-40B4-BE49-F238E27FC236}">
                <a16:creationId xmlns:a16="http://schemas.microsoft.com/office/drawing/2014/main" id="{9835A81C-A345-405D-BE4C-EEB974CC6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9935" y="5221622"/>
            <a:ext cx="735422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4</a:t>
            </a:r>
          </a:p>
        </p:txBody>
      </p:sp>
      <p:sp>
        <p:nvSpPr>
          <p:cNvPr id="108" name="AutoShape 17">
            <a:extLst>
              <a:ext uri="{FF2B5EF4-FFF2-40B4-BE49-F238E27FC236}">
                <a16:creationId xmlns:a16="http://schemas.microsoft.com/office/drawing/2014/main" id="{A955D2EE-EE19-403E-964D-E3A419ED9C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18598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sz="800" dirty="0"/>
              <a:t>Andrijana Brekalo</a:t>
            </a:r>
            <a:endParaRPr lang="en-US" sz="800" dirty="0">
              <a:highlight>
                <a:srgbClr val="FFFF00"/>
              </a:highlight>
            </a:endParaRPr>
          </a:p>
        </p:txBody>
      </p:sp>
      <p:sp>
        <p:nvSpPr>
          <p:cNvPr id="109" name="Line 19">
            <a:extLst>
              <a:ext uri="{FF2B5EF4-FFF2-40B4-BE49-F238E27FC236}">
                <a16:creationId xmlns:a16="http://schemas.microsoft.com/office/drawing/2014/main" id="{3669EDD0-CCE8-4E23-B6AD-CCBAE1BC7EBE}"/>
              </a:ext>
            </a:extLst>
          </p:cNvPr>
          <p:cNvSpPr>
            <a:spLocks noChangeShapeType="1"/>
          </p:cNvSpPr>
          <p:nvPr/>
        </p:nvSpPr>
        <p:spPr bwMode="auto">
          <a:xfrm>
            <a:off x="3525315" y="3946295"/>
            <a:ext cx="3767198" cy="634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0" name="AutoShape 20">
            <a:extLst>
              <a:ext uri="{FF2B5EF4-FFF2-40B4-BE49-F238E27FC236}">
                <a16:creationId xmlns:a16="http://schemas.microsoft.com/office/drawing/2014/main" id="{325E79C2-8E82-4ABA-840A-B59857229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4350078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Akansha Arora</a:t>
            </a:r>
          </a:p>
        </p:txBody>
      </p:sp>
      <p:sp>
        <p:nvSpPr>
          <p:cNvPr id="111" name="Line 27">
            <a:extLst>
              <a:ext uri="{FF2B5EF4-FFF2-40B4-BE49-F238E27FC236}">
                <a16:creationId xmlns:a16="http://schemas.microsoft.com/office/drawing/2014/main" id="{1790DA3E-0945-4164-8B57-D576D1BAC333}"/>
              </a:ext>
            </a:extLst>
          </p:cNvPr>
          <p:cNvSpPr>
            <a:spLocks noChangeShapeType="1"/>
          </p:cNvSpPr>
          <p:nvPr/>
        </p:nvSpPr>
        <p:spPr bwMode="auto">
          <a:xfrm>
            <a:off x="3598227" y="5001702"/>
            <a:ext cx="3546898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2" name="AutoShape 28">
            <a:extLst>
              <a:ext uri="{FF2B5EF4-FFF2-40B4-BE49-F238E27FC236}">
                <a16:creationId xmlns:a16="http://schemas.microsoft.com/office/drawing/2014/main" id="{EDE33FEB-5828-480D-84BE-7BDB00D98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9" y="4925590"/>
            <a:ext cx="996076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Patrick Mérias</a:t>
            </a:r>
          </a:p>
        </p:txBody>
      </p:sp>
      <p:sp>
        <p:nvSpPr>
          <p:cNvPr id="113" name="Line 29">
            <a:extLst>
              <a:ext uri="{FF2B5EF4-FFF2-40B4-BE49-F238E27FC236}">
                <a16:creationId xmlns:a16="http://schemas.microsoft.com/office/drawing/2014/main" id="{5DD22FE3-82A8-4190-BA76-B6D0F66BC79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65493" y="4732999"/>
            <a:ext cx="3740153" cy="232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4" name="AutoShape 30">
            <a:extLst>
              <a:ext uri="{FF2B5EF4-FFF2-40B4-BE49-F238E27FC236}">
                <a16:creationId xmlns:a16="http://schemas.microsoft.com/office/drawing/2014/main" id="{8D63BEE2-54C5-456E-9759-A3D8A6C08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4654646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Kimmo Kymalainen</a:t>
            </a:r>
          </a:p>
        </p:txBody>
      </p:sp>
      <p:sp>
        <p:nvSpPr>
          <p:cNvPr id="115" name="AutoShape 31">
            <a:extLst>
              <a:ext uri="{FF2B5EF4-FFF2-40B4-BE49-F238E27FC236}">
                <a16:creationId xmlns:a16="http://schemas.microsoft.com/office/drawing/2014/main" id="{3D214867-FE34-43E3-BC84-1891C683A3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5909" y="4692862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</a:t>
            </a:r>
          </a:p>
        </p:txBody>
      </p:sp>
      <p:sp>
        <p:nvSpPr>
          <p:cNvPr id="116" name="AutoShape 32">
            <a:extLst>
              <a:ext uri="{FF2B5EF4-FFF2-40B4-BE49-F238E27FC236}">
                <a16:creationId xmlns:a16="http://schemas.microsoft.com/office/drawing/2014/main" id="{75485AE0-4900-4A10-927B-9C27732C9C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4597" y="4789612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4</a:t>
            </a:r>
          </a:p>
        </p:txBody>
      </p:sp>
      <p:sp>
        <p:nvSpPr>
          <p:cNvPr id="117" name="Line 33">
            <a:extLst>
              <a:ext uri="{FF2B5EF4-FFF2-40B4-BE49-F238E27FC236}">
                <a16:creationId xmlns:a16="http://schemas.microsoft.com/office/drawing/2014/main" id="{E91C2240-E73D-4142-9F3D-2F3FE015C2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69227" y="3823644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8" name="AutoShape 34">
            <a:extLst>
              <a:ext uri="{FF2B5EF4-FFF2-40B4-BE49-F238E27FC236}">
                <a16:creationId xmlns:a16="http://schemas.microsoft.com/office/drawing/2014/main" id="{9D51D869-1E80-4C84-9A13-D5D56897FD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3814" y="4588436"/>
            <a:ext cx="1459028" cy="25780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Shicheng Hu / Olivier Genoud</a:t>
            </a:r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119" name="Line 35">
            <a:extLst>
              <a:ext uri="{FF2B5EF4-FFF2-40B4-BE49-F238E27FC236}">
                <a16:creationId xmlns:a16="http://schemas.microsoft.com/office/drawing/2014/main" id="{9C5CFCBD-98CF-4575-92C6-AD1BBCE0694D}"/>
              </a:ext>
            </a:extLst>
          </p:cNvPr>
          <p:cNvSpPr>
            <a:spLocks noChangeShapeType="1"/>
          </p:cNvSpPr>
          <p:nvPr/>
        </p:nvSpPr>
        <p:spPr bwMode="auto">
          <a:xfrm>
            <a:off x="3557965" y="4130454"/>
            <a:ext cx="371126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0" name="AutoShape 37">
            <a:extLst>
              <a:ext uri="{FF2B5EF4-FFF2-40B4-BE49-F238E27FC236}">
                <a16:creationId xmlns:a16="http://schemas.microsoft.com/office/drawing/2014/main" id="{FC966BF8-183D-4018-B150-3A752EC6A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4062598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Ingbert Sigovich</a:t>
            </a:r>
          </a:p>
        </p:txBody>
      </p:sp>
      <p:sp>
        <p:nvSpPr>
          <p:cNvPr id="121" name="AutoShape 38">
            <a:extLst>
              <a:ext uri="{FF2B5EF4-FFF2-40B4-BE49-F238E27FC236}">
                <a16:creationId xmlns:a16="http://schemas.microsoft.com/office/drawing/2014/main" id="{DFAC8F92-22B3-49FA-B133-CF473D91B8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2547" y="4093709"/>
            <a:ext cx="735422" cy="80587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5</a:t>
            </a:r>
          </a:p>
        </p:txBody>
      </p:sp>
      <p:sp>
        <p:nvSpPr>
          <p:cNvPr id="122" name="Line 39">
            <a:extLst>
              <a:ext uri="{FF2B5EF4-FFF2-40B4-BE49-F238E27FC236}">
                <a16:creationId xmlns:a16="http://schemas.microsoft.com/office/drawing/2014/main" id="{18BE037E-3D31-44B9-82A4-821ED016B54C}"/>
              </a:ext>
            </a:extLst>
          </p:cNvPr>
          <p:cNvSpPr>
            <a:spLocks noChangeShapeType="1"/>
          </p:cNvSpPr>
          <p:nvPr/>
        </p:nvSpPr>
        <p:spPr bwMode="auto">
          <a:xfrm>
            <a:off x="3574837" y="3681813"/>
            <a:ext cx="3713888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3" name="AutoShape 41">
            <a:extLst>
              <a:ext uri="{FF2B5EF4-FFF2-40B4-BE49-F238E27FC236}">
                <a16:creationId xmlns:a16="http://schemas.microsoft.com/office/drawing/2014/main" id="{A6B4A80C-745F-4BB4-968E-F05B82EE32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1349" y="6073610"/>
            <a:ext cx="735422" cy="80587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3</a:t>
            </a:r>
          </a:p>
        </p:txBody>
      </p:sp>
      <p:sp>
        <p:nvSpPr>
          <p:cNvPr id="124" name="AutoShape 45">
            <a:extLst>
              <a:ext uri="{FF2B5EF4-FFF2-40B4-BE49-F238E27FC236}">
                <a16:creationId xmlns:a16="http://schemas.microsoft.com/office/drawing/2014/main" id="{E9D2C101-20B2-4A64-8C8C-3AA5FC3E27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2707" y="4882627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6</a:t>
            </a:r>
          </a:p>
        </p:txBody>
      </p:sp>
      <p:sp>
        <p:nvSpPr>
          <p:cNvPr id="125" name="AutoShape 48">
            <a:extLst>
              <a:ext uri="{FF2B5EF4-FFF2-40B4-BE49-F238E27FC236}">
                <a16:creationId xmlns:a16="http://schemas.microsoft.com/office/drawing/2014/main" id="{94039395-F56A-40C6-A8DD-5BC0D88CA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4566" y="3845070"/>
            <a:ext cx="735422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</a:t>
            </a:r>
          </a:p>
        </p:txBody>
      </p:sp>
      <p:sp>
        <p:nvSpPr>
          <p:cNvPr id="126" name="AutoShape 49">
            <a:extLst>
              <a:ext uri="{FF2B5EF4-FFF2-40B4-BE49-F238E27FC236}">
                <a16:creationId xmlns:a16="http://schemas.microsoft.com/office/drawing/2014/main" id="{1395CA41-9552-486E-9FF9-46963F99F6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4863" y="3860041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Maurice Pope</a:t>
            </a:r>
          </a:p>
        </p:txBody>
      </p:sp>
      <p:sp>
        <p:nvSpPr>
          <p:cNvPr id="127" name="AutoShape 50">
            <a:extLst>
              <a:ext uri="{FF2B5EF4-FFF2-40B4-BE49-F238E27FC236}">
                <a16:creationId xmlns:a16="http://schemas.microsoft.com/office/drawing/2014/main" id="{9DC57589-A75F-4118-91F5-3AB6FE0D3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5119" y="3962273"/>
            <a:ext cx="735422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2</a:t>
            </a:r>
          </a:p>
        </p:txBody>
      </p:sp>
      <p:sp>
        <p:nvSpPr>
          <p:cNvPr id="128" name="Line 51">
            <a:extLst>
              <a:ext uri="{FF2B5EF4-FFF2-40B4-BE49-F238E27FC236}">
                <a16:creationId xmlns:a16="http://schemas.microsoft.com/office/drawing/2014/main" id="{5FBEDF98-8C06-409E-AD10-4D9FDF14500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20842" y="5535544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9" name="AutoShape 52">
            <a:extLst>
              <a:ext uri="{FF2B5EF4-FFF2-40B4-BE49-F238E27FC236}">
                <a16:creationId xmlns:a16="http://schemas.microsoft.com/office/drawing/2014/main" id="{BD7D9E49-1310-4E11-82D1-5D647D124C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46612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Stefania Sesia</a:t>
            </a:r>
          </a:p>
        </p:txBody>
      </p:sp>
      <p:sp>
        <p:nvSpPr>
          <p:cNvPr id="130" name="AutoShape 53">
            <a:extLst>
              <a:ext uri="{FF2B5EF4-FFF2-40B4-BE49-F238E27FC236}">
                <a16:creationId xmlns:a16="http://schemas.microsoft.com/office/drawing/2014/main" id="{7A75D7B4-9E1E-439B-BC3D-0F6BD0D99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9973" y="5508241"/>
            <a:ext cx="735422" cy="80587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3</a:t>
            </a:r>
          </a:p>
        </p:txBody>
      </p:sp>
      <p:sp>
        <p:nvSpPr>
          <p:cNvPr id="131" name="AutoShape 54">
            <a:extLst>
              <a:ext uri="{FF2B5EF4-FFF2-40B4-BE49-F238E27FC236}">
                <a16:creationId xmlns:a16="http://schemas.microsoft.com/office/drawing/2014/main" id="{86739FEF-65CC-43D0-977F-36D2F245A8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455501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</p:txBody>
      </p:sp>
      <p:sp>
        <p:nvSpPr>
          <p:cNvPr id="132" name="AutoShape 56">
            <a:extLst>
              <a:ext uri="{FF2B5EF4-FFF2-40B4-BE49-F238E27FC236}">
                <a16:creationId xmlns:a16="http://schemas.microsoft.com/office/drawing/2014/main" id="{8DFF2D95-953E-4167-B8B8-38EDC2D4BA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4218" y="2496922"/>
            <a:ext cx="736738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1</a:t>
            </a:r>
          </a:p>
        </p:txBody>
      </p:sp>
      <p:sp>
        <p:nvSpPr>
          <p:cNvPr id="133" name="Line 57">
            <a:extLst>
              <a:ext uri="{FF2B5EF4-FFF2-40B4-BE49-F238E27FC236}">
                <a16:creationId xmlns:a16="http://schemas.microsoft.com/office/drawing/2014/main" id="{CBFD780F-9D47-4D93-9D00-4D2CF2513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582757" y="3042521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34" name="AutoShape 58">
            <a:extLst>
              <a:ext uri="{FF2B5EF4-FFF2-40B4-BE49-F238E27FC236}">
                <a16:creationId xmlns:a16="http://schemas.microsoft.com/office/drawing/2014/main" id="{6BF9CAE8-6763-462D-B1E0-61F9BFC80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968502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Dionisio Zumerle</a:t>
            </a:r>
          </a:p>
        </p:txBody>
      </p:sp>
      <p:sp>
        <p:nvSpPr>
          <p:cNvPr id="135" name="AutoShape 59">
            <a:extLst>
              <a:ext uri="{FF2B5EF4-FFF2-40B4-BE49-F238E27FC236}">
                <a16:creationId xmlns:a16="http://schemas.microsoft.com/office/drawing/2014/main" id="{B61B19E1-40D2-4D97-BBEC-61E8117EA1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5119" y="3006370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</a:t>
            </a:r>
          </a:p>
        </p:txBody>
      </p:sp>
      <p:sp>
        <p:nvSpPr>
          <p:cNvPr id="137" name="AutoShape 61">
            <a:extLst>
              <a:ext uri="{FF2B5EF4-FFF2-40B4-BE49-F238E27FC236}">
                <a16:creationId xmlns:a16="http://schemas.microsoft.com/office/drawing/2014/main" id="{4C491ED7-AB21-42AE-9BDB-178BA34E41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8056" y="3623398"/>
            <a:ext cx="1470846" cy="359993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Kevin Flynn</a:t>
            </a:r>
          </a:p>
          <a:p>
            <a:pPr algn="ctr"/>
            <a:r>
              <a:rPr lang="en-GB" sz="800" dirty="0"/>
              <a:t>Marketing and Communications </a:t>
            </a:r>
            <a:endParaRPr lang="en-US" sz="800" dirty="0"/>
          </a:p>
        </p:txBody>
      </p:sp>
      <p:sp>
        <p:nvSpPr>
          <p:cNvPr id="138" name="AutoShape 62">
            <a:extLst>
              <a:ext uri="{FF2B5EF4-FFF2-40B4-BE49-F238E27FC236}">
                <a16:creationId xmlns:a16="http://schemas.microsoft.com/office/drawing/2014/main" id="{99B50A5D-B2FF-4691-9808-D4257EF3D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8758" y="4963808"/>
            <a:ext cx="735422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1</a:t>
            </a:r>
          </a:p>
        </p:txBody>
      </p:sp>
      <p:sp>
        <p:nvSpPr>
          <p:cNvPr id="139" name="AutoShape 63">
            <a:extLst>
              <a:ext uri="{FF2B5EF4-FFF2-40B4-BE49-F238E27FC236}">
                <a16:creationId xmlns:a16="http://schemas.microsoft.com/office/drawing/2014/main" id="{83F84BDB-D0BB-45AF-A849-FF090F1AE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4595" y="4387662"/>
            <a:ext cx="736738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1</a:t>
            </a:r>
          </a:p>
        </p:txBody>
      </p:sp>
      <p:sp>
        <p:nvSpPr>
          <p:cNvPr id="140" name="Line 64">
            <a:extLst>
              <a:ext uri="{FF2B5EF4-FFF2-40B4-BE49-F238E27FC236}">
                <a16:creationId xmlns:a16="http://schemas.microsoft.com/office/drawing/2014/main" id="{BC76DEB0-7913-4517-9C1A-F6AF1279BCFD}"/>
              </a:ext>
            </a:extLst>
          </p:cNvPr>
          <p:cNvSpPr>
            <a:spLocks noChangeShapeType="1"/>
          </p:cNvSpPr>
          <p:nvPr/>
        </p:nvSpPr>
        <p:spPr bwMode="auto">
          <a:xfrm>
            <a:off x="3526637" y="2759905"/>
            <a:ext cx="3728334" cy="9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41" name="AutoShape 65">
            <a:extLst>
              <a:ext uri="{FF2B5EF4-FFF2-40B4-BE49-F238E27FC236}">
                <a16:creationId xmlns:a16="http://schemas.microsoft.com/office/drawing/2014/main" id="{39E89B7D-95D1-4297-BC6D-D95A130AEF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5969" y="2727649"/>
            <a:ext cx="735422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2</a:t>
            </a:r>
          </a:p>
        </p:txBody>
      </p:sp>
      <p:sp>
        <p:nvSpPr>
          <p:cNvPr id="142" name="AutoShape 71">
            <a:extLst>
              <a:ext uri="{FF2B5EF4-FFF2-40B4-BE49-F238E27FC236}">
                <a16:creationId xmlns:a16="http://schemas.microsoft.com/office/drawing/2014/main" id="{966F907E-6A0A-4336-9FF7-5D04A563C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712031"/>
            <a:ext cx="1001662" cy="15445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Juha Korhonen</a:t>
            </a:r>
          </a:p>
        </p:txBody>
      </p:sp>
      <p:sp>
        <p:nvSpPr>
          <p:cNvPr id="143" name="AutoShape 72">
            <a:extLst>
              <a:ext uri="{FF2B5EF4-FFF2-40B4-BE49-F238E27FC236}">
                <a16:creationId xmlns:a16="http://schemas.microsoft.com/office/drawing/2014/main" id="{67B14B0D-ECE4-4342-B3E5-D4A8D6576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464837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Seonggu Shim</a:t>
            </a:r>
          </a:p>
        </p:txBody>
      </p:sp>
      <p:sp>
        <p:nvSpPr>
          <p:cNvPr id="144" name="AutoShape 75">
            <a:extLst>
              <a:ext uri="{FF2B5EF4-FFF2-40B4-BE49-F238E27FC236}">
                <a16:creationId xmlns:a16="http://schemas.microsoft.com/office/drawing/2014/main" id="{0C4C0C77-C55D-48CE-B44C-5FCDC6BAC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959480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/>
              <a:t>Mirko Cano</a:t>
            </a:r>
            <a:endParaRPr lang="en-US" sz="800" dirty="0"/>
          </a:p>
        </p:txBody>
      </p:sp>
      <p:sp>
        <p:nvSpPr>
          <p:cNvPr id="145" name="AutoShape 76">
            <a:extLst>
              <a:ext uri="{FF2B5EF4-FFF2-40B4-BE49-F238E27FC236}">
                <a16:creationId xmlns:a16="http://schemas.microsoft.com/office/drawing/2014/main" id="{4A54F57F-C69D-4E0F-B28C-104B0424D6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0381" y="4167866"/>
            <a:ext cx="1470846" cy="3181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Mathieu Mangion</a:t>
            </a:r>
            <a:br>
              <a:rPr lang="en-US" sz="800" dirty="0"/>
            </a:br>
            <a:r>
              <a:rPr lang="en-US" sz="800" dirty="0"/>
              <a:t>IT Systems Administrator</a:t>
            </a:r>
            <a:r>
              <a:rPr lang="en-GB" sz="800" dirty="0"/>
              <a:t> </a:t>
            </a:r>
            <a:endParaRPr lang="en-US" sz="800" dirty="0"/>
          </a:p>
        </p:txBody>
      </p:sp>
      <p:sp>
        <p:nvSpPr>
          <p:cNvPr id="146" name="AutoShape 23">
            <a:extLst>
              <a:ext uri="{FF2B5EF4-FFF2-40B4-BE49-F238E27FC236}">
                <a16:creationId xmlns:a16="http://schemas.microsoft.com/office/drawing/2014/main" id="{882EF732-AF13-44B1-AF2F-032359BBEF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7375" y="3675152"/>
            <a:ext cx="735509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4</a:t>
            </a:r>
          </a:p>
        </p:txBody>
      </p:sp>
      <p:sp>
        <p:nvSpPr>
          <p:cNvPr id="148" name="AutoShape 34">
            <a:extLst>
              <a:ext uri="{FF2B5EF4-FFF2-40B4-BE49-F238E27FC236}">
                <a16:creationId xmlns:a16="http://schemas.microsoft.com/office/drawing/2014/main" id="{EF08708A-513C-424B-8974-F749DACFC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1393" y="4590368"/>
            <a:ext cx="1459028" cy="25780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Olivier Genoud</a:t>
            </a:r>
          </a:p>
          <a:p>
            <a:pPr algn="ctr"/>
            <a:r>
              <a:rPr lang="en-US" sz="800" dirty="0"/>
              <a:t>TTCN Task Force Leader</a:t>
            </a:r>
          </a:p>
        </p:txBody>
      </p:sp>
      <p:sp>
        <p:nvSpPr>
          <p:cNvPr id="149" name="AutoShape 72">
            <a:extLst>
              <a:ext uri="{FF2B5EF4-FFF2-40B4-BE49-F238E27FC236}">
                <a16:creationId xmlns:a16="http://schemas.microsoft.com/office/drawing/2014/main" id="{B715D504-440D-4AEB-B1BC-D096800ADA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739222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Bernt Mattsson</a:t>
            </a:r>
          </a:p>
        </p:txBody>
      </p:sp>
      <p:sp>
        <p:nvSpPr>
          <p:cNvPr id="150" name="Line 57">
            <a:extLst>
              <a:ext uri="{FF2B5EF4-FFF2-40B4-BE49-F238E27FC236}">
                <a16:creationId xmlns:a16="http://schemas.microsoft.com/office/drawing/2014/main" id="{8437E655-FF22-4868-A9EF-339E45DEFD61}"/>
              </a:ext>
            </a:extLst>
          </p:cNvPr>
          <p:cNvSpPr>
            <a:spLocks noChangeShapeType="1"/>
          </p:cNvSpPr>
          <p:nvPr/>
        </p:nvSpPr>
        <p:spPr bwMode="auto">
          <a:xfrm>
            <a:off x="3663270" y="1992180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51" name="AutoShape 78">
            <a:extLst>
              <a:ext uri="{FF2B5EF4-FFF2-40B4-BE49-F238E27FC236}">
                <a16:creationId xmlns:a16="http://schemas.microsoft.com/office/drawing/2014/main" id="{0F60B983-1AEE-47AD-B1DE-104B6AAC5C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0627" y="1959150"/>
            <a:ext cx="735422" cy="81179"/>
          </a:xfrm>
          <a:prstGeom prst="flowChartOnlineStorage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PCG</a:t>
            </a:r>
          </a:p>
        </p:txBody>
      </p:sp>
      <p:sp>
        <p:nvSpPr>
          <p:cNvPr id="152" name="AutoShape 25">
            <a:extLst>
              <a:ext uri="{FF2B5EF4-FFF2-40B4-BE49-F238E27FC236}">
                <a16:creationId xmlns:a16="http://schemas.microsoft.com/office/drawing/2014/main" id="{67A22FD6-FC14-40D4-AC3D-1CE1477DF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7477" y="1858647"/>
            <a:ext cx="1001662" cy="22377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Issam Toufik</a:t>
            </a:r>
          </a:p>
          <a:p>
            <a:pPr algn="ctr"/>
            <a:r>
              <a:rPr lang="en-US" sz="800" dirty="0"/>
              <a:t>CTO, ETSI</a:t>
            </a:r>
          </a:p>
        </p:txBody>
      </p:sp>
      <p:sp>
        <p:nvSpPr>
          <p:cNvPr id="153" name="Line 57">
            <a:extLst>
              <a:ext uri="{FF2B5EF4-FFF2-40B4-BE49-F238E27FC236}">
                <a16:creationId xmlns:a16="http://schemas.microsoft.com/office/drawing/2014/main" id="{FD3EB23A-4602-4A7D-8CF8-D2EDBE445066}"/>
              </a:ext>
            </a:extLst>
          </p:cNvPr>
          <p:cNvSpPr>
            <a:spLocks noChangeShapeType="1"/>
          </p:cNvSpPr>
          <p:nvPr/>
        </p:nvSpPr>
        <p:spPr bwMode="auto">
          <a:xfrm>
            <a:off x="3619981" y="2292342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54" name="AutoShape 24">
            <a:extLst>
              <a:ext uri="{FF2B5EF4-FFF2-40B4-BE49-F238E27FC236}">
                <a16:creationId xmlns:a16="http://schemas.microsoft.com/office/drawing/2014/main" id="{C4B57CD4-9785-4412-8662-930AEC310D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4" y="2213480"/>
            <a:ext cx="1001780" cy="153788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Joern Krause</a:t>
            </a:r>
          </a:p>
        </p:txBody>
      </p:sp>
      <p:sp>
        <p:nvSpPr>
          <p:cNvPr id="155" name="AutoShape 66">
            <a:extLst>
              <a:ext uri="{FF2B5EF4-FFF2-40B4-BE49-F238E27FC236}">
                <a16:creationId xmlns:a16="http://schemas.microsoft.com/office/drawing/2014/main" id="{3D0B0CA1-FEC5-4A28-936C-7F7949DF4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6269" y="2254571"/>
            <a:ext cx="735422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</a:t>
            </a:r>
          </a:p>
        </p:txBody>
      </p:sp>
      <p:sp>
        <p:nvSpPr>
          <p:cNvPr id="156" name="AutoShape 14">
            <a:extLst>
              <a:ext uri="{FF2B5EF4-FFF2-40B4-BE49-F238E27FC236}">
                <a16:creationId xmlns:a16="http://schemas.microsoft.com/office/drawing/2014/main" id="{09B85780-55F4-4625-9139-1B88ED69D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3850" y="5776892"/>
            <a:ext cx="735422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6</a:t>
            </a:r>
          </a:p>
        </p:txBody>
      </p:sp>
      <p:sp>
        <p:nvSpPr>
          <p:cNvPr id="157" name="AutoShape 59">
            <a:extLst>
              <a:ext uri="{FF2B5EF4-FFF2-40B4-BE49-F238E27FC236}">
                <a16:creationId xmlns:a16="http://schemas.microsoft.com/office/drawing/2014/main" id="{0F08822D-59B7-49A8-9B72-41BE3A692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4170" y="3454538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3-LI</a:t>
            </a:r>
          </a:p>
        </p:txBody>
      </p:sp>
      <p:sp>
        <p:nvSpPr>
          <p:cNvPr id="158" name="AutoShape 75">
            <a:extLst>
              <a:ext uri="{FF2B5EF4-FFF2-40B4-BE49-F238E27FC236}">
                <a16:creationId xmlns:a16="http://schemas.microsoft.com/office/drawing/2014/main" id="{8E0C73AB-58EE-4821-AA69-3FEF98481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4331" y="3425287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Carmine (Lino) Rizzo</a:t>
            </a:r>
          </a:p>
        </p:txBody>
      </p:sp>
      <p:sp>
        <p:nvSpPr>
          <p:cNvPr id="159" name="AutoShape 72">
            <a:extLst>
              <a:ext uri="{FF2B5EF4-FFF2-40B4-BE49-F238E27FC236}">
                <a16:creationId xmlns:a16="http://schemas.microsoft.com/office/drawing/2014/main" id="{35BDA808-6CF0-44DC-8DD7-360B04908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1993" y="364143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Carolyn Taylor</a:t>
            </a:r>
          </a:p>
        </p:txBody>
      </p:sp>
      <p:sp>
        <p:nvSpPr>
          <p:cNvPr id="160" name="AutoShape 24">
            <a:extLst>
              <a:ext uri="{FF2B5EF4-FFF2-40B4-BE49-F238E27FC236}">
                <a16:creationId xmlns:a16="http://schemas.microsoft.com/office/drawing/2014/main" id="{56D02A29-3879-4F04-8D27-9D0184D1C446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814156" y="4036013"/>
            <a:ext cx="983147" cy="156704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Jin Lian</a:t>
            </a:r>
          </a:p>
        </p:txBody>
      </p:sp>
      <p:sp>
        <p:nvSpPr>
          <p:cNvPr id="161" name="AutoShape 5">
            <a:extLst>
              <a:ext uri="{FF2B5EF4-FFF2-40B4-BE49-F238E27FC236}">
                <a16:creationId xmlns:a16="http://schemas.microsoft.com/office/drawing/2014/main" id="{B8AA91AA-90A5-4FAF-8CCE-1D2CD2934A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6995" y="2511232"/>
            <a:ext cx="1470846" cy="28576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Dongwook Kim</a:t>
            </a:r>
          </a:p>
          <a:p>
            <a:pPr algn="ctr"/>
            <a:r>
              <a:rPr lang="en-US" sz="800" dirty="0"/>
              <a:t>Specifications Manager</a:t>
            </a:r>
          </a:p>
        </p:txBody>
      </p:sp>
      <p:sp>
        <p:nvSpPr>
          <p:cNvPr id="162" name="AutoShape 20">
            <a:extLst>
              <a:ext uri="{FF2B5EF4-FFF2-40B4-BE49-F238E27FC236}">
                <a16:creationId xmlns:a16="http://schemas.microsoft.com/office/drawing/2014/main" id="{2DC077F6-77AC-4570-8A87-680772804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6362" y="6026482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sz="800" dirty="0"/>
              <a:t>Dongwook Kim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615D784-AEBC-4C44-AFB1-F4DB16E8F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3GPP Support Team</a:t>
            </a:r>
          </a:p>
        </p:txBody>
      </p:sp>
      <p:sp>
        <p:nvSpPr>
          <p:cNvPr id="7" name="AutoShape 75">
            <a:extLst>
              <a:ext uri="{FF2B5EF4-FFF2-40B4-BE49-F238E27FC236}">
                <a16:creationId xmlns:a16="http://schemas.microsoft.com/office/drawing/2014/main" id="{D74424EC-0584-FB03-1FD0-556AA82B4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1993" y="3157370"/>
            <a:ext cx="1001662" cy="228718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 sz="800" dirty="0"/>
          </a:p>
          <a:p>
            <a:pPr algn="ctr"/>
            <a:r>
              <a:rPr lang="en-US" sz="800" dirty="0"/>
              <a:t>Antoine Mouquet</a:t>
            </a:r>
          </a:p>
          <a:p>
            <a:pPr algn="ctr"/>
            <a:endParaRPr lang="en-US" sz="800" dirty="0"/>
          </a:p>
        </p:txBody>
      </p:sp>
      <p:sp>
        <p:nvSpPr>
          <p:cNvPr id="8" name="Line 57">
            <a:extLst>
              <a:ext uri="{FF2B5EF4-FFF2-40B4-BE49-F238E27FC236}">
                <a16:creationId xmlns:a16="http://schemas.microsoft.com/office/drawing/2014/main" id="{58A0DE26-404A-D20A-CEED-E643434A120D}"/>
              </a:ext>
            </a:extLst>
          </p:cNvPr>
          <p:cNvSpPr>
            <a:spLocks noChangeShapeType="1"/>
          </p:cNvSpPr>
          <p:nvPr/>
        </p:nvSpPr>
        <p:spPr bwMode="auto">
          <a:xfrm>
            <a:off x="3699963" y="3248841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" name="AutoShape 60">
            <a:extLst>
              <a:ext uri="{FF2B5EF4-FFF2-40B4-BE49-F238E27FC236}">
                <a16:creationId xmlns:a16="http://schemas.microsoft.com/office/drawing/2014/main" id="{7DACEA6D-4220-1EEC-B2E9-C950F84CDD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9773" y="3228450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5</a:t>
            </a:r>
          </a:p>
        </p:txBody>
      </p:sp>
      <p:sp>
        <p:nvSpPr>
          <p:cNvPr id="4" name="AutoShape 5">
            <a:extLst>
              <a:ext uri="{FF2B5EF4-FFF2-40B4-BE49-F238E27FC236}">
                <a16:creationId xmlns:a16="http://schemas.microsoft.com/office/drawing/2014/main" id="{76D1ADD1-DB6F-7BCC-50BA-976232E90A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3852" y="2871606"/>
            <a:ext cx="1470846" cy="28576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Frederic Firmin</a:t>
            </a:r>
          </a:p>
          <a:p>
            <a:pPr algn="ctr"/>
            <a:r>
              <a:rPr lang="en-US" sz="800" dirty="0"/>
              <a:t>Tools and Methods</a:t>
            </a:r>
          </a:p>
        </p:txBody>
      </p:sp>
      <p:sp>
        <p:nvSpPr>
          <p:cNvPr id="2" name="Line 33">
            <a:extLst>
              <a:ext uri="{FF2B5EF4-FFF2-40B4-BE49-F238E27FC236}">
                <a16:creationId xmlns:a16="http://schemas.microsoft.com/office/drawing/2014/main" id="{E12A832A-9849-0794-248D-C3E2CE000BA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20959" y="2308000"/>
            <a:ext cx="254289" cy="12775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2175674980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0000000-0008-0000-0000-000006000000}"/>
              </a:ext>
            </a:extLst>
          </p:cNvPr>
          <p:cNvGraphicFramePr>
            <a:graphicFrameLocks/>
          </p:cNvGraphicFramePr>
          <p:nvPr/>
        </p:nvGraphicFramePr>
        <p:xfrm>
          <a:off x="2488834" y="1951050"/>
          <a:ext cx="7214332" cy="4212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AA22A2A-8D3E-4704-BA16-7696E9F6E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745" y="114113"/>
            <a:ext cx="10515600" cy="1325563"/>
          </a:xfrm>
        </p:spPr>
        <p:txBody>
          <a:bodyPr/>
          <a:lstStyle/>
          <a:p>
            <a:r>
              <a:rPr lang="en-GB" sz="4250" dirty="0"/>
              <a:t>Number of specification per release</a:t>
            </a:r>
          </a:p>
        </p:txBody>
      </p:sp>
    </p:spTree>
    <p:extLst>
      <p:ext uri="{BB962C8B-B14F-4D97-AF65-F5344CB8AC3E}">
        <p14:creationId xmlns:p14="http://schemas.microsoft.com/office/powerpoint/2010/main" val="3548439521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A2813BBE-F36B-488C-8EF5-6509E4E44174}"/>
              </a:ext>
            </a:extLst>
          </p:cNvPr>
          <p:cNvGraphicFramePr>
            <a:graphicFrameLocks/>
          </p:cNvGraphicFramePr>
          <p:nvPr/>
        </p:nvGraphicFramePr>
        <p:xfrm>
          <a:off x="2194560" y="2148916"/>
          <a:ext cx="7802880" cy="4132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773C922-5651-434E-A2C1-43687712B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EBE684-9554-43D5-884F-8259FED5C566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0947926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F70B6C26-3D1B-4D3A-B858-486E8ADAA0B4}"/>
              </a:ext>
            </a:extLst>
          </p:cNvPr>
          <p:cNvGraphicFramePr>
            <a:graphicFrameLocks/>
          </p:cNvGraphicFramePr>
          <p:nvPr/>
        </p:nvGraphicFramePr>
        <p:xfrm>
          <a:off x="2047619" y="2288394"/>
          <a:ext cx="8096762" cy="3953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3/6/2025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AF8F3875-063D-4D54-8B65-1D45E36A4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/>
          <a:p>
            <a:r>
              <a:rPr lang="en-GB" dirty="0"/>
              <a:t>Approved CRs per TSG (CT)</a:t>
            </a:r>
          </a:p>
        </p:txBody>
      </p:sp>
    </p:spTree>
    <p:extLst>
      <p:ext uri="{BB962C8B-B14F-4D97-AF65-F5344CB8AC3E}">
        <p14:creationId xmlns:p14="http://schemas.microsoft.com/office/powerpoint/2010/main" val="2718988774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5DF0D049-7A76-4230-90BD-96DFAA24535B}"/>
              </a:ext>
            </a:extLst>
          </p:cNvPr>
          <p:cNvGraphicFramePr>
            <a:graphicFrameLocks/>
          </p:cNvGraphicFramePr>
          <p:nvPr/>
        </p:nvGraphicFramePr>
        <p:xfrm>
          <a:off x="2181355" y="2275746"/>
          <a:ext cx="7829290" cy="3953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3/6/2025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5313204-542A-49FA-BF7F-87A025872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 (RAN)</a:t>
            </a:r>
          </a:p>
        </p:txBody>
      </p:sp>
    </p:spTree>
    <p:extLst>
      <p:ext uri="{BB962C8B-B14F-4D97-AF65-F5344CB8AC3E}">
        <p14:creationId xmlns:p14="http://schemas.microsoft.com/office/powerpoint/2010/main" val="1080141392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E666DB34-7755-48D4-8B2D-4AA534BA5210}"/>
              </a:ext>
            </a:extLst>
          </p:cNvPr>
          <p:cNvGraphicFramePr>
            <a:graphicFrameLocks/>
          </p:cNvGraphicFramePr>
          <p:nvPr/>
        </p:nvGraphicFramePr>
        <p:xfrm>
          <a:off x="2283978" y="2276330"/>
          <a:ext cx="7624044" cy="3952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3/6/2025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F5B295-2FC7-4B2C-8B3E-547CE25D8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 (SA)</a:t>
            </a:r>
          </a:p>
        </p:txBody>
      </p:sp>
    </p:spTree>
    <p:extLst>
      <p:ext uri="{BB962C8B-B14F-4D97-AF65-F5344CB8AC3E}">
        <p14:creationId xmlns:p14="http://schemas.microsoft.com/office/powerpoint/2010/main" val="1898364297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593FA-4750-4ACA-BD7F-DE20AC3C8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486" y="112240"/>
            <a:ext cx="10515600" cy="1325563"/>
          </a:xfrm>
        </p:spPr>
        <p:txBody>
          <a:bodyPr/>
          <a:lstStyle/>
          <a:p>
            <a:r>
              <a:rPr lang="en-GB" dirty="0">
                <a:solidFill>
                  <a:srgbClr val="C00000"/>
                </a:solidFill>
                <a:latin typeface="Century Gothic" panose="020B0502020202020204" pitchFamily="34" charset="0"/>
              </a:rPr>
              <a:t>Thank you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2C74926-2159-DE7C-D572-41DACF9151FC}"/>
              </a:ext>
            </a:extLst>
          </p:cNvPr>
          <p:cNvSpPr txBox="1"/>
          <p:nvPr/>
        </p:nvSpPr>
        <p:spPr>
          <a:xfrm>
            <a:off x="-759929" y="5993353"/>
            <a:ext cx="509339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50" dirty="0">
                <a:latin typeface="+mn-lt"/>
                <a:hlinkClick r:id="rId3"/>
              </a:rPr>
              <a:t>https://www.3gpp.org/about-us/mobile-competence-centre</a:t>
            </a:r>
            <a:r>
              <a:rPr lang="en-GB" sz="1050" dirty="0">
                <a:latin typeface="+mn-lt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C3608E-824B-F654-9E36-EAF0AF1025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014" y="4252183"/>
            <a:ext cx="3912235" cy="174117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407A362-5757-E179-5803-52105B7C3E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482" y="1809241"/>
            <a:ext cx="4839370" cy="25894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8F3C87-FEF9-8B4E-3F16-1C1314E245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33089" y="3836252"/>
            <a:ext cx="4115790" cy="21571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F0770D1-D864-8311-933B-10B66EDE23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48879" y="1809241"/>
            <a:ext cx="4446639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60309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178" y="110126"/>
            <a:ext cx="9444630" cy="1325563"/>
          </a:xfrm>
        </p:spPr>
        <p:txBody>
          <a:bodyPr/>
          <a:lstStyle/>
          <a:p>
            <a:r>
              <a:rPr lang="fr-FR" altLang="en-US" dirty="0" err="1"/>
              <a:t>Spec</a:t>
            </a:r>
            <a:r>
              <a:rPr lang="fr-FR" altLang="en-US" dirty="0"/>
              <a:t> Manager Contributions (1/2)</a:t>
            </a:r>
            <a:endParaRPr lang="en-GB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5396083" y="2137852"/>
            <a:ext cx="7685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6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BEC5FFE-9EE3-4547-AC04-1005AF2E23C2}"/>
              </a:ext>
            </a:extLst>
          </p:cNvPr>
          <p:cNvSpPr txBox="1">
            <a:spLocks/>
          </p:cNvSpPr>
          <p:nvPr/>
        </p:nvSpPr>
        <p:spPr bwMode="auto">
          <a:xfrm>
            <a:off x="433773" y="1811133"/>
            <a:ext cx="11313054" cy="4737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5600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Contributions on 3GPP Vocabulary (TR 21.905)</a:t>
            </a: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SP-250242: Draft CR on updating outdated terminologies.</a:t>
            </a:r>
          </a:p>
          <a:p>
            <a:pPr marL="357188" indent="-355600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Contributions on Drafting Rules (TR 21.801)</a:t>
            </a: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SP-250228: Adding missing pointer sentence to the next release.</a:t>
            </a: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SP-250229: Eliminate contents of Release 17 and pointing to the next release.</a:t>
            </a: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SP-250243: Updates handling of mathematical formulae and tools used.</a:t>
            </a:r>
          </a:p>
          <a:p>
            <a:pPr marL="357188" indent="-355600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Contributions on TSG Working Methods (TR 21.900)</a:t>
            </a: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SP-250230: Clarification on the usage of generations (e.g., GSM/UMTS instead of 2G/3G) and the definition of correction CRs</a:t>
            </a: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endParaRPr lang="en-GB" altLang="en-US" sz="20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60780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178" y="110126"/>
            <a:ext cx="9444630" cy="1325563"/>
          </a:xfrm>
        </p:spPr>
        <p:txBody>
          <a:bodyPr/>
          <a:lstStyle/>
          <a:p>
            <a:r>
              <a:rPr lang="fr-FR" altLang="en-US" dirty="0" err="1"/>
              <a:t>Spec</a:t>
            </a:r>
            <a:r>
              <a:rPr lang="fr-FR" altLang="en-US" dirty="0"/>
              <a:t> Manager Contributions (2/2)</a:t>
            </a:r>
            <a:endParaRPr lang="en-GB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5396083" y="2137852"/>
            <a:ext cx="7685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600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BEC5FFE-9EE3-4547-AC04-1005AF2E23C2}"/>
              </a:ext>
            </a:extLst>
          </p:cNvPr>
          <p:cNvSpPr txBox="1">
            <a:spLocks/>
          </p:cNvSpPr>
          <p:nvPr/>
        </p:nvSpPr>
        <p:spPr bwMode="auto">
          <a:xfrm>
            <a:off x="433773" y="1811133"/>
            <a:ext cx="11313054" cy="4737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5600" eaLnBrk="1" hangingPunct="1"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Contributions on specifications list per release TS (21.101, 21.201, 21.205, 41.101)</a:t>
            </a:r>
            <a:br>
              <a:rPr lang="en-GB" altLang="en-US" sz="2000" dirty="0">
                <a:latin typeface="Century Gothic" panose="020B0502020202020204" pitchFamily="34" charset="0"/>
              </a:rPr>
            </a:br>
            <a:br>
              <a:rPr lang="en-GB" altLang="en-US" sz="900" dirty="0">
                <a:latin typeface="Century Gothic" panose="020B0502020202020204" pitchFamily="34" charset="0"/>
              </a:rPr>
            </a:br>
            <a:r>
              <a:rPr lang="en-GB" altLang="en-US" sz="1400" dirty="0">
                <a:latin typeface="Century Gothic" panose="020B0502020202020204" pitchFamily="34" charset="0"/>
              </a:rPr>
              <a:t>NOTE: title indicates the nature of changes, hence providing summary below</a:t>
            </a:r>
            <a:br>
              <a:rPr lang="en-GB" altLang="en-US" sz="1400" dirty="0">
                <a:latin typeface="Century Gothic" panose="020B0502020202020204" pitchFamily="34" charset="0"/>
              </a:rPr>
            </a:br>
            <a:endParaRPr lang="en-GB" altLang="en-US" sz="900" dirty="0">
              <a:latin typeface="Century Gothic" panose="020B0502020202020204" pitchFamily="34" charset="0"/>
            </a:endParaRP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Replacing list with 3GU specifications link: replaces the static list of specifications or hyperlink to deprecated 3GPP web page function with a working list of specifications dynamically provided by 3GU.</a:t>
            </a:r>
          </a:p>
          <a:p>
            <a:pPr marL="1169988" lvl="2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1600" dirty="0">
                <a:latin typeface="Century Gothic" panose="020B0502020202020204" pitchFamily="34" charset="0"/>
              </a:rPr>
              <a:t>SP-250218 – SP-250223 (21.101), SP-250231 – SP-250241 (41.101)</a:t>
            </a:r>
          </a:p>
          <a:p>
            <a:pPr marL="712788" lvl="1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2000" dirty="0">
                <a:latin typeface="Century Gothic" panose="020B0502020202020204" pitchFamily="34" charset="0"/>
              </a:rPr>
              <a:t>Correction of releases: corrects the indication of releases per specification version (e.g., corrects Release 17 to Release 18 if the version is Release 18)</a:t>
            </a:r>
          </a:p>
          <a:p>
            <a:pPr marL="1169988" lvl="2" indent="-352425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altLang="en-US" sz="1600" dirty="0">
                <a:latin typeface="Century Gothic" panose="020B0502020202020204" pitchFamily="34" charset="0"/>
              </a:rPr>
              <a:t>SP-250224/225 (21.101), SP-250226 (21.201), SP-250227 (21.205)</a:t>
            </a:r>
          </a:p>
        </p:txBody>
      </p:sp>
    </p:spTree>
    <p:extLst>
      <p:ext uri="{BB962C8B-B14F-4D97-AF65-F5344CB8AC3E}">
        <p14:creationId xmlns:p14="http://schemas.microsoft.com/office/powerpoint/2010/main" val="383491379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E8936-E0F3-8173-EECD-AF2CF9428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Work Plan Coordinator Contributions</a:t>
            </a:r>
            <a:endParaRPr lang="en-GB" sz="40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01A1473-73CA-D738-F0CD-FCAA8594F5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sz="4400" dirty="0">
              <a:effectLst/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effectLst/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effectLst/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effectLst/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sz="2800" dirty="0">
              <a:effectLst/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dirty="0"/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4F5AF9E9-35C7-770E-39B2-19D09D68216B}"/>
              </a:ext>
            </a:extLst>
          </p:cNvPr>
          <p:cNvSpPr txBox="1">
            <a:spLocks/>
          </p:cNvSpPr>
          <p:nvPr/>
        </p:nvSpPr>
        <p:spPr bwMode="auto">
          <a:xfrm>
            <a:off x="527855" y="2029828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latin typeface="Century Gothic" panose="020B0502020202020204" pitchFamily="34" charset="0"/>
              </a:rPr>
              <a:t>SP-250318 CP-250011: Work Plan review for TSG#107</a:t>
            </a:r>
          </a:p>
          <a:p>
            <a:r>
              <a:rPr lang="en-GB" sz="2000" dirty="0">
                <a:latin typeface="Century Gothic" panose="020B0502020202020204" pitchFamily="34" charset="0"/>
              </a:rPr>
              <a:t>SP-250317: Presentation of TR 21.918 v2.1.0: 'Rel-18 Features description' for approval</a:t>
            </a:r>
          </a:p>
          <a:p>
            <a:r>
              <a:rPr lang="en-GB" sz="2000" dirty="0">
                <a:latin typeface="Century Gothic" panose="020B0502020202020204" pitchFamily="34" charset="0"/>
              </a:rPr>
              <a:t>SP-250293: </a:t>
            </a:r>
            <a:r>
              <a:rPr lang="fr-FR" sz="2000" dirty="0">
                <a:latin typeface="Century Gothic" panose="020B0502020202020204" pitchFamily="34" charset="0"/>
              </a:rPr>
              <a:t>TR 21.918 v18.0.0 REL-18 description</a:t>
            </a:r>
            <a:endParaRPr lang="en-GB" sz="2000" dirty="0">
              <a:latin typeface="Century Gothic" panose="020B0502020202020204" pitchFamily="34" charset="0"/>
            </a:endParaRPr>
          </a:p>
          <a:p>
            <a:r>
              <a:rPr lang="en-GB" sz="2000" dirty="0">
                <a:latin typeface="Century Gothic" panose="020B0502020202020204" pitchFamily="34" charset="0"/>
              </a:rPr>
              <a:t>SP-250020: TSG/WG Leadership Elections</a:t>
            </a:r>
          </a:p>
          <a:p>
            <a:r>
              <a:rPr lang="en-GB" sz="2000" dirty="0">
                <a:latin typeface="Century Gothic" panose="020B0502020202020204" pitchFamily="34" charset="0"/>
              </a:rPr>
              <a:t>SP-250319 CP-250238: SA#106 endorsed guidance on WID titles and acronyms</a:t>
            </a:r>
          </a:p>
          <a:p>
            <a:endParaRPr lang="en-GB" sz="4400" dirty="0"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dirty="0"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dirty="0"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dirty="0"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dirty="0"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656698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7EBED2-3563-EAC0-88FD-25DD75D6D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/>
              <a:t>3GPP Working procedures changes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F1EAC1-77BE-DC3E-4610-CC490FB348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800" dirty="0" err="1">
                <a:latin typeface="Calibri (Body)"/>
                <a:cs typeface="Times New Roman" panose="02020603050405020304" pitchFamily="18" charset="0"/>
                <a:hlinkClick r:id="rId2"/>
              </a:rPr>
              <a:t>Working</a:t>
            </a:r>
            <a:r>
              <a:rPr lang="fr-FR" sz="2800" dirty="0">
                <a:latin typeface="Calibri (Body)"/>
                <a:cs typeface="Times New Roman" panose="02020603050405020304" pitchFamily="18" charset="0"/>
                <a:hlinkClick r:id="rId2"/>
              </a:rPr>
              <a:t> </a:t>
            </a:r>
            <a:r>
              <a:rPr lang="fr-FR" sz="2800" dirty="0" err="1">
                <a:latin typeface="Calibri (Body)"/>
                <a:cs typeface="Times New Roman" panose="02020603050405020304" pitchFamily="18" charset="0"/>
                <a:hlinkClick r:id="rId2"/>
              </a:rPr>
              <a:t>Procedures</a:t>
            </a:r>
            <a:r>
              <a:rPr lang="fr-FR" sz="2800" dirty="0">
                <a:latin typeface="Calibri (Body)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latin typeface="Calibri (Body)"/>
                <a:cs typeface="Times New Roman" panose="02020603050405020304" pitchFamily="18" charset="0"/>
              </a:rPr>
              <a:t>updated</a:t>
            </a:r>
            <a:r>
              <a:rPr lang="fr-FR" sz="2800" dirty="0">
                <a:latin typeface="Calibri (Body)"/>
                <a:cs typeface="Times New Roman" panose="02020603050405020304" pitchFamily="18" charset="0"/>
              </a:rPr>
              <a:t> to </a:t>
            </a:r>
            <a:r>
              <a:rPr lang="fr-FR" sz="2800" dirty="0" err="1">
                <a:latin typeface="Calibri (Body)"/>
                <a:cs typeface="Times New Roman" panose="02020603050405020304" pitchFamily="18" charset="0"/>
              </a:rPr>
              <a:t>reflect</a:t>
            </a:r>
            <a:r>
              <a:rPr lang="fr-FR" sz="2800" dirty="0">
                <a:latin typeface="Calibri (Body)"/>
                <a:cs typeface="Times New Roman" panose="02020603050405020304" pitchFamily="18" charset="0"/>
              </a:rPr>
              <a:t> the </a:t>
            </a:r>
            <a:r>
              <a:rPr lang="fr-FR" sz="2800" dirty="0" err="1">
                <a:latin typeface="Calibri (Body)"/>
                <a:cs typeface="Times New Roman" panose="02020603050405020304" pitchFamily="18" charset="0"/>
              </a:rPr>
              <a:t>following</a:t>
            </a:r>
            <a:r>
              <a:rPr lang="fr-FR" sz="2800" dirty="0">
                <a:latin typeface="Calibri (Body)"/>
                <a:cs typeface="Times New Roman" panose="02020603050405020304" pitchFamily="18" charset="0"/>
              </a:rPr>
              <a:t> changes:</a:t>
            </a:r>
          </a:p>
          <a:p>
            <a:pPr lvl="1"/>
            <a:r>
              <a:rPr lang="en-GB" dirty="0"/>
              <a:t>Introduction of Corporate OP Designation</a:t>
            </a:r>
          </a:p>
          <a:p>
            <a:pPr lvl="1"/>
            <a:r>
              <a:rPr lang="en-GB" dirty="0"/>
              <a:t>New rules for WG balance</a:t>
            </a:r>
          </a:p>
          <a:p>
            <a:pPr lvl="1"/>
            <a:r>
              <a:rPr lang="en-GB" dirty="0"/>
              <a:t>Update of the TSG leadership balance rules</a:t>
            </a:r>
          </a:p>
          <a:p>
            <a:r>
              <a:rPr lang="fr-FR" sz="2400" dirty="0"/>
              <a:t>Details on </a:t>
            </a:r>
            <a:r>
              <a:rPr lang="fr-FR" sz="2400" dirty="0" err="1"/>
              <a:t>Corporate</a:t>
            </a:r>
            <a:r>
              <a:rPr lang="fr-FR" sz="2400" dirty="0"/>
              <a:t> OP </a:t>
            </a:r>
            <a:r>
              <a:rPr lang="fr-FR" sz="2400" dirty="0" err="1"/>
              <a:t>designation</a:t>
            </a:r>
            <a:r>
              <a:rPr lang="fr-FR" sz="2400" dirty="0"/>
              <a:t> and leadership balance in </a:t>
            </a:r>
            <a:r>
              <a:rPr lang="en-GB" sz="2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3"/>
              </a:rPr>
              <a:t>SP-250020</a:t>
            </a:r>
            <a:endParaRPr lang="fr-FR" sz="2400" dirty="0">
              <a:latin typeface="Calibri (Body)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31445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/>
              <a:t>Marketing and communications</a:t>
            </a:r>
          </a:p>
        </p:txBody>
      </p:sp>
      <p:pic>
        <p:nvPicPr>
          <p:cNvPr id="5" name="Picture 4" descr="A picture containing room, drawing, food&#10;&#10;Description automatically generated">
            <a:extLst>
              <a:ext uri="{FF2B5EF4-FFF2-40B4-BE49-F238E27FC236}">
                <a16:creationId xmlns:a16="http://schemas.microsoft.com/office/drawing/2014/main" id="{FBAB08A7-2E06-4FB9-8568-FCE3249A5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091953" y="2885667"/>
            <a:ext cx="2008091" cy="336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67195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8DA35A3D-3B35-24DC-1BB1-929046B14E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9693" y="2368768"/>
            <a:ext cx="3605183" cy="198165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1AF0A-317E-FC2D-C92A-28370D256C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656" y="2035304"/>
            <a:ext cx="4666418" cy="1778889"/>
          </a:xfrm>
        </p:spPr>
        <p:txBody>
          <a:bodyPr/>
          <a:lstStyle/>
          <a:p>
            <a:pPr>
              <a:buBlip>
                <a:blip r:embed="rId3"/>
              </a:buBlip>
            </a:pPr>
            <a:r>
              <a:rPr lang="en-GB" altLang="en-US" sz="1800" b="1" dirty="0"/>
              <a:t>Newsletter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altLang="en-US" sz="1400" dirty="0"/>
              <a:t>Issue #10 of 3GPP ‘Highlights’ to be published June 25</a:t>
            </a:r>
          </a:p>
          <a:p>
            <a:pPr lvl="1"/>
            <a:r>
              <a:rPr lang="en-GB" altLang="en-US" sz="1400" dirty="0"/>
              <a:t>Call for proposals (March)</a:t>
            </a:r>
          </a:p>
          <a:p>
            <a:pPr lvl="1"/>
            <a:r>
              <a:rPr lang="en-GB" altLang="en-US" sz="1400" dirty="0"/>
              <a:t>Deadline for content (May)</a:t>
            </a:r>
          </a:p>
          <a:p>
            <a:pPr>
              <a:buBlip>
                <a:blip r:embed="rId3"/>
              </a:buBlip>
            </a:pPr>
            <a:r>
              <a:rPr lang="en-GB" altLang="en-US" sz="1800" b="1" dirty="0"/>
              <a:t>TSGs#107 </a:t>
            </a:r>
            <a:r>
              <a:rPr lang="en-GB" altLang="en-US" sz="1800" dirty="0"/>
              <a:t>News on W/S and Elections.</a:t>
            </a:r>
          </a:p>
          <a:p>
            <a:pPr>
              <a:buBlip>
                <a:blip r:embed="rId3"/>
              </a:buBlip>
            </a:pPr>
            <a:r>
              <a:rPr lang="en-GB" altLang="en-US" sz="1800" b="1" dirty="0"/>
              <a:t>TSGs#108 </a:t>
            </a:r>
            <a:r>
              <a:rPr lang="en-GB" altLang="en-US" sz="1800" dirty="0"/>
              <a:t>Video interviews (TBD), Newsletter distribution.</a:t>
            </a:r>
          </a:p>
          <a:p>
            <a:pPr>
              <a:buBlip>
                <a:blip r:embed="rId3"/>
              </a:buBlip>
            </a:pPr>
            <a:r>
              <a:rPr lang="en-GB" altLang="en-US" sz="1800" b="1" dirty="0"/>
              <a:t>2024 Excellence Awards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Awarded post March ’25 (delayed from January).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Award </a:t>
            </a:r>
            <a:r>
              <a:rPr lang="en-GB" altLang="en-US" sz="1400" dirty="0">
                <a:hlinkClick r:id="rId4"/>
              </a:rPr>
              <a:t>webpage</a:t>
            </a:r>
            <a:r>
              <a:rPr lang="en-GB" altLang="en-US" sz="1400" dirty="0"/>
              <a:t> – to be updated</a:t>
            </a:r>
          </a:p>
          <a:p>
            <a:pPr>
              <a:buBlip>
                <a:blip r:embed="rId3"/>
              </a:buBlip>
            </a:pPr>
            <a:r>
              <a:rPr lang="en-GB" altLang="en-US" sz="1800" b="1" dirty="0"/>
              <a:t>Goodies &amp; Community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More Pins – Available from June onwards.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Working on a WG community brand (more soon)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Sponsored the 3GPP Cricket Team (kit &amp; May 2025 game in Malta [TBC])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altLang="en-US" sz="1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6D5A0A-9D65-2593-2ED7-866C519E1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292" y="365125"/>
            <a:ext cx="10998508" cy="1325563"/>
          </a:xfrm>
        </p:spPr>
        <p:txBody>
          <a:bodyPr/>
          <a:lstStyle/>
          <a:p>
            <a:r>
              <a:rPr lang="en-GB" altLang="en-US" dirty="0"/>
              <a:t>Marketing matters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9D0A34A-FF21-95F9-2CA0-5C4CADF0B0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67501" y="2220686"/>
            <a:ext cx="2261179" cy="2171480"/>
          </a:xfrm>
          <a:prstGeom prst="rect">
            <a:avLst/>
          </a:prstGeom>
        </p:spPr>
      </p:pic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8AF09500-3395-3AA6-73EE-276F61CC18D8}"/>
              </a:ext>
            </a:extLst>
          </p:cNvPr>
          <p:cNvSpPr txBox="1">
            <a:spLocks/>
          </p:cNvSpPr>
          <p:nvPr/>
        </p:nvSpPr>
        <p:spPr bwMode="auto">
          <a:xfrm>
            <a:off x="5803488" y="4713986"/>
            <a:ext cx="2939120" cy="1778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6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Blip>
                <a:blip r:embed="rId3"/>
              </a:buBlip>
            </a:pPr>
            <a:r>
              <a:rPr lang="en-GB" altLang="en-US" sz="1800" b="1" dirty="0"/>
              <a:t>More in 2025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Website dev. (WG pages)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Home page stories on TSGs, WGs, Elections, Workshops, Community events…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Newsletters (June &amp; December)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Social event Dec. ‘25</a:t>
            </a:r>
          </a:p>
          <a:p>
            <a:pPr>
              <a:buFont typeface="Arial" panose="020B0604020202020204" pitchFamily="34" charset="0"/>
              <a:buChar char="•"/>
            </a:pPr>
            <a:endParaRPr lang="en-GB" altLang="en-US" sz="1400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CD3E1F2F-4E3B-1C75-39D2-AA8F7B737C1B}"/>
              </a:ext>
            </a:extLst>
          </p:cNvPr>
          <p:cNvSpPr txBox="1">
            <a:spLocks/>
          </p:cNvSpPr>
          <p:nvPr/>
        </p:nvSpPr>
        <p:spPr bwMode="auto">
          <a:xfrm>
            <a:off x="8742608" y="4955937"/>
            <a:ext cx="4003761" cy="1778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6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Get a ‘Leader Pin’ made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More Awards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altLang="en-US" sz="1400" dirty="0"/>
              <a:t>More 6G goodies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altLang="en-US" sz="1400" dirty="0"/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altLang="en-US" sz="1400" dirty="0"/>
          </a:p>
          <a:p>
            <a:pPr>
              <a:buFont typeface="Arial" panose="020B0604020202020204" pitchFamily="34" charset="0"/>
              <a:buChar char="•"/>
            </a:pPr>
            <a:endParaRPr lang="en-GB" altLang="en-US" sz="1400" dirty="0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B3316DE9-A8D5-A32A-2200-56C91F0F8F02}"/>
              </a:ext>
            </a:extLst>
          </p:cNvPr>
          <p:cNvSpPr/>
          <p:nvPr/>
        </p:nvSpPr>
        <p:spPr>
          <a:xfrm>
            <a:off x="5682343" y="4637314"/>
            <a:ext cx="6046337" cy="1666982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809369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close up of a sign&#10;&#10;Description automatically generated">
            <a:extLst>
              <a:ext uri="{FF2B5EF4-FFF2-40B4-BE49-F238E27FC236}">
                <a16:creationId xmlns:a16="http://schemas.microsoft.com/office/drawing/2014/main" id="{20A89781-7C25-4806-A677-7A0F30308D4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652982" y="2344882"/>
            <a:ext cx="4886037" cy="3450764"/>
          </a:xfrm>
          <a:prstGeom prst="rect">
            <a:avLst/>
          </a:prstGeom>
        </p:spPr>
      </p:pic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>
                <a:solidFill>
                  <a:srgbClr val="C00000"/>
                </a:solidFill>
                <a:latin typeface="Century Gothic" panose="020B0502020202020204" pitchFamily="34" charset="0"/>
              </a:rPr>
              <a:t>Statistics</a:t>
            </a:r>
            <a:endParaRPr lang="en-GB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33910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F458B13-1493-454A-A724-E63BBA19DD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728A70F-161F-4FA9-B193-C97FB71CE39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40F517-45A4-486D-BDBB-01E4DE03B032}">
  <ds:schemaRefs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280d8efa-eff2-4910-88d2-79ca146720c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25892</TotalTime>
  <Words>909</Words>
  <Application>Microsoft Office PowerPoint</Application>
  <PresentationFormat>Widescreen</PresentationFormat>
  <Paragraphs>203</Paragraphs>
  <Slides>25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Aptos</vt:lpstr>
      <vt:lpstr>Arial</vt:lpstr>
      <vt:lpstr>Arial</vt:lpstr>
      <vt:lpstr>Arial </vt:lpstr>
      <vt:lpstr>Calibri</vt:lpstr>
      <vt:lpstr>Calibri (Body)</vt:lpstr>
      <vt:lpstr>Calibri Light</vt:lpstr>
      <vt:lpstr>Century Gothic</vt:lpstr>
      <vt:lpstr>Times New Roman</vt:lpstr>
      <vt:lpstr>Office Theme</vt:lpstr>
      <vt:lpstr>MCC Report</vt:lpstr>
      <vt:lpstr>3GPP Support Team</vt:lpstr>
      <vt:lpstr>Spec Manager Contributions (1/2)</vt:lpstr>
      <vt:lpstr>Spec Manager Contributions (2/2)</vt:lpstr>
      <vt:lpstr>Work Plan Coordinator Contributions</vt:lpstr>
      <vt:lpstr>3GPP Working procedures changes</vt:lpstr>
      <vt:lpstr>Marketing and communications</vt:lpstr>
      <vt:lpstr>Marketing matters</vt:lpstr>
      <vt:lpstr>Statistics</vt:lpstr>
      <vt:lpstr>Agreed CRs for TSG#107 (RAN) </vt:lpstr>
      <vt:lpstr>Agreed CRs for TSG#107 (SA)</vt:lpstr>
      <vt:lpstr>Agreed CRs for TSG#107 (CT)</vt:lpstr>
      <vt:lpstr>Agreed CRs for TSG#107</vt:lpstr>
      <vt:lpstr>Affected specs per release (RAN)</vt:lpstr>
      <vt:lpstr>Affected specs per release (SA)</vt:lpstr>
      <vt:lpstr>Affected specs per release (CT)</vt:lpstr>
      <vt:lpstr>3GPP Membership</vt:lpstr>
      <vt:lpstr>More Statistics</vt:lpstr>
      <vt:lpstr>Approved CRs per year</vt:lpstr>
      <vt:lpstr>Number of specification per release</vt:lpstr>
      <vt:lpstr>Approved CRs per TSG</vt:lpstr>
      <vt:lpstr>Approved CRs per TSG (CT)</vt:lpstr>
      <vt:lpstr>Approved CRs per TSG (RAN)</vt:lpstr>
      <vt:lpstr>Approved CRs per TSG (SA)</vt:lpstr>
      <vt:lpstr>Thank you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Mirko</cp:lastModifiedBy>
  <cp:revision>1081</cp:revision>
  <cp:lastPrinted>2022-06-28T09:25:59Z</cp:lastPrinted>
  <dcterms:created xsi:type="dcterms:W3CDTF">2010-02-05T13:52:04Z</dcterms:created>
  <dcterms:modified xsi:type="dcterms:W3CDTF">2025-03-06T13:59:35Z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