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5146" r:id="rId1"/>
    <p:sldMasterId id="2147485237" r:id="rId2"/>
    <p:sldMasterId id="2147485275" r:id="rId3"/>
  </p:sldMasterIdLst>
  <p:notesMasterIdLst>
    <p:notesMasterId r:id="rId35"/>
  </p:notesMasterIdLst>
  <p:handoutMasterIdLst>
    <p:handoutMasterId r:id="rId36"/>
  </p:handoutMasterIdLst>
  <p:sldIdLst>
    <p:sldId id="417" r:id="rId4"/>
    <p:sldId id="428" r:id="rId5"/>
    <p:sldId id="576" r:id="rId6"/>
    <p:sldId id="580" r:id="rId7"/>
    <p:sldId id="564" r:id="rId8"/>
    <p:sldId id="582" r:id="rId9"/>
    <p:sldId id="1116" r:id="rId10"/>
    <p:sldId id="1163" r:id="rId11"/>
    <p:sldId id="1162" r:id="rId12"/>
    <p:sldId id="1144" r:id="rId13"/>
    <p:sldId id="2147480959" r:id="rId14"/>
    <p:sldId id="2147480940" r:id="rId15"/>
    <p:sldId id="1200" r:id="rId16"/>
    <p:sldId id="2147480949" r:id="rId17"/>
    <p:sldId id="2147480950" r:id="rId18"/>
    <p:sldId id="2147480951" r:id="rId19"/>
    <p:sldId id="2147480952" r:id="rId20"/>
    <p:sldId id="2147480953" r:id="rId21"/>
    <p:sldId id="2147480955" r:id="rId22"/>
    <p:sldId id="2147480956" r:id="rId23"/>
    <p:sldId id="2147480957" r:id="rId24"/>
    <p:sldId id="2147480937" r:id="rId25"/>
    <p:sldId id="2147480935" r:id="rId26"/>
    <p:sldId id="2147480960" r:id="rId27"/>
    <p:sldId id="2147480958" r:id="rId28"/>
    <p:sldId id="2147480938" r:id="rId29"/>
    <p:sldId id="544" r:id="rId30"/>
    <p:sldId id="570" r:id="rId31"/>
    <p:sldId id="575" r:id="rId32"/>
    <p:sldId id="550" r:id="rId33"/>
    <p:sldId id="2147377739" r:id="rId3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A6EA8"/>
    <a:srgbClr val="B1D254"/>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0D6083-582B-4312-A7E3-13AA2C208F0D}" v="125" dt="2024-11-05T08:05:27.2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08" autoAdjust="0"/>
    <p:restoredTop sz="94679" autoAdjust="0"/>
  </p:normalViewPr>
  <p:slideViewPr>
    <p:cSldViewPr snapToGrid="0">
      <p:cViewPr>
        <p:scale>
          <a:sx n="80" d="100"/>
          <a:sy n="80" d="100"/>
        </p:scale>
        <p:origin x="1908" y="105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8" d="100"/>
          <a:sy n="68" d="100"/>
        </p:scale>
        <p:origin x="2910" y="5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21" Type="http://schemas.openxmlformats.org/officeDocument/2006/relationships/slide" Target="slides/slide18.xml"/><Relationship Id="rId34" Type="http://schemas.openxmlformats.org/officeDocument/2006/relationships/slide" Target="slides/slide31.xml"/><Relationship Id="rId42" Type="http://schemas.microsoft.com/office/2015/10/relationships/revisionInfo" Target="revisionInfo.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in, Puneet" userId="75cd3f4f-f229-4449-9d1d-578b6f6df20f" providerId="ADAL" clId="{D00D6083-582B-4312-A7E3-13AA2C208F0D}"/>
    <pc:docChg chg="undo redo custSel addSld delSld modSld sldOrd delMainMaster modMainMaster">
      <pc:chgData name="Jain, Puneet" userId="75cd3f4f-f229-4449-9d1d-578b6f6df20f" providerId="ADAL" clId="{D00D6083-582B-4312-A7E3-13AA2C208F0D}" dt="2024-11-05T08:06:41.446" v="3393" actId="1076"/>
      <pc:docMkLst>
        <pc:docMk/>
      </pc:docMkLst>
      <pc:sldChg chg="modSp mod">
        <pc:chgData name="Jain, Puneet" userId="75cd3f4f-f229-4449-9d1d-578b6f6df20f" providerId="ADAL" clId="{D00D6083-582B-4312-A7E3-13AA2C208F0D}" dt="2024-11-05T08:00:44.343" v="3336" actId="20577"/>
        <pc:sldMkLst>
          <pc:docMk/>
          <pc:sldMk cId="551622165" sldId="417"/>
        </pc:sldMkLst>
        <pc:spChg chg="mod">
          <ac:chgData name="Jain, Puneet" userId="75cd3f4f-f229-4449-9d1d-578b6f6df20f" providerId="ADAL" clId="{D00D6083-582B-4312-A7E3-13AA2C208F0D}" dt="2024-11-05T07:23:59.646" v="2943" actId="20577"/>
          <ac:spMkLst>
            <pc:docMk/>
            <pc:sldMk cId="551622165" sldId="417"/>
            <ac:spMk id="4099" creationId="{00000000-0000-0000-0000-000000000000}"/>
          </ac:spMkLst>
        </pc:spChg>
        <pc:spChg chg="mod">
          <ac:chgData name="Jain, Puneet" userId="75cd3f4f-f229-4449-9d1d-578b6f6df20f" providerId="ADAL" clId="{D00D6083-582B-4312-A7E3-13AA2C208F0D}" dt="2024-11-05T08:00:44.343" v="3336" actId="20577"/>
          <ac:spMkLst>
            <pc:docMk/>
            <pc:sldMk cId="551622165" sldId="417"/>
            <ac:spMk id="5124" creationId="{00000000-0000-0000-0000-000000000000}"/>
          </ac:spMkLst>
        </pc:spChg>
      </pc:sldChg>
      <pc:sldChg chg="modSp mod">
        <pc:chgData name="Jain, Puneet" userId="75cd3f4f-f229-4449-9d1d-578b6f6df20f" providerId="ADAL" clId="{D00D6083-582B-4312-A7E3-13AA2C208F0D}" dt="2024-11-04T18:44:59.873" v="102" actId="113"/>
        <pc:sldMkLst>
          <pc:docMk/>
          <pc:sldMk cId="3244840763" sldId="428"/>
        </pc:sldMkLst>
        <pc:spChg chg="mod">
          <ac:chgData name="Jain, Puneet" userId="75cd3f4f-f229-4449-9d1d-578b6f6df20f" providerId="ADAL" clId="{D00D6083-582B-4312-A7E3-13AA2C208F0D}" dt="2024-11-04T18:44:59.873" v="102" actId="113"/>
          <ac:spMkLst>
            <pc:docMk/>
            <pc:sldMk cId="3244840763" sldId="428"/>
            <ac:spMk id="7" creationId="{00000000-0000-0000-0000-000000000000}"/>
          </ac:spMkLst>
        </pc:spChg>
      </pc:sldChg>
      <pc:sldChg chg="modSp mod">
        <pc:chgData name="Jain, Puneet" userId="75cd3f4f-f229-4449-9d1d-578b6f6df20f" providerId="ADAL" clId="{D00D6083-582B-4312-A7E3-13AA2C208F0D}" dt="2024-11-05T07:59:43.698" v="3334" actId="6549"/>
        <pc:sldMkLst>
          <pc:docMk/>
          <pc:sldMk cId="534856726" sldId="544"/>
        </pc:sldMkLst>
        <pc:spChg chg="mod">
          <ac:chgData name="Jain, Puneet" userId="75cd3f4f-f229-4449-9d1d-578b6f6df20f" providerId="ADAL" clId="{D00D6083-582B-4312-A7E3-13AA2C208F0D}" dt="2024-11-05T07:59:43.698" v="3334" actId="6549"/>
          <ac:spMkLst>
            <pc:docMk/>
            <pc:sldMk cId="534856726" sldId="544"/>
            <ac:spMk id="3" creationId="{00000000-0000-0000-0000-000000000000}"/>
          </ac:spMkLst>
        </pc:spChg>
      </pc:sldChg>
      <pc:sldChg chg="addSp delSp modSp mod modClrScheme chgLayout">
        <pc:chgData name="Jain, Puneet" userId="75cd3f4f-f229-4449-9d1d-578b6f6df20f" providerId="ADAL" clId="{D00D6083-582B-4312-A7E3-13AA2C208F0D}" dt="2024-11-05T07:47:03.495" v="3279" actId="1076"/>
        <pc:sldMkLst>
          <pc:docMk/>
          <pc:sldMk cId="2642611983" sldId="550"/>
        </pc:sldMkLst>
        <pc:spChg chg="mod">
          <ac:chgData name="Jain, Puneet" userId="75cd3f4f-f229-4449-9d1d-578b6f6df20f" providerId="ADAL" clId="{D00D6083-582B-4312-A7E3-13AA2C208F0D}" dt="2024-11-05T07:46:17.131" v="3271" actId="26606"/>
          <ac:spMkLst>
            <pc:docMk/>
            <pc:sldMk cId="2642611983" sldId="550"/>
            <ac:spMk id="6" creationId="{00000000-0000-0000-0000-000000000000}"/>
          </ac:spMkLst>
        </pc:spChg>
        <pc:spChg chg="add del">
          <ac:chgData name="Jain, Puneet" userId="75cd3f4f-f229-4449-9d1d-578b6f6df20f" providerId="ADAL" clId="{D00D6083-582B-4312-A7E3-13AA2C208F0D}" dt="2024-11-05T07:46:17.131" v="3271" actId="26606"/>
          <ac:spMkLst>
            <pc:docMk/>
            <pc:sldMk cId="2642611983" sldId="550"/>
            <ac:spMk id="7" creationId="{00000000-0000-0000-0000-000000000000}"/>
          </ac:spMkLst>
        </pc:spChg>
        <pc:spChg chg="add del mod">
          <ac:chgData name="Jain, Puneet" userId="75cd3f4f-f229-4449-9d1d-578b6f6df20f" providerId="ADAL" clId="{D00D6083-582B-4312-A7E3-13AA2C208F0D}" dt="2024-11-05T07:46:13.909" v="3268" actId="26606"/>
          <ac:spMkLst>
            <pc:docMk/>
            <pc:sldMk cId="2642611983" sldId="550"/>
            <ac:spMk id="13" creationId="{CDA0B49F-4A06-AE6E-ABFC-BC5FDAA6C465}"/>
          </ac:spMkLst>
        </pc:spChg>
        <pc:spChg chg="add del mod">
          <ac:chgData name="Jain, Puneet" userId="75cd3f4f-f229-4449-9d1d-578b6f6df20f" providerId="ADAL" clId="{D00D6083-582B-4312-A7E3-13AA2C208F0D}" dt="2024-11-05T07:46:17.116" v="3270" actId="26606"/>
          <ac:spMkLst>
            <pc:docMk/>
            <pc:sldMk cId="2642611983" sldId="550"/>
            <ac:spMk id="15" creationId="{00000000-0000-0000-0000-000000000000}"/>
          </ac:spMkLst>
        </pc:spChg>
        <pc:spChg chg="add mod">
          <ac:chgData name="Jain, Puneet" userId="75cd3f4f-f229-4449-9d1d-578b6f6df20f" providerId="ADAL" clId="{D00D6083-582B-4312-A7E3-13AA2C208F0D}" dt="2024-11-05T07:46:17.131" v="3271" actId="26606"/>
          <ac:spMkLst>
            <pc:docMk/>
            <pc:sldMk cId="2642611983" sldId="550"/>
            <ac:spMk id="17" creationId="{7763B72C-74EF-ABCE-D47E-B79AD751F2A5}"/>
          </ac:spMkLst>
        </pc:spChg>
        <pc:graphicFrameChg chg="add del mod">
          <ac:chgData name="Jain, Puneet" userId="75cd3f4f-f229-4449-9d1d-578b6f6df20f" providerId="ADAL" clId="{D00D6083-582B-4312-A7E3-13AA2C208F0D}" dt="2024-11-05T07:46:13.909" v="3268" actId="26606"/>
          <ac:graphicFrameMkLst>
            <pc:docMk/>
            <pc:sldMk cId="2642611983" sldId="550"/>
            <ac:graphicFrameMk id="9" creationId="{EA119433-67B4-015C-BFFD-435BC7D36E8A}"/>
          </ac:graphicFrameMkLst>
        </pc:graphicFrameChg>
        <pc:graphicFrameChg chg="add mod modGraphic">
          <ac:chgData name="Jain, Puneet" userId="75cd3f4f-f229-4449-9d1d-578b6f6df20f" providerId="ADAL" clId="{D00D6083-582B-4312-A7E3-13AA2C208F0D}" dt="2024-11-05T07:47:03.495" v="3279" actId="1076"/>
          <ac:graphicFrameMkLst>
            <pc:docMk/>
            <pc:sldMk cId="2642611983" sldId="550"/>
            <ac:graphicFrameMk id="18" creationId="{194CE250-83A7-A8EC-5330-B39513CC2BD1}"/>
          </ac:graphicFrameMkLst>
        </pc:graphicFrameChg>
      </pc:sldChg>
      <pc:sldChg chg="delSp modSp mod">
        <pc:chgData name="Jain, Puneet" userId="75cd3f4f-f229-4449-9d1d-578b6f6df20f" providerId="ADAL" clId="{D00D6083-582B-4312-A7E3-13AA2C208F0D}" dt="2024-11-05T07:57:26.356" v="3329" actId="20577"/>
        <pc:sldMkLst>
          <pc:docMk/>
          <pc:sldMk cId="3284647550" sldId="564"/>
        </pc:sldMkLst>
        <pc:spChg chg="mod">
          <ac:chgData name="Jain, Puneet" userId="75cd3f4f-f229-4449-9d1d-578b6f6df20f" providerId="ADAL" clId="{D00D6083-582B-4312-A7E3-13AA2C208F0D}" dt="2024-11-05T07:57:26.356" v="3329" actId="20577"/>
          <ac:spMkLst>
            <pc:docMk/>
            <pc:sldMk cId="3284647550" sldId="564"/>
            <ac:spMk id="7" creationId="{00000000-0000-0000-0000-000000000000}"/>
          </ac:spMkLst>
        </pc:spChg>
        <pc:spChg chg="mod">
          <ac:chgData name="Jain, Puneet" userId="75cd3f4f-f229-4449-9d1d-578b6f6df20f" providerId="ADAL" clId="{D00D6083-582B-4312-A7E3-13AA2C208F0D}" dt="2024-11-04T18:57:31.565" v="289" actId="21"/>
          <ac:spMkLst>
            <pc:docMk/>
            <pc:sldMk cId="3284647550" sldId="564"/>
            <ac:spMk id="8" creationId="{E2C86BDD-8F68-2C12-A79C-2B8827E43B57}"/>
          </ac:spMkLst>
        </pc:spChg>
        <pc:graphicFrameChg chg="del">
          <ac:chgData name="Jain, Puneet" userId="75cd3f4f-f229-4449-9d1d-578b6f6df20f" providerId="ADAL" clId="{D00D6083-582B-4312-A7E3-13AA2C208F0D}" dt="2024-11-04T18:57:25.706" v="288" actId="478"/>
          <ac:graphicFrameMkLst>
            <pc:docMk/>
            <pc:sldMk cId="3284647550" sldId="564"/>
            <ac:graphicFrameMk id="9" creationId="{C098B9BA-22EA-E07D-D5D9-559399C0B488}"/>
          </ac:graphicFrameMkLst>
        </pc:graphicFrameChg>
      </pc:sldChg>
      <pc:sldChg chg="modSp mod">
        <pc:chgData name="Jain, Puneet" userId="75cd3f4f-f229-4449-9d1d-578b6f6df20f" providerId="ADAL" clId="{D00D6083-582B-4312-A7E3-13AA2C208F0D}" dt="2024-11-05T08:06:17.980" v="3392" actId="20577"/>
        <pc:sldMkLst>
          <pc:docMk/>
          <pc:sldMk cId="1504382842" sldId="570"/>
        </pc:sldMkLst>
        <pc:spChg chg="mod">
          <ac:chgData name="Jain, Puneet" userId="75cd3f4f-f229-4449-9d1d-578b6f6df20f" providerId="ADAL" clId="{D00D6083-582B-4312-A7E3-13AA2C208F0D}" dt="2024-11-05T08:06:17.980" v="3392" actId="20577"/>
          <ac:spMkLst>
            <pc:docMk/>
            <pc:sldMk cId="1504382842" sldId="570"/>
            <ac:spMk id="3" creationId="{00000000-0000-0000-0000-000000000000}"/>
          </ac:spMkLst>
        </pc:spChg>
      </pc:sldChg>
      <pc:sldChg chg="modSp mod">
        <pc:chgData name="Jain, Puneet" userId="75cd3f4f-f229-4449-9d1d-578b6f6df20f" providerId="ADAL" clId="{D00D6083-582B-4312-A7E3-13AA2C208F0D}" dt="2024-11-04T21:18:08.320" v="2260" actId="20577"/>
        <pc:sldMkLst>
          <pc:docMk/>
          <pc:sldMk cId="3627015349" sldId="575"/>
        </pc:sldMkLst>
        <pc:spChg chg="mod">
          <ac:chgData name="Jain, Puneet" userId="75cd3f4f-f229-4449-9d1d-578b6f6df20f" providerId="ADAL" clId="{D00D6083-582B-4312-A7E3-13AA2C208F0D}" dt="2024-11-04T21:18:08.320" v="2260" actId="20577"/>
          <ac:spMkLst>
            <pc:docMk/>
            <pc:sldMk cId="3627015349" sldId="575"/>
            <ac:spMk id="3" creationId="{00000000-0000-0000-0000-000000000000}"/>
          </ac:spMkLst>
        </pc:spChg>
      </pc:sldChg>
      <pc:sldChg chg="addSp delSp modSp mod">
        <pc:chgData name="Jain, Puneet" userId="75cd3f4f-f229-4449-9d1d-578b6f6df20f" providerId="ADAL" clId="{D00D6083-582B-4312-A7E3-13AA2C208F0D}" dt="2024-11-05T08:02:52.379" v="3370" actId="20577"/>
        <pc:sldMkLst>
          <pc:docMk/>
          <pc:sldMk cId="3353499226" sldId="580"/>
        </pc:sldMkLst>
        <pc:spChg chg="add del mod">
          <ac:chgData name="Jain, Puneet" userId="75cd3f4f-f229-4449-9d1d-578b6f6df20f" providerId="ADAL" clId="{D00D6083-582B-4312-A7E3-13AA2C208F0D}" dt="2024-11-04T18:53:15.941" v="160" actId="478"/>
          <ac:spMkLst>
            <pc:docMk/>
            <pc:sldMk cId="3353499226" sldId="580"/>
            <ac:spMk id="2" creationId="{A5CDBC6F-577E-0057-0CF7-E65DB34039B0}"/>
          </ac:spMkLst>
        </pc:spChg>
        <pc:spChg chg="add mod">
          <ac:chgData name="Jain, Puneet" userId="75cd3f4f-f229-4449-9d1d-578b6f6df20f" providerId="ADAL" clId="{D00D6083-582B-4312-A7E3-13AA2C208F0D}" dt="2024-11-04T18:53:35.203" v="209" actId="1038"/>
          <ac:spMkLst>
            <pc:docMk/>
            <pc:sldMk cId="3353499226" sldId="580"/>
            <ac:spMk id="3" creationId="{BE839FAB-6A31-E993-1747-41AAD724C89F}"/>
          </ac:spMkLst>
        </pc:spChg>
        <pc:spChg chg="mod">
          <ac:chgData name="Jain, Puneet" userId="75cd3f4f-f229-4449-9d1d-578b6f6df20f" providerId="ADAL" clId="{D00D6083-582B-4312-A7E3-13AA2C208F0D}" dt="2024-11-05T08:02:52.379" v="3370" actId="20577"/>
          <ac:spMkLst>
            <pc:docMk/>
            <pc:sldMk cId="3353499226" sldId="580"/>
            <ac:spMk id="10" creationId="{00000000-0000-0000-0000-000000000000}"/>
          </ac:spMkLst>
        </pc:spChg>
        <pc:spChg chg="mod">
          <ac:chgData name="Jain, Puneet" userId="75cd3f4f-f229-4449-9d1d-578b6f6df20f" providerId="ADAL" clId="{D00D6083-582B-4312-A7E3-13AA2C208F0D}" dt="2024-11-04T18:52:20.511" v="147" actId="478"/>
          <ac:spMkLst>
            <pc:docMk/>
            <pc:sldMk cId="3353499226" sldId="580"/>
            <ac:spMk id="32" creationId="{87333A1C-A28F-8BCF-C7D8-838914B20D5B}"/>
          </ac:spMkLst>
        </pc:spChg>
        <pc:spChg chg="mod">
          <ac:chgData name="Jain, Puneet" userId="75cd3f4f-f229-4449-9d1d-578b6f6df20f" providerId="ADAL" clId="{D00D6083-582B-4312-A7E3-13AA2C208F0D}" dt="2024-11-04T18:52:20.511" v="147" actId="478"/>
          <ac:spMkLst>
            <pc:docMk/>
            <pc:sldMk cId="3353499226" sldId="580"/>
            <ac:spMk id="33" creationId="{EA36767D-C5A4-FEEE-520D-4454AE1BACF9}"/>
          </ac:spMkLst>
        </pc:spChg>
        <pc:spChg chg="mod">
          <ac:chgData name="Jain, Puneet" userId="75cd3f4f-f229-4449-9d1d-578b6f6df20f" providerId="ADAL" clId="{D00D6083-582B-4312-A7E3-13AA2C208F0D}" dt="2024-11-04T18:52:20.511" v="147" actId="478"/>
          <ac:spMkLst>
            <pc:docMk/>
            <pc:sldMk cId="3353499226" sldId="580"/>
            <ac:spMk id="34" creationId="{3291BE36-5689-F8BD-4177-4794AE271594}"/>
          </ac:spMkLst>
        </pc:spChg>
        <pc:spChg chg="mod">
          <ac:chgData name="Jain, Puneet" userId="75cd3f4f-f229-4449-9d1d-578b6f6df20f" providerId="ADAL" clId="{D00D6083-582B-4312-A7E3-13AA2C208F0D}" dt="2024-11-04T18:52:20.511" v="147" actId="478"/>
          <ac:spMkLst>
            <pc:docMk/>
            <pc:sldMk cId="3353499226" sldId="580"/>
            <ac:spMk id="35" creationId="{053E3182-C7D3-FF1D-4663-BA92522DEFA5}"/>
          </ac:spMkLst>
        </pc:spChg>
        <pc:spChg chg="mod">
          <ac:chgData name="Jain, Puneet" userId="75cd3f4f-f229-4449-9d1d-578b6f6df20f" providerId="ADAL" clId="{D00D6083-582B-4312-A7E3-13AA2C208F0D}" dt="2024-11-04T18:52:20.511" v="147" actId="478"/>
          <ac:spMkLst>
            <pc:docMk/>
            <pc:sldMk cId="3353499226" sldId="580"/>
            <ac:spMk id="36" creationId="{1EB41CB6-2A1B-B04C-D190-D243C435BFC8}"/>
          </ac:spMkLst>
        </pc:spChg>
        <pc:spChg chg="mod">
          <ac:chgData name="Jain, Puneet" userId="75cd3f4f-f229-4449-9d1d-578b6f6df20f" providerId="ADAL" clId="{D00D6083-582B-4312-A7E3-13AA2C208F0D}" dt="2024-11-04T18:52:20.511" v="147" actId="478"/>
          <ac:spMkLst>
            <pc:docMk/>
            <pc:sldMk cId="3353499226" sldId="580"/>
            <ac:spMk id="37" creationId="{5FE1BB3B-C2C4-A1FA-8C48-7F234FE8E083}"/>
          </ac:spMkLst>
        </pc:spChg>
        <pc:spChg chg="mod">
          <ac:chgData name="Jain, Puneet" userId="75cd3f4f-f229-4449-9d1d-578b6f6df20f" providerId="ADAL" clId="{D00D6083-582B-4312-A7E3-13AA2C208F0D}" dt="2024-11-04T18:52:20.511" v="147" actId="478"/>
          <ac:spMkLst>
            <pc:docMk/>
            <pc:sldMk cId="3353499226" sldId="580"/>
            <ac:spMk id="38" creationId="{BFDF6082-0C7C-DBE9-C0B7-857FE77BD24B}"/>
          </ac:spMkLst>
        </pc:spChg>
        <pc:spChg chg="mod">
          <ac:chgData name="Jain, Puneet" userId="75cd3f4f-f229-4449-9d1d-578b6f6df20f" providerId="ADAL" clId="{D00D6083-582B-4312-A7E3-13AA2C208F0D}" dt="2024-11-04T18:52:20.511" v="147" actId="478"/>
          <ac:spMkLst>
            <pc:docMk/>
            <pc:sldMk cId="3353499226" sldId="580"/>
            <ac:spMk id="39" creationId="{185EE0EA-8159-BD03-FA94-E19F6089D925}"/>
          </ac:spMkLst>
        </pc:spChg>
        <pc:spChg chg="mod">
          <ac:chgData name="Jain, Puneet" userId="75cd3f4f-f229-4449-9d1d-578b6f6df20f" providerId="ADAL" clId="{D00D6083-582B-4312-A7E3-13AA2C208F0D}" dt="2024-11-04T18:52:20.511" v="147" actId="478"/>
          <ac:spMkLst>
            <pc:docMk/>
            <pc:sldMk cId="3353499226" sldId="580"/>
            <ac:spMk id="40" creationId="{8A2104CB-1070-1890-273A-56D3A4DE5533}"/>
          </ac:spMkLst>
        </pc:spChg>
        <pc:spChg chg="mod">
          <ac:chgData name="Jain, Puneet" userId="75cd3f4f-f229-4449-9d1d-578b6f6df20f" providerId="ADAL" clId="{D00D6083-582B-4312-A7E3-13AA2C208F0D}" dt="2024-11-04T18:52:20.511" v="147" actId="478"/>
          <ac:spMkLst>
            <pc:docMk/>
            <pc:sldMk cId="3353499226" sldId="580"/>
            <ac:spMk id="41" creationId="{8E1C931B-6611-6908-1C6E-1E8B789BC29F}"/>
          </ac:spMkLst>
        </pc:spChg>
        <pc:spChg chg="mod">
          <ac:chgData name="Jain, Puneet" userId="75cd3f4f-f229-4449-9d1d-578b6f6df20f" providerId="ADAL" clId="{D00D6083-582B-4312-A7E3-13AA2C208F0D}" dt="2024-11-04T18:52:20.511" v="147" actId="478"/>
          <ac:spMkLst>
            <pc:docMk/>
            <pc:sldMk cId="3353499226" sldId="580"/>
            <ac:spMk id="42" creationId="{16E1C51B-1817-2225-012D-9282C99BEB5B}"/>
          </ac:spMkLst>
        </pc:spChg>
        <pc:spChg chg="mod">
          <ac:chgData name="Jain, Puneet" userId="75cd3f4f-f229-4449-9d1d-578b6f6df20f" providerId="ADAL" clId="{D00D6083-582B-4312-A7E3-13AA2C208F0D}" dt="2024-11-04T18:52:20.511" v="147" actId="478"/>
          <ac:spMkLst>
            <pc:docMk/>
            <pc:sldMk cId="3353499226" sldId="580"/>
            <ac:spMk id="43" creationId="{6C82C853-4B50-AC55-26D7-1099EE724434}"/>
          </ac:spMkLst>
        </pc:spChg>
        <pc:spChg chg="mod">
          <ac:chgData name="Jain, Puneet" userId="75cd3f4f-f229-4449-9d1d-578b6f6df20f" providerId="ADAL" clId="{D00D6083-582B-4312-A7E3-13AA2C208F0D}" dt="2024-11-04T18:52:20.511" v="147" actId="478"/>
          <ac:spMkLst>
            <pc:docMk/>
            <pc:sldMk cId="3353499226" sldId="580"/>
            <ac:spMk id="44" creationId="{D02DDBBD-C13F-97D8-0237-B73189F1F28B}"/>
          </ac:spMkLst>
        </pc:spChg>
        <pc:spChg chg="mod">
          <ac:chgData name="Jain, Puneet" userId="75cd3f4f-f229-4449-9d1d-578b6f6df20f" providerId="ADAL" clId="{D00D6083-582B-4312-A7E3-13AA2C208F0D}" dt="2024-11-04T18:52:20.511" v="147" actId="478"/>
          <ac:spMkLst>
            <pc:docMk/>
            <pc:sldMk cId="3353499226" sldId="580"/>
            <ac:spMk id="45" creationId="{F9EB5B52-60D4-8373-456B-1F2A7391A619}"/>
          </ac:spMkLst>
        </pc:spChg>
        <pc:spChg chg="mod">
          <ac:chgData name="Jain, Puneet" userId="75cd3f4f-f229-4449-9d1d-578b6f6df20f" providerId="ADAL" clId="{D00D6083-582B-4312-A7E3-13AA2C208F0D}" dt="2024-11-04T18:52:20.511" v="147" actId="478"/>
          <ac:spMkLst>
            <pc:docMk/>
            <pc:sldMk cId="3353499226" sldId="580"/>
            <ac:spMk id="46" creationId="{2F539D90-09BF-4407-9AF7-E3B1E845A52A}"/>
          </ac:spMkLst>
        </pc:spChg>
        <pc:spChg chg="mod">
          <ac:chgData name="Jain, Puneet" userId="75cd3f4f-f229-4449-9d1d-578b6f6df20f" providerId="ADAL" clId="{D00D6083-582B-4312-A7E3-13AA2C208F0D}" dt="2024-11-04T18:52:20.511" v="147" actId="478"/>
          <ac:spMkLst>
            <pc:docMk/>
            <pc:sldMk cId="3353499226" sldId="580"/>
            <ac:spMk id="47" creationId="{9FB55319-BA84-870C-8CC5-85DBE5A94CCE}"/>
          </ac:spMkLst>
        </pc:spChg>
        <pc:spChg chg="mod">
          <ac:chgData name="Jain, Puneet" userId="75cd3f4f-f229-4449-9d1d-578b6f6df20f" providerId="ADAL" clId="{D00D6083-582B-4312-A7E3-13AA2C208F0D}" dt="2024-11-04T18:52:20.511" v="147" actId="478"/>
          <ac:spMkLst>
            <pc:docMk/>
            <pc:sldMk cId="3353499226" sldId="580"/>
            <ac:spMk id="48" creationId="{42325464-1EB5-9EED-BD33-B0AD5A161D5C}"/>
          </ac:spMkLst>
        </pc:spChg>
        <pc:spChg chg="mod">
          <ac:chgData name="Jain, Puneet" userId="75cd3f4f-f229-4449-9d1d-578b6f6df20f" providerId="ADAL" clId="{D00D6083-582B-4312-A7E3-13AA2C208F0D}" dt="2024-11-04T18:52:20.511" v="147" actId="478"/>
          <ac:spMkLst>
            <pc:docMk/>
            <pc:sldMk cId="3353499226" sldId="580"/>
            <ac:spMk id="49" creationId="{830ED332-483A-174F-A26C-4743CBE2CB48}"/>
          </ac:spMkLst>
        </pc:spChg>
        <pc:spChg chg="mod">
          <ac:chgData name="Jain, Puneet" userId="75cd3f4f-f229-4449-9d1d-578b6f6df20f" providerId="ADAL" clId="{D00D6083-582B-4312-A7E3-13AA2C208F0D}" dt="2024-11-04T18:52:20.511" v="147" actId="478"/>
          <ac:spMkLst>
            <pc:docMk/>
            <pc:sldMk cId="3353499226" sldId="580"/>
            <ac:spMk id="50" creationId="{0559EF64-3B6D-5971-DE7E-7A57087E30D4}"/>
          </ac:spMkLst>
        </pc:spChg>
        <pc:spChg chg="mod">
          <ac:chgData name="Jain, Puneet" userId="75cd3f4f-f229-4449-9d1d-578b6f6df20f" providerId="ADAL" clId="{D00D6083-582B-4312-A7E3-13AA2C208F0D}" dt="2024-11-04T18:52:20.511" v="147" actId="478"/>
          <ac:spMkLst>
            <pc:docMk/>
            <pc:sldMk cId="3353499226" sldId="580"/>
            <ac:spMk id="51" creationId="{8022C388-FD3E-3DD0-C2AB-533C4402704A}"/>
          </ac:spMkLst>
        </pc:spChg>
        <pc:spChg chg="mod">
          <ac:chgData name="Jain, Puneet" userId="75cd3f4f-f229-4449-9d1d-578b6f6df20f" providerId="ADAL" clId="{D00D6083-582B-4312-A7E3-13AA2C208F0D}" dt="2024-11-04T18:52:20.511" v="147" actId="478"/>
          <ac:spMkLst>
            <pc:docMk/>
            <pc:sldMk cId="3353499226" sldId="580"/>
            <ac:spMk id="52" creationId="{BCF2658F-F04E-BC64-EFF6-11E6F8B8DEA2}"/>
          </ac:spMkLst>
        </pc:spChg>
        <pc:spChg chg="mod">
          <ac:chgData name="Jain, Puneet" userId="75cd3f4f-f229-4449-9d1d-578b6f6df20f" providerId="ADAL" clId="{D00D6083-582B-4312-A7E3-13AA2C208F0D}" dt="2024-11-04T18:52:20.511" v="147" actId="478"/>
          <ac:spMkLst>
            <pc:docMk/>
            <pc:sldMk cId="3353499226" sldId="580"/>
            <ac:spMk id="53" creationId="{D13CC631-C92C-4FFA-1C53-6B9FF38FE427}"/>
          </ac:spMkLst>
        </pc:spChg>
        <pc:spChg chg="mod">
          <ac:chgData name="Jain, Puneet" userId="75cd3f4f-f229-4449-9d1d-578b6f6df20f" providerId="ADAL" clId="{D00D6083-582B-4312-A7E3-13AA2C208F0D}" dt="2024-11-04T18:52:20.511" v="147" actId="478"/>
          <ac:spMkLst>
            <pc:docMk/>
            <pc:sldMk cId="3353499226" sldId="580"/>
            <ac:spMk id="54" creationId="{31D679E6-D29B-6416-9965-A88A225AF27E}"/>
          </ac:spMkLst>
        </pc:spChg>
        <pc:spChg chg="mod">
          <ac:chgData name="Jain, Puneet" userId="75cd3f4f-f229-4449-9d1d-578b6f6df20f" providerId="ADAL" clId="{D00D6083-582B-4312-A7E3-13AA2C208F0D}" dt="2024-11-04T18:52:20.511" v="147" actId="478"/>
          <ac:spMkLst>
            <pc:docMk/>
            <pc:sldMk cId="3353499226" sldId="580"/>
            <ac:spMk id="55" creationId="{9287EB19-E808-42D0-FB2E-E579A0F0D26B}"/>
          </ac:spMkLst>
        </pc:spChg>
        <pc:spChg chg="mod">
          <ac:chgData name="Jain, Puneet" userId="75cd3f4f-f229-4449-9d1d-578b6f6df20f" providerId="ADAL" clId="{D00D6083-582B-4312-A7E3-13AA2C208F0D}" dt="2024-11-04T18:52:20.511" v="147" actId="478"/>
          <ac:spMkLst>
            <pc:docMk/>
            <pc:sldMk cId="3353499226" sldId="580"/>
            <ac:spMk id="56" creationId="{4BC08E20-B4C9-8985-A1FE-C88EC0D5B144}"/>
          </ac:spMkLst>
        </pc:spChg>
        <pc:spChg chg="mod">
          <ac:chgData name="Jain, Puneet" userId="75cd3f4f-f229-4449-9d1d-578b6f6df20f" providerId="ADAL" clId="{D00D6083-582B-4312-A7E3-13AA2C208F0D}" dt="2024-11-04T18:52:20.511" v="147" actId="478"/>
          <ac:spMkLst>
            <pc:docMk/>
            <pc:sldMk cId="3353499226" sldId="580"/>
            <ac:spMk id="57" creationId="{339C4555-06D5-4064-5988-718E1CD6FAD6}"/>
          </ac:spMkLst>
        </pc:spChg>
        <pc:spChg chg="mod">
          <ac:chgData name="Jain, Puneet" userId="75cd3f4f-f229-4449-9d1d-578b6f6df20f" providerId="ADAL" clId="{D00D6083-582B-4312-A7E3-13AA2C208F0D}" dt="2024-11-04T18:52:20.511" v="147" actId="478"/>
          <ac:spMkLst>
            <pc:docMk/>
            <pc:sldMk cId="3353499226" sldId="580"/>
            <ac:spMk id="59" creationId="{ECD8878A-3BAA-536C-C2BB-C849EB29AA34}"/>
          </ac:spMkLst>
        </pc:spChg>
        <pc:spChg chg="mod">
          <ac:chgData name="Jain, Puneet" userId="75cd3f4f-f229-4449-9d1d-578b6f6df20f" providerId="ADAL" clId="{D00D6083-582B-4312-A7E3-13AA2C208F0D}" dt="2024-11-04T18:52:20.511" v="147" actId="478"/>
          <ac:spMkLst>
            <pc:docMk/>
            <pc:sldMk cId="3353499226" sldId="580"/>
            <ac:spMk id="60" creationId="{A0FF6B2F-C74F-3A43-381C-AC8B50AABD72}"/>
          </ac:spMkLst>
        </pc:spChg>
        <pc:spChg chg="mod">
          <ac:chgData name="Jain, Puneet" userId="75cd3f4f-f229-4449-9d1d-578b6f6df20f" providerId="ADAL" clId="{D00D6083-582B-4312-A7E3-13AA2C208F0D}" dt="2024-11-04T18:52:20.511" v="147" actId="478"/>
          <ac:spMkLst>
            <pc:docMk/>
            <pc:sldMk cId="3353499226" sldId="580"/>
            <ac:spMk id="61" creationId="{C84C0F77-500F-67CC-74C2-F275764518D3}"/>
          </ac:spMkLst>
        </pc:spChg>
        <pc:spChg chg="mod">
          <ac:chgData name="Jain, Puneet" userId="75cd3f4f-f229-4449-9d1d-578b6f6df20f" providerId="ADAL" clId="{D00D6083-582B-4312-A7E3-13AA2C208F0D}" dt="2024-11-04T18:52:20.511" v="147" actId="478"/>
          <ac:spMkLst>
            <pc:docMk/>
            <pc:sldMk cId="3353499226" sldId="580"/>
            <ac:spMk id="62" creationId="{0FA9D42D-4E30-8F56-03A2-6902D0E6F87F}"/>
          </ac:spMkLst>
        </pc:spChg>
        <pc:spChg chg="mod">
          <ac:chgData name="Jain, Puneet" userId="75cd3f4f-f229-4449-9d1d-578b6f6df20f" providerId="ADAL" clId="{D00D6083-582B-4312-A7E3-13AA2C208F0D}" dt="2024-11-04T18:52:20.511" v="147" actId="478"/>
          <ac:spMkLst>
            <pc:docMk/>
            <pc:sldMk cId="3353499226" sldId="580"/>
            <ac:spMk id="63" creationId="{4863CE16-0888-51A1-99D3-D4D2404AD373}"/>
          </ac:spMkLst>
        </pc:spChg>
        <pc:spChg chg="mod">
          <ac:chgData name="Jain, Puneet" userId="75cd3f4f-f229-4449-9d1d-578b6f6df20f" providerId="ADAL" clId="{D00D6083-582B-4312-A7E3-13AA2C208F0D}" dt="2024-11-04T18:52:20.511" v="147" actId="478"/>
          <ac:spMkLst>
            <pc:docMk/>
            <pc:sldMk cId="3353499226" sldId="580"/>
            <ac:spMk id="64" creationId="{25870990-38EF-8576-A073-639F1AEFBF82}"/>
          </ac:spMkLst>
        </pc:spChg>
        <pc:spChg chg="mod">
          <ac:chgData name="Jain, Puneet" userId="75cd3f4f-f229-4449-9d1d-578b6f6df20f" providerId="ADAL" clId="{D00D6083-582B-4312-A7E3-13AA2C208F0D}" dt="2024-11-04T18:52:20.511" v="147" actId="478"/>
          <ac:spMkLst>
            <pc:docMk/>
            <pc:sldMk cId="3353499226" sldId="580"/>
            <ac:spMk id="65" creationId="{568F8B6F-D875-B81B-DDC4-428EA7A09978}"/>
          </ac:spMkLst>
        </pc:spChg>
        <pc:spChg chg="mod">
          <ac:chgData name="Jain, Puneet" userId="75cd3f4f-f229-4449-9d1d-578b6f6df20f" providerId="ADAL" clId="{D00D6083-582B-4312-A7E3-13AA2C208F0D}" dt="2024-11-04T18:52:20.511" v="147" actId="478"/>
          <ac:spMkLst>
            <pc:docMk/>
            <pc:sldMk cId="3353499226" sldId="580"/>
            <ac:spMk id="66" creationId="{AA2A2BF4-C572-A9C2-F2EB-CE585218EA69}"/>
          </ac:spMkLst>
        </pc:spChg>
        <pc:spChg chg="mod">
          <ac:chgData name="Jain, Puneet" userId="75cd3f4f-f229-4449-9d1d-578b6f6df20f" providerId="ADAL" clId="{D00D6083-582B-4312-A7E3-13AA2C208F0D}" dt="2024-11-04T18:52:20.511" v="147" actId="478"/>
          <ac:spMkLst>
            <pc:docMk/>
            <pc:sldMk cId="3353499226" sldId="580"/>
            <ac:spMk id="67" creationId="{B47F3508-6D98-934A-8397-73AEBB66AA2A}"/>
          </ac:spMkLst>
        </pc:spChg>
        <pc:spChg chg="mod">
          <ac:chgData name="Jain, Puneet" userId="75cd3f4f-f229-4449-9d1d-578b6f6df20f" providerId="ADAL" clId="{D00D6083-582B-4312-A7E3-13AA2C208F0D}" dt="2024-11-04T18:52:20.511" v="147" actId="478"/>
          <ac:spMkLst>
            <pc:docMk/>
            <pc:sldMk cId="3353499226" sldId="580"/>
            <ac:spMk id="68" creationId="{0CBCE618-C491-F294-8010-356A269292C5}"/>
          </ac:spMkLst>
        </pc:spChg>
        <pc:spChg chg="mod">
          <ac:chgData name="Jain, Puneet" userId="75cd3f4f-f229-4449-9d1d-578b6f6df20f" providerId="ADAL" clId="{D00D6083-582B-4312-A7E3-13AA2C208F0D}" dt="2024-11-04T18:52:20.511" v="147" actId="478"/>
          <ac:spMkLst>
            <pc:docMk/>
            <pc:sldMk cId="3353499226" sldId="580"/>
            <ac:spMk id="69" creationId="{3579F881-FA7C-B119-C666-15155DFE766F}"/>
          </ac:spMkLst>
        </pc:spChg>
        <pc:spChg chg="mod">
          <ac:chgData name="Jain, Puneet" userId="75cd3f4f-f229-4449-9d1d-578b6f6df20f" providerId="ADAL" clId="{D00D6083-582B-4312-A7E3-13AA2C208F0D}" dt="2024-11-04T18:52:20.511" v="147" actId="478"/>
          <ac:spMkLst>
            <pc:docMk/>
            <pc:sldMk cId="3353499226" sldId="580"/>
            <ac:spMk id="70" creationId="{C4D1C239-B869-AEB2-FB7E-F7E5C633C5E3}"/>
          </ac:spMkLst>
        </pc:spChg>
        <pc:spChg chg="del mod">
          <ac:chgData name="Jain, Puneet" userId="75cd3f4f-f229-4449-9d1d-578b6f6df20f" providerId="ADAL" clId="{D00D6083-582B-4312-A7E3-13AA2C208F0D}" dt="2024-11-04T18:52:20.511" v="147" actId="478"/>
          <ac:spMkLst>
            <pc:docMk/>
            <pc:sldMk cId="3353499226" sldId="580"/>
            <ac:spMk id="71" creationId="{AF3614A6-0105-CCB7-232E-E3562074808A}"/>
          </ac:spMkLst>
        </pc:spChg>
        <pc:spChg chg="mod">
          <ac:chgData name="Jain, Puneet" userId="75cd3f4f-f229-4449-9d1d-578b6f6df20f" providerId="ADAL" clId="{D00D6083-582B-4312-A7E3-13AA2C208F0D}" dt="2024-11-04T18:52:20.511" v="147" actId="478"/>
          <ac:spMkLst>
            <pc:docMk/>
            <pc:sldMk cId="3353499226" sldId="580"/>
            <ac:spMk id="72" creationId="{3740E97B-2193-146E-6EA1-F940A2F86B97}"/>
          </ac:spMkLst>
        </pc:spChg>
        <pc:spChg chg="mod">
          <ac:chgData name="Jain, Puneet" userId="75cd3f4f-f229-4449-9d1d-578b6f6df20f" providerId="ADAL" clId="{D00D6083-582B-4312-A7E3-13AA2C208F0D}" dt="2024-11-04T18:52:20.511" v="147" actId="478"/>
          <ac:spMkLst>
            <pc:docMk/>
            <pc:sldMk cId="3353499226" sldId="580"/>
            <ac:spMk id="73" creationId="{DDF0C627-778B-BD0F-0DDB-A276286A4142}"/>
          </ac:spMkLst>
        </pc:spChg>
        <pc:spChg chg="mod">
          <ac:chgData name="Jain, Puneet" userId="75cd3f4f-f229-4449-9d1d-578b6f6df20f" providerId="ADAL" clId="{D00D6083-582B-4312-A7E3-13AA2C208F0D}" dt="2024-11-04T18:52:20.511" v="147" actId="478"/>
          <ac:spMkLst>
            <pc:docMk/>
            <pc:sldMk cId="3353499226" sldId="580"/>
            <ac:spMk id="74" creationId="{3CFFA812-B6D3-FD19-71C3-4FF6E8C50275}"/>
          </ac:spMkLst>
        </pc:spChg>
        <pc:spChg chg="mod">
          <ac:chgData name="Jain, Puneet" userId="75cd3f4f-f229-4449-9d1d-578b6f6df20f" providerId="ADAL" clId="{D00D6083-582B-4312-A7E3-13AA2C208F0D}" dt="2024-11-04T18:52:20.511" v="147" actId="478"/>
          <ac:spMkLst>
            <pc:docMk/>
            <pc:sldMk cId="3353499226" sldId="580"/>
            <ac:spMk id="76" creationId="{EF84C695-51A7-6D08-07D3-0820B0C65F32}"/>
          </ac:spMkLst>
        </pc:spChg>
        <pc:spChg chg="mod">
          <ac:chgData name="Jain, Puneet" userId="75cd3f4f-f229-4449-9d1d-578b6f6df20f" providerId="ADAL" clId="{D00D6083-582B-4312-A7E3-13AA2C208F0D}" dt="2024-11-04T18:52:20.511" v="147" actId="478"/>
          <ac:spMkLst>
            <pc:docMk/>
            <pc:sldMk cId="3353499226" sldId="580"/>
            <ac:spMk id="77" creationId="{6435006A-BEF8-55D3-9BB7-C41F2559B36E}"/>
          </ac:spMkLst>
        </pc:spChg>
        <pc:spChg chg="mod">
          <ac:chgData name="Jain, Puneet" userId="75cd3f4f-f229-4449-9d1d-578b6f6df20f" providerId="ADAL" clId="{D00D6083-582B-4312-A7E3-13AA2C208F0D}" dt="2024-11-04T18:52:20.511" v="147" actId="478"/>
          <ac:spMkLst>
            <pc:docMk/>
            <pc:sldMk cId="3353499226" sldId="580"/>
            <ac:spMk id="78" creationId="{FB6535DE-4F33-0CF7-E33F-985732AAB979}"/>
          </ac:spMkLst>
        </pc:spChg>
        <pc:spChg chg="mod">
          <ac:chgData name="Jain, Puneet" userId="75cd3f4f-f229-4449-9d1d-578b6f6df20f" providerId="ADAL" clId="{D00D6083-582B-4312-A7E3-13AA2C208F0D}" dt="2024-11-04T18:52:20.511" v="147" actId="478"/>
          <ac:spMkLst>
            <pc:docMk/>
            <pc:sldMk cId="3353499226" sldId="580"/>
            <ac:spMk id="79" creationId="{681A27AA-742E-2A27-28C4-A2DA692DED3A}"/>
          </ac:spMkLst>
        </pc:spChg>
        <pc:spChg chg="mod">
          <ac:chgData name="Jain, Puneet" userId="75cd3f4f-f229-4449-9d1d-578b6f6df20f" providerId="ADAL" clId="{D00D6083-582B-4312-A7E3-13AA2C208F0D}" dt="2024-11-04T18:52:20.511" v="147" actId="478"/>
          <ac:spMkLst>
            <pc:docMk/>
            <pc:sldMk cId="3353499226" sldId="580"/>
            <ac:spMk id="80" creationId="{D24A0EA3-81E7-39AC-3FF2-8BA3BD9A052D}"/>
          </ac:spMkLst>
        </pc:spChg>
        <pc:spChg chg="mod">
          <ac:chgData name="Jain, Puneet" userId="75cd3f4f-f229-4449-9d1d-578b6f6df20f" providerId="ADAL" clId="{D00D6083-582B-4312-A7E3-13AA2C208F0D}" dt="2024-11-04T18:52:20.511" v="147" actId="478"/>
          <ac:spMkLst>
            <pc:docMk/>
            <pc:sldMk cId="3353499226" sldId="580"/>
            <ac:spMk id="82" creationId="{BB876E64-81F8-C146-95A0-1CCA4D256F0B}"/>
          </ac:spMkLst>
        </pc:spChg>
        <pc:grpChg chg="mod">
          <ac:chgData name="Jain, Puneet" userId="75cd3f4f-f229-4449-9d1d-578b6f6df20f" providerId="ADAL" clId="{D00D6083-582B-4312-A7E3-13AA2C208F0D}" dt="2024-11-04T18:52:20.511" v="147" actId="478"/>
          <ac:grpSpMkLst>
            <pc:docMk/>
            <pc:sldMk cId="3353499226" sldId="580"/>
            <ac:grpSpMk id="75" creationId="{8C384DA4-79D3-3934-AA18-F15D60230B02}"/>
          </ac:grpSpMkLst>
        </pc:grpChg>
        <pc:grpChg chg="mod">
          <ac:chgData name="Jain, Puneet" userId="75cd3f4f-f229-4449-9d1d-578b6f6df20f" providerId="ADAL" clId="{D00D6083-582B-4312-A7E3-13AA2C208F0D}" dt="2024-11-04T18:52:20.511" v="147" actId="478"/>
          <ac:grpSpMkLst>
            <pc:docMk/>
            <pc:sldMk cId="3353499226" sldId="580"/>
            <ac:grpSpMk id="84" creationId="{AC8FCC3E-B564-242B-271A-13E17125A76E}"/>
          </ac:grpSpMkLst>
        </pc:grpChg>
        <pc:cxnChg chg="mod">
          <ac:chgData name="Jain, Puneet" userId="75cd3f4f-f229-4449-9d1d-578b6f6df20f" providerId="ADAL" clId="{D00D6083-582B-4312-A7E3-13AA2C208F0D}" dt="2024-11-04T18:52:20.511" v="147" actId="478"/>
          <ac:cxnSpMkLst>
            <pc:docMk/>
            <pc:sldMk cId="3353499226" sldId="580"/>
            <ac:cxnSpMk id="5" creationId="{13F6377B-5342-9A45-B0A6-3F08C366DEDA}"/>
          </ac:cxnSpMkLst>
        </pc:cxnChg>
        <pc:cxnChg chg="mod">
          <ac:chgData name="Jain, Puneet" userId="75cd3f4f-f229-4449-9d1d-578b6f6df20f" providerId="ADAL" clId="{D00D6083-582B-4312-A7E3-13AA2C208F0D}" dt="2024-11-04T18:52:20.511" v="147" actId="478"/>
          <ac:cxnSpMkLst>
            <pc:docMk/>
            <pc:sldMk cId="3353499226" sldId="580"/>
            <ac:cxnSpMk id="7" creationId="{04380011-61DC-7253-FCD6-3DD2F7321D46}"/>
          </ac:cxnSpMkLst>
        </pc:cxnChg>
        <pc:cxnChg chg="mod">
          <ac:chgData name="Jain, Puneet" userId="75cd3f4f-f229-4449-9d1d-578b6f6df20f" providerId="ADAL" clId="{D00D6083-582B-4312-A7E3-13AA2C208F0D}" dt="2024-11-04T18:52:20.511" v="147" actId="478"/>
          <ac:cxnSpMkLst>
            <pc:docMk/>
            <pc:sldMk cId="3353499226" sldId="580"/>
            <ac:cxnSpMk id="8" creationId="{51BDE6D0-3BC6-65B6-C2A9-F97471B9331F}"/>
          </ac:cxnSpMkLst>
        </pc:cxnChg>
        <pc:cxnChg chg="mod">
          <ac:chgData name="Jain, Puneet" userId="75cd3f4f-f229-4449-9d1d-578b6f6df20f" providerId="ADAL" clId="{D00D6083-582B-4312-A7E3-13AA2C208F0D}" dt="2024-11-04T18:52:20.511" v="147" actId="478"/>
          <ac:cxnSpMkLst>
            <pc:docMk/>
            <pc:sldMk cId="3353499226" sldId="580"/>
            <ac:cxnSpMk id="9" creationId="{FDD082A7-BCDD-1480-3A1F-54D547520865}"/>
          </ac:cxnSpMkLst>
        </pc:cxnChg>
        <pc:cxnChg chg="mod">
          <ac:chgData name="Jain, Puneet" userId="75cd3f4f-f229-4449-9d1d-578b6f6df20f" providerId="ADAL" clId="{D00D6083-582B-4312-A7E3-13AA2C208F0D}" dt="2024-11-04T18:52:20.511" v="147" actId="478"/>
          <ac:cxnSpMkLst>
            <pc:docMk/>
            <pc:sldMk cId="3353499226" sldId="580"/>
            <ac:cxnSpMk id="11" creationId="{E88BDFA0-0C10-64D3-93E4-22DD9B5F189C}"/>
          </ac:cxnSpMkLst>
        </pc:cxnChg>
        <pc:cxnChg chg="mod">
          <ac:chgData name="Jain, Puneet" userId="75cd3f4f-f229-4449-9d1d-578b6f6df20f" providerId="ADAL" clId="{D00D6083-582B-4312-A7E3-13AA2C208F0D}" dt="2024-11-04T18:52:20.511" v="147" actId="478"/>
          <ac:cxnSpMkLst>
            <pc:docMk/>
            <pc:sldMk cId="3353499226" sldId="580"/>
            <ac:cxnSpMk id="12" creationId="{EA5B6441-BC20-AB8A-22DA-D436A063EE29}"/>
          </ac:cxnSpMkLst>
        </pc:cxnChg>
        <pc:cxnChg chg="mod">
          <ac:chgData name="Jain, Puneet" userId="75cd3f4f-f229-4449-9d1d-578b6f6df20f" providerId="ADAL" clId="{D00D6083-582B-4312-A7E3-13AA2C208F0D}" dt="2024-11-04T18:52:20.511" v="147" actId="478"/>
          <ac:cxnSpMkLst>
            <pc:docMk/>
            <pc:sldMk cId="3353499226" sldId="580"/>
            <ac:cxnSpMk id="13" creationId="{2F6AC5AF-FD79-C202-C782-4A52056AD2D9}"/>
          </ac:cxnSpMkLst>
        </pc:cxnChg>
        <pc:cxnChg chg="mod">
          <ac:chgData name="Jain, Puneet" userId="75cd3f4f-f229-4449-9d1d-578b6f6df20f" providerId="ADAL" clId="{D00D6083-582B-4312-A7E3-13AA2C208F0D}" dt="2024-11-04T18:52:42.997" v="154" actId="1076"/>
          <ac:cxnSpMkLst>
            <pc:docMk/>
            <pc:sldMk cId="3353499226" sldId="580"/>
            <ac:cxnSpMk id="15" creationId="{16F7F86D-23A2-17B1-E71B-9F77D0FDA74A}"/>
          </ac:cxnSpMkLst>
        </pc:cxnChg>
        <pc:cxnChg chg="mod">
          <ac:chgData name="Jain, Puneet" userId="75cd3f4f-f229-4449-9d1d-578b6f6df20f" providerId="ADAL" clId="{D00D6083-582B-4312-A7E3-13AA2C208F0D}" dt="2024-11-04T18:52:20.511" v="147" actId="478"/>
          <ac:cxnSpMkLst>
            <pc:docMk/>
            <pc:sldMk cId="3353499226" sldId="580"/>
            <ac:cxnSpMk id="19" creationId="{C79357B6-EA8D-C72C-F1E7-93CE26D95C24}"/>
          </ac:cxnSpMkLst>
        </pc:cxnChg>
        <pc:cxnChg chg="mod">
          <ac:chgData name="Jain, Puneet" userId="75cd3f4f-f229-4449-9d1d-578b6f6df20f" providerId="ADAL" clId="{D00D6083-582B-4312-A7E3-13AA2C208F0D}" dt="2024-11-04T18:52:20.511" v="147" actId="478"/>
          <ac:cxnSpMkLst>
            <pc:docMk/>
            <pc:sldMk cId="3353499226" sldId="580"/>
            <ac:cxnSpMk id="21" creationId="{2A5DFED3-F9E6-BDF2-F074-3F444F264B8F}"/>
          </ac:cxnSpMkLst>
        </pc:cxnChg>
        <pc:cxnChg chg="mod">
          <ac:chgData name="Jain, Puneet" userId="75cd3f4f-f229-4449-9d1d-578b6f6df20f" providerId="ADAL" clId="{D00D6083-582B-4312-A7E3-13AA2C208F0D}" dt="2024-11-04T18:52:20.511" v="147" actId="478"/>
          <ac:cxnSpMkLst>
            <pc:docMk/>
            <pc:sldMk cId="3353499226" sldId="580"/>
            <ac:cxnSpMk id="23" creationId="{416C85B9-F70A-4929-69E8-E5D6BFE9DC6A}"/>
          </ac:cxnSpMkLst>
        </pc:cxnChg>
        <pc:cxnChg chg="mod">
          <ac:chgData name="Jain, Puneet" userId="75cd3f4f-f229-4449-9d1d-578b6f6df20f" providerId="ADAL" clId="{D00D6083-582B-4312-A7E3-13AA2C208F0D}" dt="2024-11-04T18:52:20.511" v="147" actId="478"/>
          <ac:cxnSpMkLst>
            <pc:docMk/>
            <pc:sldMk cId="3353499226" sldId="580"/>
            <ac:cxnSpMk id="24" creationId="{CDA5BB03-E21D-06E6-B105-69AE87C1907B}"/>
          </ac:cxnSpMkLst>
        </pc:cxnChg>
        <pc:cxnChg chg="mod">
          <ac:chgData name="Jain, Puneet" userId="75cd3f4f-f229-4449-9d1d-578b6f6df20f" providerId="ADAL" clId="{D00D6083-582B-4312-A7E3-13AA2C208F0D}" dt="2024-11-04T18:52:20.511" v="147" actId="478"/>
          <ac:cxnSpMkLst>
            <pc:docMk/>
            <pc:sldMk cId="3353499226" sldId="580"/>
            <ac:cxnSpMk id="26" creationId="{16DB2480-5AA2-EBAF-5F27-D5837033C97E}"/>
          </ac:cxnSpMkLst>
        </pc:cxnChg>
        <pc:cxnChg chg="mod">
          <ac:chgData name="Jain, Puneet" userId="75cd3f4f-f229-4449-9d1d-578b6f6df20f" providerId="ADAL" clId="{D00D6083-582B-4312-A7E3-13AA2C208F0D}" dt="2024-11-04T18:52:20.511" v="147" actId="478"/>
          <ac:cxnSpMkLst>
            <pc:docMk/>
            <pc:sldMk cId="3353499226" sldId="580"/>
            <ac:cxnSpMk id="27" creationId="{7612033D-8EFA-76CD-6CCA-C0CFBD63163A}"/>
          </ac:cxnSpMkLst>
        </pc:cxnChg>
        <pc:cxnChg chg="mod">
          <ac:chgData name="Jain, Puneet" userId="75cd3f4f-f229-4449-9d1d-578b6f6df20f" providerId="ADAL" clId="{D00D6083-582B-4312-A7E3-13AA2C208F0D}" dt="2024-11-04T18:52:46.469" v="157" actId="1036"/>
          <ac:cxnSpMkLst>
            <pc:docMk/>
            <pc:sldMk cId="3353499226" sldId="580"/>
            <ac:cxnSpMk id="30" creationId="{113DFC66-957D-91EA-B86C-49144A406939}"/>
          </ac:cxnSpMkLst>
        </pc:cxnChg>
        <pc:cxnChg chg="mod">
          <ac:chgData name="Jain, Puneet" userId="75cd3f4f-f229-4449-9d1d-578b6f6df20f" providerId="ADAL" clId="{D00D6083-582B-4312-A7E3-13AA2C208F0D}" dt="2024-11-04T18:52:20.511" v="147" actId="478"/>
          <ac:cxnSpMkLst>
            <pc:docMk/>
            <pc:sldMk cId="3353499226" sldId="580"/>
            <ac:cxnSpMk id="31" creationId="{0ED5B282-F335-6ACA-F0C9-E6EEF2BF790D}"/>
          </ac:cxnSpMkLst>
        </pc:cxnChg>
        <pc:cxnChg chg="mod">
          <ac:chgData name="Jain, Puneet" userId="75cd3f4f-f229-4449-9d1d-578b6f6df20f" providerId="ADAL" clId="{D00D6083-582B-4312-A7E3-13AA2C208F0D}" dt="2024-11-04T18:52:39.043" v="153" actId="1076"/>
          <ac:cxnSpMkLst>
            <pc:docMk/>
            <pc:sldMk cId="3353499226" sldId="580"/>
            <ac:cxnSpMk id="81" creationId="{BCD9FBDA-D2C4-8990-6729-4688E5314432}"/>
          </ac:cxnSpMkLst>
        </pc:cxnChg>
        <pc:cxnChg chg="mod">
          <ac:chgData name="Jain, Puneet" userId="75cd3f4f-f229-4449-9d1d-578b6f6df20f" providerId="ADAL" clId="{D00D6083-582B-4312-A7E3-13AA2C208F0D}" dt="2024-11-04T18:52:20.511" v="147" actId="478"/>
          <ac:cxnSpMkLst>
            <pc:docMk/>
            <pc:sldMk cId="3353499226" sldId="580"/>
            <ac:cxnSpMk id="83" creationId="{843CD588-A64E-DC8C-7B64-30D908EF04DC}"/>
          </ac:cxnSpMkLst>
        </pc:cxnChg>
      </pc:sldChg>
      <pc:sldChg chg="del">
        <pc:chgData name="Jain, Puneet" userId="75cd3f4f-f229-4449-9d1d-578b6f6df20f" providerId="ADAL" clId="{D00D6083-582B-4312-A7E3-13AA2C208F0D}" dt="2024-11-04T19:47:09.480" v="801" actId="47"/>
        <pc:sldMkLst>
          <pc:docMk/>
          <pc:sldMk cId="2367578196" sldId="581"/>
        </pc:sldMkLst>
      </pc:sldChg>
      <pc:sldChg chg="addSp delSp modSp mod">
        <pc:chgData name="Jain, Puneet" userId="75cd3f4f-f229-4449-9d1d-578b6f6df20f" providerId="ADAL" clId="{D00D6083-582B-4312-A7E3-13AA2C208F0D}" dt="2024-11-05T08:02:57.393" v="3376" actId="20577"/>
        <pc:sldMkLst>
          <pc:docMk/>
          <pc:sldMk cId="2121611852" sldId="582"/>
        </pc:sldMkLst>
        <pc:spChg chg="del">
          <ac:chgData name="Jain, Puneet" userId="75cd3f4f-f229-4449-9d1d-578b6f6df20f" providerId="ADAL" clId="{D00D6083-582B-4312-A7E3-13AA2C208F0D}" dt="2024-11-04T19:01:31.625" v="338" actId="478"/>
          <ac:spMkLst>
            <pc:docMk/>
            <pc:sldMk cId="2121611852" sldId="582"/>
            <ac:spMk id="2" creationId="{E09FEF59-BA54-0B51-C179-26F941CB149B}"/>
          </ac:spMkLst>
        </pc:spChg>
        <pc:spChg chg="add mod">
          <ac:chgData name="Jain, Puneet" userId="75cd3f4f-f229-4449-9d1d-578b6f6df20f" providerId="ADAL" clId="{D00D6083-582B-4312-A7E3-13AA2C208F0D}" dt="2024-11-05T07:19:12.574" v="2908" actId="1037"/>
          <ac:spMkLst>
            <pc:docMk/>
            <pc:sldMk cId="2121611852" sldId="582"/>
            <ac:spMk id="3" creationId="{455DD0D6-70B0-CE8D-25DF-FCE01851A81D}"/>
          </ac:spMkLst>
        </pc:spChg>
        <pc:spChg chg="add mod">
          <ac:chgData name="Jain, Puneet" userId="75cd3f4f-f229-4449-9d1d-578b6f6df20f" providerId="ADAL" clId="{D00D6083-582B-4312-A7E3-13AA2C208F0D}" dt="2024-11-05T07:19:03.617" v="2906" actId="14100"/>
          <ac:spMkLst>
            <pc:docMk/>
            <pc:sldMk cId="2121611852" sldId="582"/>
            <ac:spMk id="4" creationId="{E75D806D-E9C0-8D64-A4BC-884752F8A56B}"/>
          </ac:spMkLst>
        </pc:spChg>
        <pc:spChg chg="mod">
          <ac:chgData name="Jain, Puneet" userId="75cd3f4f-f229-4449-9d1d-578b6f6df20f" providerId="ADAL" clId="{D00D6083-582B-4312-A7E3-13AA2C208F0D}" dt="2024-11-05T08:02:57.393" v="3376" actId="20577"/>
          <ac:spMkLst>
            <pc:docMk/>
            <pc:sldMk cId="2121611852" sldId="582"/>
            <ac:spMk id="10" creationId="{00000000-0000-0000-0000-000000000000}"/>
          </ac:spMkLst>
        </pc:spChg>
        <pc:spChg chg="mod">
          <ac:chgData name="Jain, Puneet" userId="75cd3f4f-f229-4449-9d1d-578b6f6df20f" providerId="ADAL" clId="{D00D6083-582B-4312-A7E3-13AA2C208F0D}" dt="2024-11-04T19:01:48.758" v="342" actId="1076"/>
          <ac:spMkLst>
            <pc:docMk/>
            <pc:sldMk cId="2121611852" sldId="582"/>
            <ac:spMk id="149" creationId="{86B7EECA-6F92-59E1-9CC5-AEFAD2DEA90C}"/>
          </ac:spMkLst>
        </pc:spChg>
        <pc:spChg chg="mod">
          <ac:chgData name="Jain, Puneet" userId="75cd3f4f-f229-4449-9d1d-578b6f6df20f" providerId="ADAL" clId="{D00D6083-582B-4312-A7E3-13AA2C208F0D}" dt="2024-11-04T19:01:48.758" v="342" actId="1076"/>
          <ac:spMkLst>
            <pc:docMk/>
            <pc:sldMk cId="2121611852" sldId="582"/>
            <ac:spMk id="160" creationId="{5CD8E6B8-18E4-D3EB-EC2F-B1061771E1BB}"/>
          </ac:spMkLst>
        </pc:spChg>
        <pc:spChg chg="mod">
          <ac:chgData name="Jain, Puneet" userId="75cd3f4f-f229-4449-9d1d-578b6f6df20f" providerId="ADAL" clId="{D00D6083-582B-4312-A7E3-13AA2C208F0D}" dt="2024-11-04T19:01:48.758" v="342" actId="1076"/>
          <ac:spMkLst>
            <pc:docMk/>
            <pc:sldMk cId="2121611852" sldId="582"/>
            <ac:spMk id="161" creationId="{819C26B7-5EFC-0F07-373F-50C9ED341140}"/>
          </ac:spMkLst>
        </pc:spChg>
        <pc:spChg chg="mod">
          <ac:chgData name="Jain, Puneet" userId="75cd3f4f-f229-4449-9d1d-578b6f6df20f" providerId="ADAL" clId="{D00D6083-582B-4312-A7E3-13AA2C208F0D}" dt="2024-11-04T19:01:48.758" v="342" actId="1076"/>
          <ac:spMkLst>
            <pc:docMk/>
            <pc:sldMk cId="2121611852" sldId="582"/>
            <ac:spMk id="162" creationId="{DC27F596-61E6-0E6A-89D6-D7D5E2C345F1}"/>
          </ac:spMkLst>
        </pc:spChg>
        <pc:spChg chg="mod">
          <ac:chgData name="Jain, Puneet" userId="75cd3f4f-f229-4449-9d1d-578b6f6df20f" providerId="ADAL" clId="{D00D6083-582B-4312-A7E3-13AA2C208F0D}" dt="2024-11-04T19:01:48.758" v="342" actId="1076"/>
          <ac:spMkLst>
            <pc:docMk/>
            <pc:sldMk cId="2121611852" sldId="582"/>
            <ac:spMk id="163" creationId="{3814F1FD-695E-9BC1-E1C9-84D44E3780EE}"/>
          </ac:spMkLst>
        </pc:spChg>
        <pc:spChg chg="mod">
          <ac:chgData name="Jain, Puneet" userId="75cd3f4f-f229-4449-9d1d-578b6f6df20f" providerId="ADAL" clId="{D00D6083-582B-4312-A7E3-13AA2C208F0D}" dt="2024-11-04T19:01:48.758" v="342" actId="1076"/>
          <ac:spMkLst>
            <pc:docMk/>
            <pc:sldMk cId="2121611852" sldId="582"/>
            <ac:spMk id="164" creationId="{CC0A3CF0-B12D-02BB-DBD9-41EC64678807}"/>
          </ac:spMkLst>
        </pc:spChg>
        <pc:spChg chg="mod">
          <ac:chgData name="Jain, Puneet" userId="75cd3f4f-f229-4449-9d1d-578b6f6df20f" providerId="ADAL" clId="{D00D6083-582B-4312-A7E3-13AA2C208F0D}" dt="2024-11-04T19:01:48.758" v="342" actId="1076"/>
          <ac:spMkLst>
            <pc:docMk/>
            <pc:sldMk cId="2121611852" sldId="582"/>
            <ac:spMk id="165" creationId="{C37ACBB1-7107-603E-101A-A6ED311B5DB4}"/>
          </ac:spMkLst>
        </pc:spChg>
        <pc:spChg chg="mod">
          <ac:chgData name="Jain, Puneet" userId="75cd3f4f-f229-4449-9d1d-578b6f6df20f" providerId="ADAL" clId="{D00D6083-582B-4312-A7E3-13AA2C208F0D}" dt="2024-11-04T19:01:48.758" v="342" actId="1076"/>
          <ac:spMkLst>
            <pc:docMk/>
            <pc:sldMk cId="2121611852" sldId="582"/>
            <ac:spMk id="166" creationId="{D0EED1C4-D7C0-B2C4-ACE2-27FCB47A2C42}"/>
          </ac:spMkLst>
        </pc:spChg>
        <pc:spChg chg="mod">
          <ac:chgData name="Jain, Puneet" userId="75cd3f4f-f229-4449-9d1d-578b6f6df20f" providerId="ADAL" clId="{D00D6083-582B-4312-A7E3-13AA2C208F0D}" dt="2024-11-04T19:01:48.758" v="342" actId="1076"/>
          <ac:spMkLst>
            <pc:docMk/>
            <pc:sldMk cId="2121611852" sldId="582"/>
            <ac:spMk id="167" creationId="{444F8C3A-A4E2-11C9-7CEC-FFA1E85D8A95}"/>
          </ac:spMkLst>
        </pc:spChg>
        <pc:spChg chg="mod">
          <ac:chgData name="Jain, Puneet" userId="75cd3f4f-f229-4449-9d1d-578b6f6df20f" providerId="ADAL" clId="{D00D6083-582B-4312-A7E3-13AA2C208F0D}" dt="2024-11-04T19:01:48.758" v="342" actId="1076"/>
          <ac:spMkLst>
            <pc:docMk/>
            <pc:sldMk cId="2121611852" sldId="582"/>
            <ac:spMk id="168" creationId="{06D95DED-D3F8-FFEB-C2FC-A314BB67110B}"/>
          </ac:spMkLst>
        </pc:spChg>
        <pc:spChg chg="mod">
          <ac:chgData name="Jain, Puneet" userId="75cd3f4f-f229-4449-9d1d-578b6f6df20f" providerId="ADAL" clId="{D00D6083-582B-4312-A7E3-13AA2C208F0D}" dt="2024-11-04T19:01:48.758" v="342" actId="1076"/>
          <ac:spMkLst>
            <pc:docMk/>
            <pc:sldMk cId="2121611852" sldId="582"/>
            <ac:spMk id="169" creationId="{C331E508-AF48-E744-9FF1-7876D1F3371A}"/>
          </ac:spMkLst>
        </pc:spChg>
        <pc:spChg chg="mod">
          <ac:chgData name="Jain, Puneet" userId="75cd3f4f-f229-4449-9d1d-578b6f6df20f" providerId="ADAL" clId="{D00D6083-582B-4312-A7E3-13AA2C208F0D}" dt="2024-11-04T19:01:48.758" v="342" actId="1076"/>
          <ac:spMkLst>
            <pc:docMk/>
            <pc:sldMk cId="2121611852" sldId="582"/>
            <ac:spMk id="170" creationId="{3D3F0E7F-560B-ACDC-6E28-FD0512E0B122}"/>
          </ac:spMkLst>
        </pc:spChg>
        <pc:spChg chg="mod">
          <ac:chgData name="Jain, Puneet" userId="75cd3f4f-f229-4449-9d1d-578b6f6df20f" providerId="ADAL" clId="{D00D6083-582B-4312-A7E3-13AA2C208F0D}" dt="2024-11-04T19:01:48.758" v="342" actId="1076"/>
          <ac:spMkLst>
            <pc:docMk/>
            <pc:sldMk cId="2121611852" sldId="582"/>
            <ac:spMk id="171" creationId="{011B47B7-A223-209F-C33D-34E608D079B6}"/>
          </ac:spMkLst>
        </pc:spChg>
        <pc:spChg chg="mod">
          <ac:chgData name="Jain, Puneet" userId="75cd3f4f-f229-4449-9d1d-578b6f6df20f" providerId="ADAL" clId="{D00D6083-582B-4312-A7E3-13AA2C208F0D}" dt="2024-11-04T19:01:48.758" v="342" actId="1076"/>
          <ac:spMkLst>
            <pc:docMk/>
            <pc:sldMk cId="2121611852" sldId="582"/>
            <ac:spMk id="172" creationId="{BA976BF4-FAD9-E5C2-B696-6F154C62B814}"/>
          </ac:spMkLst>
        </pc:spChg>
        <pc:spChg chg="mod">
          <ac:chgData name="Jain, Puneet" userId="75cd3f4f-f229-4449-9d1d-578b6f6df20f" providerId="ADAL" clId="{D00D6083-582B-4312-A7E3-13AA2C208F0D}" dt="2024-11-04T19:01:48.758" v="342" actId="1076"/>
          <ac:spMkLst>
            <pc:docMk/>
            <pc:sldMk cId="2121611852" sldId="582"/>
            <ac:spMk id="173" creationId="{55ED90FB-A1E7-8343-DD86-993870D8639C}"/>
          </ac:spMkLst>
        </pc:spChg>
        <pc:spChg chg="mod">
          <ac:chgData name="Jain, Puneet" userId="75cd3f4f-f229-4449-9d1d-578b6f6df20f" providerId="ADAL" clId="{D00D6083-582B-4312-A7E3-13AA2C208F0D}" dt="2024-11-04T19:01:48.758" v="342" actId="1076"/>
          <ac:spMkLst>
            <pc:docMk/>
            <pc:sldMk cId="2121611852" sldId="582"/>
            <ac:spMk id="174" creationId="{9C3C16AA-BF53-7329-DAB1-989D9A486104}"/>
          </ac:spMkLst>
        </pc:spChg>
        <pc:spChg chg="mod">
          <ac:chgData name="Jain, Puneet" userId="75cd3f4f-f229-4449-9d1d-578b6f6df20f" providerId="ADAL" clId="{D00D6083-582B-4312-A7E3-13AA2C208F0D}" dt="2024-11-04T19:01:48.758" v="342" actId="1076"/>
          <ac:spMkLst>
            <pc:docMk/>
            <pc:sldMk cId="2121611852" sldId="582"/>
            <ac:spMk id="175" creationId="{F55C139D-35B7-8900-A7D0-C41A8F76215D}"/>
          </ac:spMkLst>
        </pc:spChg>
        <pc:spChg chg="mod">
          <ac:chgData name="Jain, Puneet" userId="75cd3f4f-f229-4449-9d1d-578b6f6df20f" providerId="ADAL" clId="{D00D6083-582B-4312-A7E3-13AA2C208F0D}" dt="2024-11-04T19:01:48.758" v="342" actId="1076"/>
          <ac:spMkLst>
            <pc:docMk/>
            <pc:sldMk cId="2121611852" sldId="582"/>
            <ac:spMk id="176" creationId="{31A050A1-91CC-16A1-B3B1-5B966F4D7028}"/>
          </ac:spMkLst>
        </pc:spChg>
        <pc:spChg chg="mod">
          <ac:chgData name="Jain, Puneet" userId="75cd3f4f-f229-4449-9d1d-578b6f6df20f" providerId="ADAL" clId="{D00D6083-582B-4312-A7E3-13AA2C208F0D}" dt="2024-11-04T19:01:48.758" v="342" actId="1076"/>
          <ac:spMkLst>
            <pc:docMk/>
            <pc:sldMk cId="2121611852" sldId="582"/>
            <ac:spMk id="177" creationId="{C864264B-5EBB-58A3-373C-91311188EC7D}"/>
          </ac:spMkLst>
        </pc:spChg>
        <pc:spChg chg="mod">
          <ac:chgData name="Jain, Puneet" userId="75cd3f4f-f229-4449-9d1d-578b6f6df20f" providerId="ADAL" clId="{D00D6083-582B-4312-A7E3-13AA2C208F0D}" dt="2024-11-04T19:01:48.758" v="342" actId="1076"/>
          <ac:spMkLst>
            <pc:docMk/>
            <pc:sldMk cId="2121611852" sldId="582"/>
            <ac:spMk id="178" creationId="{E6933E7F-C0E2-582A-106E-5CB4328F8FEE}"/>
          </ac:spMkLst>
        </pc:spChg>
        <pc:spChg chg="mod">
          <ac:chgData name="Jain, Puneet" userId="75cd3f4f-f229-4449-9d1d-578b6f6df20f" providerId="ADAL" clId="{D00D6083-582B-4312-A7E3-13AA2C208F0D}" dt="2024-11-04T19:01:48.758" v="342" actId="1076"/>
          <ac:spMkLst>
            <pc:docMk/>
            <pc:sldMk cId="2121611852" sldId="582"/>
            <ac:spMk id="179" creationId="{2744DD21-89A2-44C3-B58F-2049B08E7904}"/>
          </ac:spMkLst>
        </pc:spChg>
        <pc:spChg chg="mod">
          <ac:chgData name="Jain, Puneet" userId="75cd3f4f-f229-4449-9d1d-578b6f6df20f" providerId="ADAL" clId="{D00D6083-582B-4312-A7E3-13AA2C208F0D}" dt="2024-11-04T19:01:48.758" v="342" actId="1076"/>
          <ac:spMkLst>
            <pc:docMk/>
            <pc:sldMk cId="2121611852" sldId="582"/>
            <ac:spMk id="180" creationId="{85A2EF4D-D572-A771-B08C-922EBB8ABFEB}"/>
          </ac:spMkLst>
        </pc:spChg>
        <pc:spChg chg="mod">
          <ac:chgData name="Jain, Puneet" userId="75cd3f4f-f229-4449-9d1d-578b6f6df20f" providerId="ADAL" clId="{D00D6083-582B-4312-A7E3-13AA2C208F0D}" dt="2024-11-04T19:01:48.758" v="342" actId="1076"/>
          <ac:spMkLst>
            <pc:docMk/>
            <pc:sldMk cId="2121611852" sldId="582"/>
            <ac:spMk id="181" creationId="{FCF20B41-891C-C44D-B48A-30B0B2EB7F7A}"/>
          </ac:spMkLst>
        </pc:spChg>
        <pc:spChg chg="mod">
          <ac:chgData name="Jain, Puneet" userId="75cd3f4f-f229-4449-9d1d-578b6f6df20f" providerId="ADAL" clId="{D00D6083-582B-4312-A7E3-13AA2C208F0D}" dt="2024-11-04T19:01:48.758" v="342" actId="1076"/>
          <ac:spMkLst>
            <pc:docMk/>
            <pc:sldMk cId="2121611852" sldId="582"/>
            <ac:spMk id="182" creationId="{A2155CD5-8079-E2DE-AFEE-D7671D43B21D}"/>
          </ac:spMkLst>
        </pc:spChg>
        <pc:spChg chg="mod">
          <ac:chgData name="Jain, Puneet" userId="75cd3f4f-f229-4449-9d1d-578b6f6df20f" providerId="ADAL" clId="{D00D6083-582B-4312-A7E3-13AA2C208F0D}" dt="2024-11-04T19:01:48.758" v="342" actId="1076"/>
          <ac:spMkLst>
            <pc:docMk/>
            <pc:sldMk cId="2121611852" sldId="582"/>
            <ac:spMk id="183" creationId="{728BAC4C-5FAB-56EE-95FD-BA648958AF16}"/>
          </ac:spMkLst>
        </pc:spChg>
        <pc:spChg chg="mod">
          <ac:chgData name="Jain, Puneet" userId="75cd3f4f-f229-4449-9d1d-578b6f6df20f" providerId="ADAL" clId="{D00D6083-582B-4312-A7E3-13AA2C208F0D}" dt="2024-11-04T19:01:48.758" v="342" actId="1076"/>
          <ac:spMkLst>
            <pc:docMk/>
            <pc:sldMk cId="2121611852" sldId="582"/>
            <ac:spMk id="184" creationId="{46D36CCF-2D86-9385-E036-B04756255CAB}"/>
          </ac:spMkLst>
        </pc:spChg>
        <pc:spChg chg="mod">
          <ac:chgData name="Jain, Puneet" userId="75cd3f4f-f229-4449-9d1d-578b6f6df20f" providerId="ADAL" clId="{D00D6083-582B-4312-A7E3-13AA2C208F0D}" dt="2024-11-04T19:01:48.758" v="342" actId="1076"/>
          <ac:spMkLst>
            <pc:docMk/>
            <pc:sldMk cId="2121611852" sldId="582"/>
            <ac:spMk id="185" creationId="{8E0BCBD0-68DA-A1A1-C0AC-CE3500CE69DA}"/>
          </ac:spMkLst>
        </pc:spChg>
        <pc:spChg chg="mod">
          <ac:chgData name="Jain, Puneet" userId="75cd3f4f-f229-4449-9d1d-578b6f6df20f" providerId="ADAL" clId="{D00D6083-582B-4312-A7E3-13AA2C208F0D}" dt="2024-11-04T19:01:48.758" v="342" actId="1076"/>
          <ac:spMkLst>
            <pc:docMk/>
            <pc:sldMk cId="2121611852" sldId="582"/>
            <ac:spMk id="186" creationId="{DDDD5096-8FEE-C85A-4BCE-C5FC5688DD5D}"/>
          </ac:spMkLst>
        </pc:spChg>
        <pc:spChg chg="mod">
          <ac:chgData name="Jain, Puneet" userId="75cd3f4f-f229-4449-9d1d-578b6f6df20f" providerId="ADAL" clId="{D00D6083-582B-4312-A7E3-13AA2C208F0D}" dt="2024-11-04T19:01:48.758" v="342" actId="1076"/>
          <ac:spMkLst>
            <pc:docMk/>
            <pc:sldMk cId="2121611852" sldId="582"/>
            <ac:spMk id="187" creationId="{6220EF01-3A40-F6A2-9455-9E719E24E7F4}"/>
          </ac:spMkLst>
        </pc:spChg>
        <pc:spChg chg="mod">
          <ac:chgData name="Jain, Puneet" userId="75cd3f4f-f229-4449-9d1d-578b6f6df20f" providerId="ADAL" clId="{D00D6083-582B-4312-A7E3-13AA2C208F0D}" dt="2024-11-04T19:01:48.758" v="342" actId="1076"/>
          <ac:spMkLst>
            <pc:docMk/>
            <pc:sldMk cId="2121611852" sldId="582"/>
            <ac:spMk id="188" creationId="{25C4B7FE-2753-1BAC-4A0A-1EF1D3088645}"/>
          </ac:spMkLst>
        </pc:spChg>
        <pc:spChg chg="mod">
          <ac:chgData name="Jain, Puneet" userId="75cd3f4f-f229-4449-9d1d-578b6f6df20f" providerId="ADAL" clId="{D00D6083-582B-4312-A7E3-13AA2C208F0D}" dt="2024-11-04T19:01:48.758" v="342" actId="1076"/>
          <ac:spMkLst>
            <pc:docMk/>
            <pc:sldMk cId="2121611852" sldId="582"/>
            <ac:spMk id="189" creationId="{6213CED1-8B84-6568-71F0-6B2134751D75}"/>
          </ac:spMkLst>
        </pc:spChg>
        <pc:spChg chg="mod">
          <ac:chgData name="Jain, Puneet" userId="75cd3f4f-f229-4449-9d1d-578b6f6df20f" providerId="ADAL" clId="{D00D6083-582B-4312-A7E3-13AA2C208F0D}" dt="2024-11-04T19:01:48.758" v="342" actId="1076"/>
          <ac:spMkLst>
            <pc:docMk/>
            <pc:sldMk cId="2121611852" sldId="582"/>
            <ac:spMk id="190" creationId="{B8509324-17B2-2DCC-A200-92F8D973E2DC}"/>
          </ac:spMkLst>
        </pc:spChg>
        <pc:spChg chg="mod">
          <ac:chgData name="Jain, Puneet" userId="75cd3f4f-f229-4449-9d1d-578b6f6df20f" providerId="ADAL" clId="{D00D6083-582B-4312-A7E3-13AA2C208F0D}" dt="2024-11-04T19:01:48.758" v="342" actId="1076"/>
          <ac:spMkLst>
            <pc:docMk/>
            <pc:sldMk cId="2121611852" sldId="582"/>
            <ac:spMk id="191" creationId="{42EBF3E8-4D97-1E83-40D5-B925DCB5270C}"/>
          </ac:spMkLst>
        </pc:spChg>
        <pc:spChg chg="mod">
          <ac:chgData name="Jain, Puneet" userId="75cd3f4f-f229-4449-9d1d-578b6f6df20f" providerId="ADAL" clId="{D00D6083-582B-4312-A7E3-13AA2C208F0D}" dt="2024-11-04T19:01:48.758" v="342" actId="1076"/>
          <ac:spMkLst>
            <pc:docMk/>
            <pc:sldMk cId="2121611852" sldId="582"/>
            <ac:spMk id="192" creationId="{2469D6CB-B9A0-011E-3111-37A594E5E799}"/>
          </ac:spMkLst>
        </pc:spChg>
        <pc:spChg chg="mod">
          <ac:chgData name="Jain, Puneet" userId="75cd3f4f-f229-4449-9d1d-578b6f6df20f" providerId="ADAL" clId="{D00D6083-582B-4312-A7E3-13AA2C208F0D}" dt="2024-11-04T19:01:48.758" v="342" actId="1076"/>
          <ac:spMkLst>
            <pc:docMk/>
            <pc:sldMk cId="2121611852" sldId="582"/>
            <ac:spMk id="193" creationId="{C469E1E1-884F-18A4-71AC-89DD46646841}"/>
          </ac:spMkLst>
        </pc:spChg>
        <pc:spChg chg="mod">
          <ac:chgData name="Jain, Puneet" userId="75cd3f4f-f229-4449-9d1d-578b6f6df20f" providerId="ADAL" clId="{D00D6083-582B-4312-A7E3-13AA2C208F0D}" dt="2024-11-04T19:01:48.758" v="342" actId="1076"/>
          <ac:spMkLst>
            <pc:docMk/>
            <pc:sldMk cId="2121611852" sldId="582"/>
            <ac:spMk id="194" creationId="{973E6D13-9297-F5E0-5C1C-1AA046F86A17}"/>
          </ac:spMkLst>
        </pc:spChg>
        <pc:spChg chg="mod">
          <ac:chgData name="Jain, Puneet" userId="75cd3f4f-f229-4449-9d1d-578b6f6df20f" providerId="ADAL" clId="{D00D6083-582B-4312-A7E3-13AA2C208F0D}" dt="2024-11-04T19:01:48.758" v="342" actId="1076"/>
          <ac:spMkLst>
            <pc:docMk/>
            <pc:sldMk cId="2121611852" sldId="582"/>
            <ac:spMk id="195" creationId="{46B1D986-A276-B3BF-F99D-76C871790F0A}"/>
          </ac:spMkLst>
        </pc:spChg>
        <pc:spChg chg="mod">
          <ac:chgData name="Jain, Puneet" userId="75cd3f4f-f229-4449-9d1d-578b6f6df20f" providerId="ADAL" clId="{D00D6083-582B-4312-A7E3-13AA2C208F0D}" dt="2024-11-04T19:01:48.758" v="342" actId="1076"/>
          <ac:spMkLst>
            <pc:docMk/>
            <pc:sldMk cId="2121611852" sldId="582"/>
            <ac:spMk id="196" creationId="{8483075E-2225-9EF1-0A84-F47C86985887}"/>
          </ac:spMkLst>
        </pc:spChg>
        <pc:spChg chg="mod">
          <ac:chgData name="Jain, Puneet" userId="75cd3f4f-f229-4449-9d1d-578b6f6df20f" providerId="ADAL" clId="{D00D6083-582B-4312-A7E3-13AA2C208F0D}" dt="2024-11-04T19:01:48.758" v="342" actId="1076"/>
          <ac:spMkLst>
            <pc:docMk/>
            <pc:sldMk cId="2121611852" sldId="582"/>
            <ac:spMk id="197" creationId="{7E58B721-2C61-2C61-3E08-D9955BEA5957}"/>
          </ac:spMkLst>
        </pc:spChg>
        <pc:spChg chg="mod">
          <ac:chgData name="Jain, Puneet" userId="75cd3f4f-f229-4449-9d1d-578b6f6df20f" providerId="ADAL" clId="{D00D6083-582B-4312-A7E3-13AA2C208F0D}" dt="2024-11-04T19:01:48.758" v="342" actId="1076"/>
          <ac:spMkLst>
            <pc:docMk/>
            <pc:sldMk cId="2121611852" sldId="582"/>
            <ac:spMk id="198" creationId="{AE179551-C7A8-6716-FEA5-A22351637260}"/>
          </ac:spMkLst>
        </pc:spChg>
        <pc:spChg chg="mod">
          <ac:chgData name="Jain, Puneet" userId="75cd3f4f-f229-4449-9d1d-578b6f6df20f" providerId="ADAL" clId="{D00D6083-582B-4312-A7E3-13AA2C208F0D}" dt="2024-11-04T19:01:48.758" v="342" actId="1076"/>
          <ac:spMkLst>
            <pc:docMk/>
            <pc:sldMk cId="2121611852" sldId="582"/>
            <ac:spMk id="199" creationId="{046EFA2D-0322-DD46-BC95-5447A2E612EE}"/>
          </ac:spMkLst>
        </pc:spChg>
        <pc:spChg chg="mod">
          <ac:chgData name="Jain, Puneet" userId="75cd3f4f-f229-4449-9d1d-578b6f6df20f" providerId="ADAL" clId="{D00D6083-582B-4312-A7E3-13AA2C208F0D}" dt="2024-11-04T19:01:48.758" v="342" actId="1076"/>
          <ac:spMkLst>
            <pc:docMk/>
            <pc:sldMk cId="2121611852" sldId="582"/>
            <ac:spMk id="200" creationId="{C4295BAC-4113-A960-45E1-2E4E0E2FB94B}"/>
          </ac:spMkLst>
        </pc:spChg>
        <pc:spChg chg="mod">
          <ac:chgData name="Jain, Puneet" userId="75cd3f4f-f229-4449-9d1d-578b6f6df20f" providerId="ADAL" clId="{D00D6083-582B-4312-A7E3-13AA2C208F0D}" dt="2024-11-04T19:01:48.758" v="342" actId="1076"/>
          <ac:spMkLst>
            <pc:docMk/>
            <pc:sldMk cId="2121611852" sldId="582"/>
            <ac:spMk id="201" creationId="{30E3152C-B2A9-A98E-1AEE-056C1BD7CA31}"/>
          </ac:spMkLst>
        </pc:spChg>
        <pc:spChg chg="mod">
          <ac:chgData name="Jain, Puneet" userId="75cd3f4f-f229-4449-9d1d-578b6f6df20f" providerId="ADAL" clId="{D00D6083-582B-4312-A7E3-13AA2C208F0D}" dt="2024-11-04T19:01:48.758" v="342" actId="1076"/>
          <ac:spMkLst>
            <pc:docMk/>
            <pc:sldMk cId="2121611852" sldId="582"/>
            <ac:spMk id="202" creationId="{C40C1EAC-5D08-C8D2-39C5-B0467268326F}"/>
          </ac:spMkLst>
        </pc:spChg>
        <pc:spChg chg="mod">
          <ac:chgData name="Jain, Puneet" userId="75cd3f4f-f229-4449-9d1d-578b6f6df20f" providerId="ADAL" clId="{D00D6083-582B-4312-A7E3-13AA2C208F0D}" dt="2024-11-04T19:01:48.758" v="342" actId="1076"/>
          <ac:spMkLst>
            <pc:docMk/>
            <pc:sldMk cId="2121611852" sldId="582"/>
            <ac:spMk id="203" creationId="{D3A656E6-83DC-7B66-BD38-927F3344B320}"/>
          </ac:spMkLst>
        </pc:spChg>
        <pc:spChg chg="mod">
          <ac:chgData name="Jain, Puneet" userId="75cd3f4f-f229-4449-9d1d-578b6f6df20f" providerId="ADAL" clId="{D00D6083-582B-4312-A7E3-13AA2C208F0D}" dt="2024-11-04T19:01:48.758" v="342" actId="1076"/>
          <ac:spMkLst>
            <pc:docMk/>
            <pc:sldMk cId="2121611852" sldId="582"/>
            <ac:spMk id="204" creationId="{BB5320E8-CCC2-560D-CAEB-957520C47DE8}"/>
          </ac:spMkLst>
        </pc:spChg>
        <pc:spChg chg="mod">
          <ac:chgData name="Jain, Puneet" userId="75cd3f4f-f229-4449-9d1d-578b6f6df20f" providerId="ADAL" clId="{D00D6083-582B-4312-A7E3-13AA2C208F0D}" dt="2024-11-04T19:01:48.758" v="342" actId="1076"/>
          <ac:spMkLst>
            <pc:docMk/>
            <pc:sldMk cId="2121611852" sldId="582"/>
            <ac:spMk id="205" creationId="{961E27C9-9FD4-9844-7C47-D768176CCD19}"/>
          </ac:spMkLst>
        </pc:spChg>
        <pc:spChg chg="mod">
          <ac:chgData name="Jain, Puneet" userId="75cd3f4f-f229-4449-9d1d-578b6f6df20f" providerId="ADAL" clId="{D00D6083-582B-4312-A7E3-13AA2C208F0D}" dt="2024-11-04T19:01:48.758" v="342" actId="1076"/>
          <ac:spMkLst>
            <pc:docMk/>
            <pc:sldMk cId="2121611852" sldId="582"/>
            <ac:spMk id="206" creationId="{ECC35733-7905-B690-7072-D8E7F00B3AA9}"/>
          </ac:spMkLst>
        </pc:spChg>
        <pc:spChg chg="mod">
          <ac:chgData name="Jain, Puneet" userId="75cd3f4f-f229-4449-9d1d-578b6f6df20f" providerId="ADAL" clId="{D00D6083-582B-4312-A7E3-13AA2C208F0D}" dt="2024-11-04T19:01:48.758" v="342" actId="1076"/>
          <ac:spMkLst>
            <pc:docMk/>
            <pc:sldMk cId="2121611852" sldId="582"/>
            <ac:spMk id="207" creationId="{3E53F8A4-475D-506C-3618-415472ECB81E}"/>
          </ac:spMkLst>
        </pc:spChg>
        <pc:spChg chg="mod">
          <ac:chgData name="Jain, Puneet" userId="75cd3f4f-f229-4449-9d1d-578b6f6df20f" providerId="ADAL" clId="{D00D6083-582B-4312-A7E3-13AA2C208F0D}" dt="2024-11-04T19:01:48.758" v="342" actId="1076"/>
          <ac:spMkLst>
            <pc:docMk/>
            <pc:sldMk cId="2121611852" sldId="582"/>
            <ac:spMk id="208" creationId="{A7311C34-6BA6-A0FC-E8E1-D60F829D33E8}"/>
          </ac:spMkLst>
        </pc:spChg>
        <pc:spChg chg="del">
          <ac:chgData name="Jain, Puneet" userId="75cd3f4f-f229-4449-9d1d-578b6f6df20f" providerId="ADAL" clId="{D00D6083-582B-4312-A7E3-13AA2C208F0D}" dt="2024-11-04T19:01:37.541" v="341" actId="478"/>
          <ac:spMkLst>
            <pc:docMk/>
            <pc:sldMk cId="2121611852" sldId="582"/>
            <ac:spMk id="210" creationId="{DD667BDC-3A1A-1995-1D8A-C941A8F4776B}"/>
          </ac:spMkLst>
        </pc:spChg>
        <pc:grpChg chg="add del mod">
          <ac:chgData name="Jain, Puneet" userId="75cd3f4f-f229-4449-9d1d-578b6f6df20f" providerId="ADAL" clId="{D00D6083-582B-4312-A7E3-13AA2C208F0D}" dt="2024-11-04T19:01:48.758" v="342" actId="1076"/>
          <ac:grpSpMkLst>
            <pc:docMk/>
            <pc:sldMk cId="2121611852" sldId="582"/>
            <ac:grpSpMk id="211" creationId="{0915E0E8-C70F-FFCB-577F-8B33FF103799}"/>
          </ac:grpSpMkLst>
        </pc:grpChg>
        <pc:cxnChg chg="mod">
          <ac:chgData name="Jain, Puneet" userId="75cd3f4f-f229-4449-9d1d-578b6f6df20f" providerId="ADAL" clId="{D00D6083-582B-4312-A7E3-13AA2C208F0D}" dt="2024-11-04T19:01:48.758" v="342" actId="1076"/>
          <ac:cxnSpMkLst>
            <pc:docMk/>
            <pc:sldMk cId="2121611852" sldId="582"/>
            <ac:cxnSpMk id="141" creationId="{882328FE-67A3-063B-49AE-4305F2EA4A90}"/>
          </ac:cxnSpMkLst>
        </pc:cxnChg>
        <pc:cxnChg chg="mod">
          <ac:chgData name="Jain, Puneet" userId="75cd3f4f-f229-4449-9d1d-578b6f6df20f" providerId="ADAL" clId="{D00D6083-582B-4312-A7E3-13AA2C208F0D}" dt="2024-11-04T19:01:48.758" v="342" actId="1076"/>
          <ac:cxnSpMkLst>
            <pc:docMk/>
            <pc:sldMk cId="2121611852" sldId="582"/>
            <ac:cxnSpMk id="142" creationId="{AD253DE6-AEFD-0A8C-9C16-A448258916F5}"/>
          </ac:cxnSpMkLst>
        </pc:cxnChg>
        <pc:cxnChg chg="mod">
          <ac:chgData name="Jain, Puneet" userId="75cd3f4f-f229-4449-9d1d-578b6f6df20f" providerId="ADAL" clId="{D00D6083-582B-4312-A7E3-13AA2C208F0D}" dt="2024-11-04T19:01:48.758" v="342" actId="1076"/>
          <ac:cxnSpMkLst>
            <pc:docMk/>
            <pc:sldMk cId="2121611852" sldId="582"/>
            <ac:cxnSpMk id="143" creationId="{E8C76A4F-B348-93ED-C066-F94B8CA7CB61}"/>
          </ac:cxnSpMkLst>
        </pc:cxnChg>
        <pc:cxnChg chg="mod">
          <ac:chgData name="Jain, Puneet" userId="75cd3f4f-f229-4449-9d1d-578b6f6df20f" providerId="ADAL" clId="{D00D6083-582B-4312-A7E3-13AA2C208F0D}" dt="2024-11-04T19:01:48.758" v="342" actId="1076"/>
          <ac:cxnSpMkLst>
            <pc:docMk/>
            <pc:sldMk cId="2121611852" sldId="582"/>
            <ac:cxnSpMk id="144" creationId="{DFCC62F8-687F-5A33-718E-970A16162E7A}"/>
          </ac:cxnSpMkLst>
        </pc:cxnChg>
        <pc:cxnChg chg="mod">
          <ac:chgData name="Jain, Puneet" userId="75cd3f4f-f229-4449-9d1d-578b6f6df20f" providerId="ADAL" clId="{D00D6083-582B-4312-A7E3-13AA2C208F0D}" dt="2024-11-04T19:02:02.031" v="393" actId="1037"/>
          <ac:cxnSpMkLst>
            <pc:docMk/>
            <pc:sldMk cId="2121611852" sldId="582"/>
            <ac:cxnSpMk id="145" creationId="{67F822A9-4C61-211F-F082-61441649D76E}"/>
          </ac:cxnSpMkLst>
        </pc:cxnChg>
        <pc:cxnChg chg="mod">
          <ac:chgData name="Jain, Puneet" userId="75cd3f4f-f229-4449-9d1d-578b6f6df20f" providerId="ADAL" clId="{D00D6083-582B-4312-A7E3-13AA2C208F0D}" dt="2024-11-04T19:01:48.758" v="342" actId="1076"/>
          <ac:cxnSpMkLst>
            <pc:docMk/>
            <pc:sldMk cId="2121611852" sldId="582"/>
            <ac:cxnSpMk id="146" creationId="{15C80640-8784-CB94-CB19-1393B1279A0F}"/>
          </ac:cxnSpMkLst>
        </pc:cxnChg>
        <pc:cxnChg chg="mod">
          <ac:chgData name="Jain, Puneet" userId="75cd3f4f-f229-4449-9d1d-578b6f6df20f" providerId="ADAL" clId="{D00D6083-582B-4312-A7E3-13AA2C208F0D}" dt="2024-11-04T19:01:48.758" v="342" actId="1076"/>
          <ac:cxnSpMkLst>
            <pc:docMk/>
            <pc:sldMk cId="2121611852" sldId="582"/>
            <ac:cxnSpMk id="147" creationId="{AAAF0D60-A559-C333-B4EC-81A04FAE4ADF}"/>
          </ac:cxnSpMkLst>
        </pc:cxnChg>
        <pc:cxnChg chg="mod">
          <ac:chgData name="Jain, Puneet" userId="75cd3f4f-f229-4449-9d1d-578b6f6df20f" providerId="ADAL" clId="{D00D6083-582B-4312-A7E3-13AA2C208F0D}" dt="2024-11-04T19:01:48.758" v="342" actId="1076"/>
          <ac:cxnSpMkLst>
            <pc:docMk/>
            <pc:sldMk cId="2121611852" sldId="582"/>
            <ac:cxnSpMk id="148" creationId="{48553E5C-E30C-EA54-461F-503129FED820}"/>
          </ac:cxnSpMkLst>
        </pc:cxnChg>
        <pc:cxnChg chg="mod">
          <ac:chgData name="Jain, Puneet" userId="75cd3f4f-f229-4449-9d1d-578b6f6df20f" providerId="ADAL" clId="{D00D6083-582B-4312-A7E3-13AA2C208F0D}" dt="2024-11-04T19:02:06.439" v="395" actId="1037"/>
          <ac:cxnSpMkLst>
            <pc:docMk/>
            <pc:sldMk cId="2121611852" sldId="582"/>
            <ac:cxnSpMk id="150" creationId="{63F66A9C-01D8-C6A7-86C3-C484298BDABA}"/>
          </ac:cxnSpMkLst>
        </pc:cxnChg>
        <pc:cxnChg chg="mod">
          <ac:chgData name="Jain, Puneet" userId="75cd3f4f-f229-4449-9d1d-578b6f6df20f" providerId="ADAL" clId="{D00D6083-582B-4312-A7E3-13AA2C208F0D}" dt="2024-11-04T19:01:48.758" v="342" actId="1076"/>
          <ac:cxnSpMkLst>
            <pc:docMk/>
            <pc:sldMk cId="2121611852" sldId="582"/>
            <ac:cxnSpMk id="151" creationId="{176B9C59-1A29-F1CA-3F3D-E9B0776B29DA}"/>
          </ac:cxnSpMkLst>
        </pc:cxnChg>
        <pc:cxnChg chg="mod">
          <ac:chgData name="Jain, Puneet" userId="75cd3f4f-f229-4449-9d1d-578b6f6df20f" providerId="ADAL" clId="{D00D6083-582B-4312-A7E3-13AA2C208F0D}" dt="2024-11-04T19:01:48.758" v="342" actId="1076"/>
          <ac:cxnSpMkLst>
            <pc:docMk/>
            <pc:sldMk cId="2121611852" sldId="582"/>
            <ac:cxnSpMk id="152" creationId="{F850CC32-25FF-1C72-FADF-071640670378}"/>
          </ac:cxnSpMkLst>
        </pc:cxnChg>
        <pc:cxnChg chg="mod">
          <ac:chgData name="Jain, Puneet" userId="75cd3f4f-f229-4449-9d1d-578b6f6df20f" providerId="ADAL" clId="{D00D6083-582B-4312-A7E3-13AA2C208F0D}" dt="2024-11-04T19:01:48.758" v="342" actId="1076"/>
          <ac:cxnSpMkLst>
            <pc:docMk/>
            <pc:sldMk cId="2121611852" sldId="582"/>
            <ac:cxnSpMk id="153" creationId="{CF97BF19-3760-23B9-5397-BCE133B02BF6}"/>
          </ac:cxnSpMkLst>
        </pc:cxnChg>
        <pc:cxnChg chg="mod">
          <ac:chgData name="Jain, Puneet" userId="75cd3f4f-f229-4449-9d1d-578b6f6df20f" providerId="ADAL" clId="{D00D6083-582B-4312-A7E3-13AA2C208F0D}" dt="2024-11-04T19:01:48.758" v="342" actId="1076"/>
          <ac:cxnSpMkLst>
            <pc:docMk/>
            <pc:sldMk cId="2121611852" sldId="582"/>
            <ac:cxnSpMk id="154" creationId="{38409066-3791-8C9F-44D6-05A0A4CBF4FD}"/>
          </ac:cxnSpMkLst>
        </pc:cxnChg>
        <pc:cxnChg chg="mod">
          <ac:chgData name="Jain, Puneet" userId="75cd3f4f-f229-4449-9d1d-578b6f6df20f" providerId="ADAL" clId="{D00D6083-582B-4312-A7E3-13AA2C208F0D}" dt="2024-11-04T19:01:48.758" v="342" actId="1076"/>
          <ac:cxnSpMkLst>
            <pc:docMk/>
            <pc:sldMk cId="2121611852" sldId="582"/>
            <ac:cxnSpMk id="155" creationId="{95723431-4F4B-96F3-0F7E-A96508758163}"/>
          </ac:cxnSpMkLst>
        </pc:cxnChg>
        <pc:cxnChg chg="mod">
          <ac:chgData name="Jain, Puneet" userId="75cd3f4f-f229-4449-9d1d-578b6f6df20f" providerId="ADAL" clId="{D00D6083-582B-4312-A7E3-13AA2C208F0D}" dt="2024-11-04T19:01:48.758" v="342" actId="1076"/>
          <ac:cxnSpMkLst>
            <pc:docMk/>
            <pc:sldMk cId="2121611852" sldId="582"/>
            <ac:cxnSpMk id="156" creationId="{26C76D59-0198-C055-FF18-F9FF4B25BB7F}"/>
          </ac:cxnSpMkLst>
        </pc:cxnChg>
        <pc:cxnChg chg="mod">
          <ac:chgData name="Jain, Puneet" userId="75cd3f4f-f229-4449-9d1d-578b6f6df20f" providerId="ADAL" clId="{D00D6083-582B-4312-A7E3-13AA2C208F0D}" dt="2024-11-04T19:01:48.758" v="342" actId="1076"/>
          <ac:cxnSpMkLst>
            <pc:docMk/>
            <pc:sldMk cId="2121611852" sldId="582"/>
            <ac:cxnSpMk id="157" creationId="{C2051AE8-D4AF-B732-5625-0BA799F306D1}"/>
          </ac:cxnSpMkLst>
        </pc:cxnChg>
        <pc:cxnChg chg="mod">
          <ac:chgData name="Jain, Puneet" userId="75cd3f4f-f229-4449-9d1d-578b6f6df20f" providerId="ADAL" clId="{D00D6083-582B-4312-A7E3-13AA2C208F0D}" dt="2024-11-04T19:01:48.758" v="342" actId="1076"/>
          <ac:cxnSpMkLst>
            <pc:docMk/>
            <pc:sldMk cId="2121611852" sldId="582"/>
            <ac:cxnSpMk id="158" creationId="{BC3372E3-9E73-BC07-CD27-3234E4D77220}"/>
          </ac:cxnSpMkLst>
        </pc:cxnChg>
        <pc:cxnChg chg="mod">
          <ac:chgData name="Jain, Puneet" userId="75cd3f4f-f229-4449-9d1d-578b6f6df20f" providerId="ADAL" clId="{D00D6083-582B-4312-A7E3-13AA2C208F0D}" dt="2024-11-04T19:01:48.758" v="342" actId="1076"/>
          <ac:cxnSpMkLst>
            <pc:docMk/>
            <pc:sldMk cId="2121611852" sldId="582"/>
            <ac:cxnSpMk id="159" creationId="{285FA235-D007-3287-23AD-DFB0273A3775}"/>
          </ac:cxnSpMkLst>
        </pc:cxnChg>
        <pc:cxnChg chg="mod">
          <ac:chgData name="Jain, Puneet" userId="75cd3f4f-f229-4449-9d1d-578b6f6df20f" providerId="ADAL" clId="{D00D6083-582B-4312-A7E3-13AA2C208F0D}" dt="2024-11-04T19:01:48.758" v="342" actId="1076"/>
          <ac:cxnSpMkLst>
            <pc:docMk/>
            <pc:sldMk cId="2121611852" sldId="582"/>
            <ac:cxnSpMk id="209" creationId="{400E1C9E-F15D-F9C3-73B6-9C619D21C47C}"/>
          </ac:cxnSpMkLst>
        </pc:cxnChg>
      </pc:sldChg>
      <pc:sldChg chg="addSp modSp add mod modTransition">
        <pc:chgData name="Jain, Puneet" userId="75cd3f4f-f229-4449-9d1d-578b6f6df20f" providerId="ADAL" clId="{D00D6083-582B-4312-A7E3-13AA2C208F0D}" dt="2024-11-05T07:22:18.518" v="2930" actId="1076"/>
        <pc:sldMkLst>
          <pc:docMk/>
          <pc:sldMk cId="0" sldId="1116"/>
        </pc:sldMkLst>
        <pc:spChg chg="add mod">
          <ac:chgData name="Jain, Puneet" userId="75cd3f4f-f229-4449-9d1d-578b6f6df20f" providerId="ADAL" clId="{D00D6083-582B-4312-A7E3-13AA2C208F0D}" dt="2024-11-04T19:17:26.125" v="598" actId="20577"/>
          <ac:spMkLst>
            <pc:docMk/>
            <pc:sldMk cId="0" sldId="1116"/>
            <ac:spMk id="3" creationId="{F7EDB999-3AC6-6D01-D3C3-4D80D3487F78}"/>
          </ac:spMkLst>
        </pc:spChg>
        <pc:spChg chg="mod">
          <ac:chgData name="Jain, Puneet" userId="75cd3f4f-f229-4449-9d1d-578b6f6df20f" providerId="ADAL" clId="{D00D6083-582B-4312-A7E3-13AA2C208F0D}" dt="2024-11-05T07:10:49.001" v="2776" actId="20577"/>
          <ac:spMkLst>
            <pc:docMk/>
            <pc:sldMk cId="0" sldId="1116"/>
            <ac:spMk id="15363" creationId="{8B6101D0-4944-92F0-0F66-B23B066C30CA}"/>
          </ac:spMkLst>
        </pc:spChg>
        <pc:spChg chg="mod">
          <ac:chgData name="Jain, Puneet" userId="75cd3f4f-f229-4449-9d1d-578b6f6df20f" providerId="ADAL" clId="{D00D6083-582B-4312-A7E3-13AA2C208F0D}" dt="2024-11-05T07:22:18.518" v="2930" actId="1076"/>
          <ac:spMkLst>
            <pc:docMk/>
            <pc:sldMk cId="0" sldId="1116"/>
            <ac:spMk id="18434" creationId="{418D1AF4-36C4-6544-1949-1E4BEA6A49E1}"/>
          </ac:spMkLst>
        </pc:spChg>
        <pc:graphicFrameChg chg="mod">
          <ac:chgData name="Jain, Puneet" userId="75cd3f4f-f229-4449-9d1d-578b6f6df20f" providerId="ADAL" clId="{D00D6083-582B-4312-A7E3-13AA2C208F0D}" dt="2024-11-04T19:14:16.048" v="514" actId="1076"/>
          <ac:graphicFrameMkLst>
            <pc:docMk/>
            <pc:sldMk cId="0" sldId="1116"/>
            <ac:graphicFrameMk id="2" creationId="{DD1370D6-E47A-0566-6C14-B8C4A4C0942F}"/>
          </ac:graphicFrameMkLst>
        </pc:graphicFrameChg>
      </pc:sldChg>
      <pc:sldChg chg="addSp delSp modSp add mod modTransition">
        <pc:chgData name="Jain, Puneet" userId="75cd3f4f-f229-4449-9d1d-578b6f6df20f" providerId="ADAL" clId="{D00D6083-582B-4312-A7E3-13AA2C208F0D}" dt="2024-11-05T07:53:56.543" v="3297" actId="207"/>
        <pc:sldMkLst>
          <pc:docMk/>
          <pc:sldMk cId="1893322574" sldId="1144"/>
        </pc:sldMkLst>
        <pc:spChg chg="del">
          <ac:chgData name="Jain, Puneet" userId="75cd3f4f-f229-4449-9d1d-578b6f6df20f" providerId="ADAL" clId="{D00D6083-582B-4312-A7E3-13AA2C208F0D}" dt="2024-11-04T21:05:24.450" v="2130" actId="478"/>
          <ac:spMkLst>
            <pc:docMk/>
            <pc:sldMk cId="1893322574" sldId="1144"/>
            <ac:spMk id="2" creationId="{1329B1A9-EDA2-B9DA-EF72-CD0EBBAFA64D}"/>
          </ac:spMkLst>
        </pc:spChg>
        <pc:spChg chg="mod">
          <ac:chgData name="Jain, Puneet" userId="75cd3f4f-f229-4449-9d1d-578b6f6df20f" providerId="ADAL" clId="{D00D6083-582B-4312-A7E3-13AA2C208F0D}" dt="2024-11-04T21:05:37.262" v="2132" actId="20577"/>
          <ac:spMkLst>
            <pc:docMk/>
            <pc:sldMk cId="1893322574" sldId="1144"/>
            <ac:spMk id="20482" creationId="{4FBF07BC-257A-B2A9-579E-D9174E7BD399}"/>
          </ac:spMkLst>
        </pc:spChg>
        <pc:spChg chg="mod">
          <ac:chgData name="Jain, Puneet" userId="75cd3f4f-f229-4449-9d1d-578b6f6df20f" providerId="ADAL" clId="{D00D6083-582B-4312-A7E3-13AA2C208F0D}" dt="2024-11-05T07:53:56.543" v="3297" actId="207"/>
          <ac:spMkLst>
            <pc:docMk/>
            <pc:sldMk cId="1893322574" sldId="1144"/>
            <ac:spMk id="24579" creationId="{281449CA-9E3C-556A-038D-F10EE542CB15}"/>
          </ac:spMkLst>
        </pc:spChg>
        <pc:picChg chg="add mod">
          <ac:chgData name="Jain, Puneet" userId="75cd3f4f-f229-4449-9d1d-578b6f6df20f" providerId="ADAL" clId="{D00D6083-582B-4312-A7E3-13AA2C208F0D}" dt="2024-11-05T07:52:02.240" v="3289" actId="1076"/>
          <ac:picMkLst>
            <pc:docMk/>
            <pc:sldMk cId="1893322574" sldId="1144"/>
            <ac:picMk id="3" creationId="{6AA90E4A-0167-06C3-EFB6-CD9DEB2D0A95}"/>
          </ac:picMkLst>
        </pc:picChg>
      </pc:sldChg>
      <pc:sldChg chg="del">
        <pc:chgData name="Jain, Puneet" userId="75cd3f4f-f229-4449-9d1d-578b6f6df20f" providerId="ADAL" clId="{D00D6083-582B-4312-A7E3-13AA2C208F0D}" dt="2024-11-04T19:45:38.866" v="784" actId="47"/>
        <pc:sldMkLst>
          <pc:docMk/>
          <pc:sldMk cId="3304272316" sldId="1158"/>
        </pc:sldMkLst>
      </pc:sldChg>
      <pc:sldChg chg="addSp modSp add mod modTransition">
        <pc:chgData name="Jain, Puneet" userId="75cd3f4f-f229-4449-9d1d-578b6f6df20f" providerId="ADAL" clId="{D00D6083-582B-4312-A7E3-13AA2C208F0D}" dt="2024-11-05T07:22:27.488" v="2932" actId="1076"/>
        <pc:sldMkLst>
          <pc:docMk/>
          <pc:sldMk cId="3126541311" sldId="1162"/>
        </pc:sldMkLst>
        <pc:spChg chg="add mod">
          <ac:chgData name="Jain, Puneet" userId="75cd3f4f-f229-4449-9d1d-578b6f6df20f" providerId="ADAL" clId="{D00D6083-582B-4312-A7E3-13AA2C208F0D}" dt="2024-11-05T07:14:13.131" v="2834" actId="1076"/>
          <ac:spMkLst>
            <pc:docMk/>
            <pc:sldMk cId="3126541311" sldId="1162"/>
            <ac:spMk id="2" creationId="{CB19A984-34B3-E7BE-5CB4-EBAEAB3B3079}"/>
          </ac:spMkLst>
        </pc:spChg>
        <pc:spChg chg="mod">
          <ac:chgData name="Jain, Puneet" userId="75cd3f4f-f229-4449-9d1d-578b6f6df20f" providerId="ADAL" clId="{D00D6083-582B-4312-A7E3-13AA2C208F0D}" dt="2024-11-05T07:11:38.896" v="2815" actId="20577"/>
          <ac:spMkLst>
            <pc:docMk/>
            <pc:sldMk cId="3126541311" sldId="1162"/>
            <ac:spMk id="15363" creationId="{8B6101D0-4944-92F0-0F66-B23B066C30CA}"/>
          </ac:spMkLst>
        </pc:spChg>
        <pc:spChg chg="mod">
          <ac:chgData name="Jain, Puneet" userId="75cd3f4f-f229-4449-9d1d-578b6f6df20f" providerId="ADAL" clId="{D00D6083-582B-4312-A7E3-13AA2C208F0D}" dt="2024-11-05T07:22:27.488" v="2932" actId="1076"/>
          <ac:spMkLst>
            <pc:docMk/>
            <pc:sldMk cId="3126541311" sldId="1162"/>
            <ac:spMk id="18434" creationId="{418D1AF4-36C4-6544-1949-1E4BEA6A49E1}"/>
          </ac:spMkLst>
        </pc:spChg>
      </pc:sldChg>
      <pc:sldChg chg="addSp modSp add mod modTransition">
        <pc:chgData name="Jain, Puneet" userId="75cd3f4f-f229-4449-9d1d-578b6f6df20f" providerId="ADAL" clId="{D00D6083-582B-4312-A7E3-13AA2C208F0D}" dt="2024-11-05T07:22:22.766" v="2931" actId="1076"/>
        <pc:sldMkLst>
          <pc:docMk/>
          <pc:sldMk cId="1572026838" sldId="1163"/>
        </pc:sldMkLst>
        <pc:spChg chg="add mod">
          <ac:chgData name="Jain, Puneet" userId="75cd3f4f-f229-4449-9d1d-578b6f6df20f" providerId="ADAL" clId="{D00D6083-582B-4312-A7E3-13AA2C208F0D}" dt="2024-11-05T07:13:45.619" v="2826" actId="14100"/>
          <ac:spMkLst>
            <pc:docMk/>
            <pc:sldMk cId="1572026838" sldId="1163"/>
            <ac:spMk id="2" creationId="{47BABD13-415D-7151-F52F-22D4AD17CC75}"/>
          </ac:spMkLst>
        </pc:spChg>
        <pc:spChg chg="mod">
          <ac:chgData name="Jain, Puneet" userId="75cd3f4f-f229-4449-9d1d-578b6f6df20f" providerId="ADAL" clId="{D00D6083-582B-4312-A7E3-13AA2C208F0D}" dt="2024-11-05T07:11:28.414" v="2810" actId="6549"/>
          <ac:spMkLst>
            <pc:docMk/>
            <pc:sldMk cId="1572026838" sldId="1163"/>
            <ac:spMk id="15363" creationId="{8B6101D0-4944-92F0-0F66-B23B066C30CA}"/>
          </ac:spMkLst>
        </pc:spChg>
        <pc:spChg chg="mod">
          <ac:chgData name="Jain, Puneet" userId="75cd3f4f-f229-4449-9d1d-578b6f6df20f" providerId="ADAL" clId="{D00D6083-582B-4312-A7E3-13AA2C208F0D}" dt="2024-11-05T07:22:22.766" v="2931" actId="1076"/>
          <ac:spMkLst>
            <pc:docMk/>
            <pc:sldMk cId="1572026838" sldId="1163"/>
            <ac:spMk id="18434" creationId="{418D1AF4-36C4-6544-1949-1E4BEA6A49E1}"/>
          </ac:spMkLst>
        </pc:spChg>
        <pc:graphicFrameChg chg="mod modGraphic">
          <ac:chgData name="Jain, Puneet" userId="75cd3f4f-f229-4449-9d1d-578b6f6df20f" providerId="ADAL" clId="{D00D6083-582B-4312-A7E3-13AA2C208F0D}" dt="2024-11-05T07:21:17.822" v="2917" actId="1076"/>
          <ac:graphicFrameMkLst>
            <pc:docMk/>
            <pc:sldMk cId="1572026838" sldId="1163"/>
            <ac:graphicFrameMk id="8" creationId="{C5279956-7D27-CD63-112A-B6D5521B1E86}"/>
          </ac:graphicFrameMkLst>
        </pc:graphicFrameChg>
      </pc:sldChg>
      <pc:sldChg chg="addSp modSp add mod modTransition setBg">
        <pc:chgData name="Jain, Puneet" userId="75cd3f4f-f229-4449-9d1d-578b6f6df20f" providerId="ADAL" clId="{D00D6083-582B-4312-A7E3-13AA2C208F0D}" dt="2024-11-05T07:31:32.593" v="3110" actId="20577"/>
        <pc:sldMkLst>
          <pc:docMk/>
          <pc:sldMk cId="778121727" sldId="1200"/>
        </pc:sldMkLst>
        <pc:spChg chg="mod">
          <ac:chgData name="Jain, Puneet" userId="75cd3f4f-f229-4449-9d1d-578b6f6df20f" providerId="ADAL" clId="{D00D6083-582B-4312-A7E3-13AA2C208F0D}" dt="2024-11-05T07:31:32.593" v="3110" actId="20577"/>
          <ac:spMkLst>
            <pc:docMk/>
            <pc:sldMk cId="778121727" sldId="1200"/>
            <ac:spMk id="2" creationId="{ADC517D1-157B-7D4A-DBD2-396A1495FA9F}"/>
          </ac:spMkLst>
        </pc:spChg>
        <pc:spChg chg="mod">
          <ac:chgData name="Jain, Puneet" userId="75cd3f4f-f229-4449-9d1d-578b6f6df20f" providerId="ADAL" clId="{D00D6083-582B-4312-A7E3-13AA2C208F0D}" dt="2024-11-04T20:18:20.415" v="1157" actId="1076"/>
          <ac:spMkLst>
            <pc:docMk/>
            <pc:sldMk cId="778121727" sldId="1200"/>
            <ac:spMk id="3" creationId="{40D27550-D6C6-563A-983B-A3A2AA79B4EB}"/>
          </ac:spMkLst>
        </pc:spChg>
        <pc:grpChg chg="add mod">
          <ac:chgData name="Jain, Puneet" userId="75cd3f4f-f229-4449-9d1d-578b6f6df20f" providerId="ADAL" clId="{D00D6083-582B-4312-A7E3-13AA2C208F0D}" dt="2024-11-04T20:14:32.074" v="1112" actId="1076"/>
          <ac:grpSpMkLst>
            <pc:docMk/>
            <pc:sldMk cId="778121727" sldId="1200"/>
            <ac:grpSpMk id="9" creationId="{C54A2A4D-19EF-3552-F383-6AD9587C8AFC}"/>
          </ac:grpSpMkLst>
        </pc:grpChg>
        <pc:graphicFrameChg chg="add mod modGraphic">
          <ac:chgData name="Jain, Puneet" userId="75cd3f4f-f229-4449-9d1d-578b6f6df20f" providerId="ADAL" clId="{D00D6083-582B-4312-A7E3-13AA2C208F0D}" dt="2024-11-04T20:17:26.537" v="1140" actId="1076"/>
          <ac:graphicFrameMkLst>
            <pc:docMk/>
            <pc:sldMk cId="778121727" sldId="1200"/>
            <ac:graphicFrameMk id="4" creationId="{DD9FC589-6D56-3FB6-FE8D-F02D39F12521}"/>
          </ac:graphicFrameMkLst>
        </pc:graphicFrameChg>
        <pc:graphicFrameChg chg="add mod">
          <ac:chgData name="Jain, Puneet" userId="75cd3f4f-f229-4449-9d1d-578b6f6df20f" providerId="ADAL" clId="{D00D6083-582B-4312-A7E3-13AA2C208F0D}" dt="2024-11-04T20:12:57.926" v="1101"/>
          <ac:graphicFrameMkLst>
            <pc:docMk/>
            <pc:sldMk cId="778121727" sldId="1200"/>
            <ac:graphicFrameMk id="5" creationId="{D0490D33-2E4C-C6D6-4497-7D9F16549E3C}"/>
          </ac:graphicFrameMkLst>
        </pc:graphicFrameChg>
        <pc:graphicFrameChg chg="add mod">
          <ac:chgData name="Jain, Puneet" userId="75cd3f4f-f229-4449-9d1d-578b6f6df20f" providerId="ADAL" clId="{D00D6083-582B-4312-A7E3-13AA2C208F0D}" dt="2024-11-04T20:14:10.334" v="1108" actId="1076"/>
          <ac:graphicFrameMkLst>
            <pc:docMk/>
            <pc:sldMk cId="778121727" sldId="1200"/>
            <ac:graphicFrameMk id="8" creationId="{BDD841B9-5862-552D-9479-F4B6A2FE4168}"/>
          </ac:graphicFrameMkLst>
        </pc:graphicFrameChg>
        <pc:graphicFrameChg chg="add mod modGraphic">
          <ac:chgData name="Jain, Puneet" userId="75cd3f4f-f229-4449-9d1d-578b6f6df20f" providerId="ADAL" clId="{D00D6083-582B-4312-A7E3-13AA2C208F0D}" dt="2024-11-04T20:18:31.087" v="1158" actId="14100"/>
          <ac:graphicFrameMkLst>
            <pc:docMk/>
            <pc:sldMk cId="778121727" sldId="1200"/>
            <ac:graphicFrameMk id="12" creationId="{21CC6EF3-B824-1EBF-C8CE-1D1E788CB7F2}"/>
          </ac:graphicFrameMkLst>
        </pc:graphicFrameChg>
        <pc:picChg chg="add">
          <ac:chgData name="Jain, Puneet" userId="75cd3f4f-f229-4449-9d1d-578b6f6df20f" providerId="ADAL" clId="{D00D6083-582B-4312-A7E3-13AA2C208F0D}" dt="2024-11-04T20:13:41.665" v="1102"/>
          <ac:picMkLst>
            <pc:docMk/>
            <pc:sldMk cId="778121727" sldId="1200"/>
            <ac:picMk id="6" creationId="{D4099ACE-D111-9E0F-8C7F-3517E08B7F84}"/>
          </ac:picMkLst>
        </pc:picChg>
        <pc:picChg chg="add">
          <ac:chgData name="Jain, Puneet" userId="75cd3f4f-f229-4449-9d1d-578b6f6df20f" providerId="ADAL" clId="{D00D6083-582B-4312-A7E3-13AA2C208F0D}" dt="2024-11-04T20:13:54.461" v="1103"/>
          <ac:picMkLst>
            <pc:docMk/>
            <pc:sldMk cId="778121727" sldId="1200"/>
            <ac:picMk id="7" creationId="{8DF0FA1C-A2A8-AFC6-FB8D-D20FDA40825C}"/>
          </ac:picMkLst>
        </pc:picChg>
      </pc:sldChg>
      <pc:sldChg chg="del">
        <pc:chgData name="Jain, Puneet" userId="75cd3f4f-f229-4449-9d1d-578b6f6df20f" providerId="ADAL" clId="{D00D6083-582B-4312-A7E3-13AA2C208F0D}" dt="2024-11-04T19:34:58.165" v="611" actId="47"/>
        <pc:sldMkLst>
          <pc:docMk/>
          <pc:sldMk cId="2239238757" sldId="1226"/>
        </pc:sldMkLst>
      </pc:sldChg>
      <pc:sldChg chg="del">
        <pc:chgData name="Jain, Puneet" userId="75cd3f4f-f229-4449-9d1d-578b6f6df20f" providerId="ADAL" clId="{D00D6083-582B-4312-A7E3-13AA2C208F0D}" dt="2024-11-04T19:45:38.866" v="784" actId="47"/>
        <pc:sldMkLst>
          <pc:docMk/>
          <pc:sldMk cId="3732880308" sldId="1232"/>
        </pc:sldMkLst>
      </pc:sldChg>
      <pc:sldChg chg="del">
        <pc:chgData name="Jain, Puneet" userId="75cd3f4f-f229-4449-9d1d-578b6f6df20f" providerId="ADAL" clId="{D00D6083-582B-4312-A7E3-13AA2C208F0D}" dt="2024-11-04T19:45:38.866" v="784" actId="47"/>
        <pc:sldMkLst>
          <pc:docMk/>
          <pc:sldMk cId="2024597592" sldId="2147377584"/>
        </pc:sldMkLst>
      </pc:sldChg>
      <pc:sldChg chg="addSp modSp mod modClrScheme chgLayout">
        <pc:chgData name="Jain, Puneet" userId="75cd3f4f-f229-4449-9d1d-578b6f6df20f" providerId="ADAL" clId="{D00D6083-582B-4312-A7E3-13AA2C208F0D}" dt="2024-11-05T08:05:45.664" v="3391" actId="122"/>
        <pc:sldMkLst>
          <pc:docMk/>
          <pc:sldMk cId="3365362126" sldId="2147377739"/>
        </pc:sldMkLst>
        <pc:spChg chg="mod">
          <ac:chgData name="Jain, Puneet" userId="75cd3f4f-f229-4449-9d1d-578b6f6df20f" providerId="ADAL" clId="{D00D6083-582B-4312-A7E3-13AA2C208F0D}" dt="2024-11-05T07:48:00.851" v="3281" actId="26606"/>
          <ac:spMkLst>
            <pc:docMk/>
            <pc:sldMk cId="3365362126" sldId="2147377739"/>
            <ac:spMk id="6" creationId="{00000000-0000-0000-0000-000000000000}"/>
          </ac:spMkLst>
        </pc:spChg>
        <pc:spChg chg="mod ord">
          <ac:chgData name="Jain, Puneet" userId="75cd3f4f-f229-4449-9d1d-578b6f6df20f" providerId="ADAL" clId="{D00D6083-582B-4312-A7E3-13AA2C208F0D}" dt="2024-11-05T08:05:45.664" v="3391" actId="122"/>
          <ac:spMkLst>
            <pc:docMk/>
            <pc:sldMk cId="3365362126" sldId="2147377739"/>
            <ac:spMk id="9" creationId="{DA1E05D4-514E-BEDE-CC38-BA4F0446189E}"/>
          </ac:spMkLst>
        </pc:spChg>
        <pc:picChg chg="add mod">
          <ac:chgData name="Jain, Puneet" userId="75cd3f4f-f229-4449-9d1d-578b6f6df20f" providerId="ADAL" clId="{D00D6083-582B-4312-A7E3-13AA2C208F0D}" dt="2024-11-05T07:48:00.851" v="3281" actId="26606"/>
          <ac:picMkLst>
            <pc:docMk/>
            <pc:sldMk cId="3365362126" sldId="2147377739"/>
            <ac:picMk id="2" creationId="{5E982B6D-81A0-EAF8-453F-CC5BAE99F0DA}"/>
          </ac:picMkLst>
        </pc:picChg>
      </pc:sldChg>
      <pc:sldChg chg="del">
        <pc:chgData name="Jain, Puneet" userId="75cd3f4f-f229-4449-9d1d-578b6f6df20f" providerId="ADAL" clId="{D00D6083-582B-4312-A7E3-13AA2C208F0D}" dt="2024-11-04T19:45:38.866" v="784" actId="47"/>
        <pc:sldMkLst>
          <pc:docMk/>
          <pc:sldMk cId="834690761" sldId="2147475905"/>
        </pc:sldMkLst>
      </pc:sldChg>
      <pc:sldChg chg="del">
        <pc:chgData name="Jain, Puneet" userId="75cd3f4f-f229-4449-9d1d-578b6f6df20f" providerId="ADAL" clId="{D00D6083-582B-4312-A7E3-13AA2C208F0D}" dt="2024-11-04T19:27:41.017" v="604" actId="47"/>
        <pc:sldMkLst>
          <pc:docMk/>
          <pc:sldMk cId="1938572795" sldId="2147475935"/>
        </pc:sldMkLst>
      </pc:sldChg>
      <pc:sldChg chg="modSp del mod">
        <pc:chgData name="Jain, Puneet" userId="75cd3f4f-f229-4449-9d1d-578b6f6df20f" providerId="ADAL" clId="{D00D6083-582B-4312-A7E3-13AA2C208F0D}" dt="2024-11-04T19:30:31.087" v="610" actId="47"/>
        <pc:sldMkLst>
          <pc:docMk/>
          <pc:sldMk cId="2569467746" sldId="2147475936"/>
        </pc:sldMkLst>
        <pc:graphicFrameChg chg="modGraphic">
          <ac:chgData name="Jain, Puneet" userId="75cd3f4f-f229-4449-9d1d-578b6f6df20f" providerId="ADAL" clId="{D00D6083-582B-4312-A7E3-13AA2C208F0D}" dt="2024-11-04T19:23:38.277" v="603" actId="20577"/>
          <ac:graphicFrameMkLst>
            <pc:docMk/>
            <pc:sldMk cId="2569467746" sldId="2147475936"/>
            <ac:graphicFrameMk id="3" creationId="{947D706D-4B92-197B-A7D9-17DD9ECE8109}"/>
          </ac:graphicFrameMkLst>
        </pc:graphicFrameChg>
      </pc:sldChg>
      <pc:sldChg chg="del">
        <pc:chgData name="Jain, Puneet" userId="75cd3f4f-f229-4449-9d1d-578b6f6df20f" providerId="ADAL" clId="{D00D6083-582B-4312-A7E3-13AA2C208F0D}" dt="2024-11-04T19:30:31.087" v="610" actId="47"/>
        <pc:sldMkLst>
          <pc:docMk/>
          <pc:sldMk cId="337135240" sldId="2147475937"/>
        </pc:sldMkLst>
      </pc:sldChg>
      <pc:sldChg chg="del">
        <pc:chgData name="Jain, Puneet" userId="75cd3f4f-f229-4449-9d1d-578b6f6df20f" providerId="ADAL" clId="{D00D6083-582B-4312-A7E3-13AA2C208F0D}" dt="2024-11-04T19:30:31.087" v="610" actId="47"/>
        <pc:sldMkLst>
          <pc:docMk/>
          <pc:sldMk cId="3686350653" sldId="2147475938"/>
        </pc:sldMkLst>
      </pc:sldChg>
      <pc:sldChg chg="del">
        <pc:chgData name="Jain, Puneet" userId="75cd3f4f-f229-4449-9d1d-578b6f6df20f" providerId="ADAL" clId="{D00D6083-582B-4312-A7E3-13AA2C208F0D}" dt="2024-11-04T19:30:31.087" v="610" actId="47"/>
        <pc:sldMkLst>
          <pc:docMk/>
          <pc:sldMk cId="2872652131" sldId="2147475939"/>
        </pc:sldMkLst>
      </pc:sldChg>
      <pc:sldChg chg="del">
        <pc:chgData name="Jain, Puneet" userId="75cd3f4f-f229-4449-9d1d-578b6f6df20f" providerId="ADAL" clId="{D00D6083-582B-4312-A7E3-13AA2C208F0D}" dt="2024-11-04T19:27:41.017" v="604" actId="47"/>
        <pc:sldMkLst>
          <pc:docMk/>
          <pc:sldMk cId="1197728327" sldId="2147475942"/>
        </pc:sldMkLst>
      </pc:sldChg>
      <pc:sldChg chg="del">
        <pc:chgData name="Jain, Puneet" userId="75cd3f4f-f229-4449-9d1d-578b6f6df20f" providerId="ADAL" clId="{D00D6083-582B-4312-A7E3-13AA2C208F0D}" dt="2024-11-04T19:27:41.017" v="604" actId="47"/>
        <pc:sldMkLst>
          <pc:docMk/>
          <pc:sldMk cId="1941781720" sldId="2147475944"/>
        </pc:sldMkLst>
      </pc:sldChg>
      <pc:sldChg chg="del">
        <pc:chgData name="Jain, Puneet" userId="75cd3f4f-f229-4449-9d1d-578b6f6df20f" providerId="ADAL" clId="{D00D6083-582B-4312-A7E3-13AA2C208F0D}" dt="2024-11-04T19:45:38.866" v="784" actId="47"/>
        <pc:sldMkLst>
          <pc:docMk/>
          <pc:sldMk cId="2716508956" sldId="2147475947"/>
        </pc:sldMkLst>
      </pc:sldChg>
      <pc:sldChg chg="del">
        <pc:chgData name="Jain, Puneet" userId="75cd3f4f-f229-4449-9d1d-578b6f6df20f" providerId="ADAL" clId="{D00D6083-582B-4312-A7E3-13AA2C208F0D}" dt="2024-11-04T19:45:38.866" v="784" actId="47"/>
        <pc:sldMkLst>
          <pc:docMk/>
          <pc:sldMk cId="3512679975" sldId="2147480933"/>
        </pc:sldMkLst>
      </pc:sldChg>
      <pc:sldChg chg="del">
        <pc:chgData name="Jain, Puneet" userId="75cd3f4f-f229-4449-9d1d-578b6f6df20f" providerId="ADAL" clId="{D00D6083-582B-4312-A7E3-13AA2C208F0D}" dt="2024-11-04T19:30:31.087" v="610" actId="47"/>
        <pc:sldMkLst>
          <pc:docMk/>
          <pc:sldMk cId="2184256468" sldId="2147480934"/>
        </pc:sldMkLst>
      </pc:sldChg>
      <pc:sldChg chg="addSp delSp modSp add mod ord">
        <pc:chgData name="Jain, Puneet" userId="75cd3f4f-f229-4449-9d1d-578b6f6df20f" providerId="ADAL" clId="{D00D6083-582B-4312-A7E3-13AA2C208F0D}" dt="2024-11-05T07:41:56.095" v="3224" actId="14100"/>
        <pc:sldMkLst>
          <pc:docMk/>
          <pc:sldMk cId="2535328364" sldId="2147480935"/>
        </pc:sldMkLst>
        <pc:spChg chg="mod">
          <ac:chgData name="Jain, Puneet" userId="75cd3f4f-f229-4449-9d1d-578b6f6df20f" providerId="ADAL" clId="{D00D6083-582B-4312-A7E3-13AA2C208F0D}" dt="2024-11-04T21:12:12.934" v="2220" actId="14100"/>
          <ac:spMkLst>
            <pc:docMk/>
            <pc:sldMk cId="2535328364" sldId="2147480935"/>
            <ac:spMk id="2" creationId="{005F038B-7232-0572-A3C8-EA3F37DB95C6}"/>
          </ac:spMkLst>
        </pc:spChg>
        <pc:spChg chg="del">
          <ac:chgData name="Jain, Puneet" userId="75cd3f4f-f229-4449-9d1d-578b6f6df20f" providerId="ADAL" clId="{D00D6083-582B-4312-A7E3-13AA2C208F0D}" dt="2024-11-04T20:55:44.038" v="1554" actId="478"/>
          <ac:spMkLst>
            <pc:docMk/>
            <pc:sldMk cId="2535328364" sldId="2147480935"/>
            <ac:spMk id="3" creationId="{300B0E7B-1F08-7411-53E3-768EEF00E4D9}"/>
          </ac:spMkLst>
        </pc:spChg>
        <pc:spChg chg="del">
          <ac:chgData name="Jain, Puneet" userId="75cd3f4f-f229-4449-9d1d-578b6f6df20f" providerId="ADAL" clId="{D00D6083-582B-4312-A7E3-13AA2C208F0D}" dt="2024-11-04T20:55:44.038" v="1554" actId="478"/>
          <ac:spMkLst>
            <pc:docMk/>
            <pc:sldMk cId="2535328364" sldId="2147480935"/>
            <ac:spMk id="4" creationId="{AC9DB305-0BB9-D32C-BEBA-E8EB883D1D57}"/>
          </ac:spMkLst>
        </pc:spChg>
        <pc:spChg chg="del">
          <ac:chgData name="Jain, Puneet" userId="75cd3f4f-f229-4449-9d1d-578b6f6df20f" providerId="ADAL" clId="{D00D6083-582B-4312-A7E3-13AA2C208F0D}" dt="2024-11-04T20:55:44.038" v="1554" actId="478"/>
          <ac:spMkLst>
            <pc:docMk/>
            <pc:sldMk cId="2535328364" sldId="2147480935"/>
            <ac:spMk id="5" creationId="{49D80F0E-7D80-0C1B-7E7F-0CEE73C8D065}"/>
          </ac:spMkLst>
        </pc:spChg>
        <pc:spChg chg="mod">
          <ac:chgData name="Jain, Puneet" userId="75cd3f4f-f229-4449-9d1d-578b6f6df20f" providerId="ADAL" clId="{D00D6083-582B-4312-A7E3-13AA2C208F0D}" dt="2024-11-04T21:12:52.961" v="2226" actId="6549"/>
          <ac:spMkLst>
            <pc:docMk/>
            <pc:sldMk cId="2535328364" sldId="2147480935"/>
            <ac:spMk id="6" creationId="{9052EF04-0B9D-C091-5771-069C241AB292}"/>
          </ac:spMkLst>
        </pc:spChg>
        <pc:spChg chg="del">
          <ac:chgData name="Jain, Puneet" userId="75cd3f4f-f229-4449-9d1d-578b6f6df20f" providerId="ADAL" clId="{D00D6083-582B-4312-A7E3-13AA2C208F0D}" dt="2024-11-04T20:55:44.038" v="1554" actId="478"/>
          <ac:spMkLst>
            <pc:docMk/>
            <pc:sldMk cId="2535328364" sldId="2147480935"/>
            <ac:spMk id="7" creationId="{C114AB86-851B-4115-ECEC-A10F064CBE69}"/>
          </ac:spMkLst>
        </pc:spChg>
        <pc:spChg chg="del">
          <ac:chgData name="Jain, Puneet" userId="75cd3f4f-f229-4449-9d1d-578b6f6df20f" providerId="ADAL" clId="{D00D6083-582B-4312-A7E3-13AA2C208F0D}" dt="2024-11-04T20:55:44.038" v="1554" actId="478"/>
          <ac:spMkLst>
            <pc:docMk/>
            <pc:sldMk cId="2535328364" sldId="2147480935"/>
            <ac:spMk id="8" creationId="{D77D61C9-AC79-B3C5-530C-50F48DCA8BB7}"/>
          </ac:spMkLst>
        </pc:spChg>
        <pc:spChg chg="del">
          <ac:chgData name="Jain, Puneet" userId="75cd3f4f-f229-4449-9d1d-578b6f6df20f" providerId="ADAL" clId="{D00D6083-582B-4312-A7E3-13AA2C208F0D}" dt="2024-11-04T20:55:44.038" v="1554" actId="478"/>
          <ac:spMkLst>
            <pc:docMk/>
            <pc:sldMk cId="2535328364" sldId="2147480935"/>
            <ac:spMk id="9" creationId="{1517CF38-41A8-6E70-0803-A02DBEA15D67}"/>
          </ac:spMkLst>
        </pc:spChg>
        <pc:spChg chg="mod">
          <ac:chgData name="Jain, Puneet" userId="75cd3f4f-f229-4449-9d1d-578b6f6df20f" providerId="ADAL" clId="{D00D6083-582B-4312-A7E3-13AA2C208F0D}" dt="2024-11-05T07:41:18.937" v="3222" actId="207"/>
          <ac:spMkLst>
            <pc:docMk/>
            <pc:sldMk cId="2535328364" sldId="2147480935"/>
            <ac:spMk id="11" creationId="{6998BD58-474F-7DB3-A84D-F1CD9450FAC3}"/>
          </ac:spMkLst>
        </pc:spChg>
        <pc:spChg chg="add mod">
          <ac:chgData name="Jain, Puneet" userId="75cd3f4f-f229-4449-9d1d-578b6f6df20f" providerId="ADAL" clId="{D00D6083-582B-4312-A7E3-13AA2C208F0D}" dt="2024-11-04T21:17:07.992" v="2256" actId="20577"/>
          <ac:spMkLst>
            <pc:docMk/>
            <pc:sldMk cId="2535328364" sldId="2147480935"/>
            <ac:spMk id="12" creationId="{387D916E-A915-852A-7958-95D8E5224940}"/>
          </ac:spMkLst>
        </pc:spChg>
        <pc:picChg chg="mod">
          <ac:chgData name="Jain, Puneet" userId="75cd3f4f-f229-4449-9d1d-578b6f6df20f" providerId="ADAL" clId="{D00D6083-582B-4312-A7E3-13AA2C208F0D}" dt="2024-11-05T07:41:56.095" v="3224" actId="14100"/>
          <ac:picMkLst>
            <pc:docMk/>
            <pc:sldMk cId="2535328364" sldId="2147480935"/>
            <ac:picMk id="10" creationId="{CF480C99-1FA3-473C-2B02-C3083EB413C3}"/>
          </ac:picMkLst>
        </pc:picChg>
      </pc:sldChg>
      <pc:sldChg chg="del">
        <pc:chgData name="Jain, Puneet" userId="75cd3f4f-f229-4449-9d1d-578b6f6df20f" providerId="ADAL" clId="{D00D6083-582B-4312-A7E3-13AA2C208F0D}" dt="2024-11-04T19:30:31.087" v="610" actId="47"/>
        <pc:sldMkLst>
          <pc:docMk/>
          <pc:sldMk cId="1708812486" sldId="2147480936"/>
        </pc:sldMkLst>
      </pc:sldChg>
      <pc:sldChg chg="addSp modSp add mod">
        <pc:chgData name="Jain, Puneet" userId="75cd3f4f-f229-4449-9d1d-578b6f6df20f" providerId="ADAL" clId="{D00D6083-582B-4312-A7E3-13AA2C208F0D}" dt="2024-11-05T08:04:54.309" v="3385" actId="1035"/>
        <pc:sldMkLst>
          <pc:docMk/>
          <pc:sldMk cId="4234646219" sldId="2147480937"/>
        </pc:sldMkLst>
        <pc:spChg chg="mod">
          <ac:chgData name="Jain, Puneet" userId="75cd3f4f-f229-4449-9d1d-578b6f6df20f" providerId="ADAL" clId="{D00D6083-582B-4312-A7E3-13AA2C208F0D}" dt="2024-11-05T07:32:54.843" v="3132" actId="207"/>
          <ac:spMkLst>
            <pc:docMk/>
            <pc:sldMk cId="4234646219" sldId="2147480937"/>
            <ac:spMk id="6" creationId="{3B50D8AD-275C-199D-B99A-DA3D057DF43E}"/>
          </ac:spMkLst>
        </pc:spChg>
        <pc:picChg chg="add mod">
          <ac:chgData name="Jain, Puneet" userId="75cd3f4f-f229-4449-9d1d-578b6f6df20f" providerId="ADAL" clId="{D00D6083-582B-4312-A7E3-13AA2C208F0D}" dt="2024-11-05T08:04:54.309" v="3385" actId="1035"/>
          <ac:picMkLst>
            <pc:docMk/>
            <pc:sldMk cId="4234646219" sldId="2147480937"/>
            <ac:picMk id="19" creationId="{EAF4A5A6-CEE9-C777-EB26-DF1696F89E59}"/>
          </ac:picMkLst>
        </pc:picChg>
      </pc:sldChg>
      <pc:sldChg chg="del">
        <pc:chgData name="Jain, Puneet" userId="75cd3f4f-f229-4449-9d1d-578b6f6df20f" providerId="ADAL" clId="{D00D6083-582B-4312-A7E3-13AA2C208F0D}" dt="2024-11-04T19:30:31.087" v="610" actId="47"/>
        <pc:sldMkLst>
          <pc:docMk/>
          <pc:sldMk cId="4275812866" sldId="2147480937"/>
        </pc:sldMkLst>
      </pc:sldChg>
      <pc:sldChg chg="addSp modSp add mod">
        <pc:chgData name="Jain, Puneet" userId="75cd3f4f-f229-4449-9d1d-578b6f6df20f" providerId="ADAL" clId="{D00D6083-582B-4312-A7E3-13AA2C208F0D}" dt="2024-11-05T08:05:00.515" v="3386"/>
        <pc:sldMkLst>
          <pc:docMk/>
          <pc:sldMk cId="3583325118" sldId="2147480938"/>
        </pc:sldMkLst>
        <pc:spChg chg="mod">
          <ac:chgData name="Jain, Puneet" userId="75cd3f4f-f229-4449-9d1d-578b6f6df20f" providerId="ADAL" clId="{D00D6083-582B-4312-A7E3-13AA2C208F0D}" dt="2024-11-05T07:33:13.734" v="3134" actId="207"/>
          <ac:spMkLst>
            <pc:docMk/>
            <pc:sldMk cId="3583325118" sldId="2147480938"/>
            <ac:spMk id="3" creationId="{E60DD59B-F6B6-C884-A15D-C6031D65E7CD}"/>
          </ac:spMkLst>
        </pc:spChg>
        <pc:picChg chg="add mod">
          <ac:chgData name="Jain, Puneet" userId="75cd3f4f-f229-4449-9d1d-578b6f6df20f" providerId="ADAL" clId="{D00D6083-582B-4312-A7E3-13AA2C208F0D}" dt="2024-11-05T08:05:00.515" v="3386"/>
          <ac:picMkLst>
            <pc:docMk/>
            <pc:sldMk cId="3583325118" sldId="2147480938"/>
            <ac:picMk id="4" creationId="{C918FC49-DA78-C594-CEBB-259F893F9B14}"/>
          </ac:picMkLst>
        </pc:picChg>
      </pc:sldChg>
      <pc:sldChg chg="addSp modSp del mod">
        <pc:chgData name="Jain, Puneet" userId="75cd3f4f-f229-4449-9d1d-578b6f6df20f" providerId="ADAL" clId="{D00D6083-582B-4312-A7E3-13AA2C208F0D}" dt="2024-11-05T07:52:58.611" v="3293" actId="47"/>
        <pc:sldMkLst>
          <pc:docMk/>
          <pc:sldMk cId="3706489421" sldId="2147480939"/>
        </pc:sldMkLst>
        <pc:spChg chg="add mod">
          <ac:chgData name="Jain, Puneet" userId="75cd3f4f-f229-4449-9d1d-578b6f6df20f" providerId="ADAL" clId="{D00D6083-582B-4312-A7E3-13AA2C208F0D}" dt="2024-11-04T19:41:40.322" v="773" actId="1035"/>
          <ac:spMkLst>
            <pc:docMk/>
            <pc:sldMk cId="3706489421" sldId="2147480939"/>
            <ac:spMk id="2" creationId="{4E171275-0C40-C6C1-7AEA-00E9343C7382}"/>
          </ac:spMkLst>
        </pc:spChg>
        <pc:spChg chg="add mod">
          <ac:chgData name="Jain, Puneet" userId="75cd3f4f-f229-4449-9d1d-578b6f6df20f" providerId="ADAL" clId="{D00D6083-582B-4312-A7E3-13AA2C208F0D}" dt="2024-11-04T19:42:17.034" v="781" actId="207"/>
          <ac:spMkLst>
            <pc:docMk/>
            <pc:sldMk cId="3706489421" sldId="2147480939"/>
            <ac:spMk id="3" creationId="{47D6F069-8295-3309-3605-6F2AD0CE38BA}"/>
          </ac:spMkLst>
        </pc:spChg>
        <pc:spChg chg="mod">
          <ac:chgData name="Jain, Puneet" userId="75cd3f4f-f229-4449-9d1d-578b6f6df20f" providerId="ADAL" clId="{D00D6083-582B-4312-A7E3-13AA2C208F0D}" dt="2024-11-05T07:22:57.733" v="2935" actId="108"/>
          <ac:spMkLst>
            <pc:docMk/>
            <pc:sldMk cId="3706489421" sldId="2147480939"/>
            <ac:spMk id="10" creationId="{E16EAF60-E591-D218-5F14-24A100E75C8F}"/>
          </ac:spMkLst>
        </pc:spChg>
      </pc:sldChg>
      <pc:sldChg chg="addSp delSp modSp mod">
        <pc:chgData name="Jain, Puneet" userId="75cd3f4f-f229-4449-9d1d-578b6f6df20f" providerId="ADAL" clId="{D00D6083-582B-4312-A7E3-13AA2C208F0D}" dt="2024-11-05T07:34:29.028" v="3159" actId="20577"/>
        <pc:sldMkLst>
          <pc:docMk/>
          <pc:sldMk cId="2036694333" sldId="2147480940"/>
        </pc:sldMkLst>
        <pc:spChg chg="add mod">
          <ac:chgData name="Jain, Puneet" userId="75cd3f4f-f229-4449-9d1d-578b6f6df20f" providerId="ADAL" clId="{D00D6083-582B-4312-A7E3-13AA2C208F0D}" dt="2024-11-05T07:34:29.028" v="3159" actId="20577"/>
          <ac:spMkLst>
            <pc:docMk/>
            <pc:sldMk cId="2036694333" sldId="2147480940"/>
            <ac:spMk id="4" creationId="{7356196C-AFB4-61C3-A127-40873722DC63}"/>
          </ac:spMkLst>
        </pc:spChg>
        <pc:spChg chg="mod">
          <ac:chgData name="Jain, Puneet" userId="75cd3f4f-f229-4449-9d1d-578b6f6df20f" providerId="ADAL" clId="{D00D6083-582B-4312-A7E3-13AA2C208F0D}" dt="2024-11-05T07:28:11.110" v="2993" actId="20577"/>
          <ac:spMkLst>
            <pc:docMk/>
            <pc:sldMk cId="2036694333" sldId="2147480940"/>
            <ac:spMk id="19458" creationId="{5373F123-E3CD-4DF2-604A-4DEE0E6B5106}"/>
          </ac:spMkLst>
        </pc:spChg>
        <pc:graphicFrameChg chg="del">
          <ac:chgData name="Jain, Puneet" userId="75cd3f4f-f229-4449-9d1d-578b6f6df20f" providerId="ADAL" clId="{D00D6083-582B-4312-A7E3-13AA2C208F0D}" dt="2024-11-04T19:35:17.338" v="612" actId="478"/>
          <ac:graphicFrameMkLst>
            <pc:docMk/>
            <pc:sldMk cId="2036694333" sldId="2147480940"/>
            <ac:graphicFrameMk id="3" creationId="{56513517-DA45-C043-DE81-1A20C55976FB}"/>
          </ac:graphicFrameMkLst>
        </pc:graphicFrameChg>
      </pc:sldChg>
      <pc:sldChg chg="modSp add mod">
        <pc:chgData name="Jain, Puneet" userId="75cd3f4f-f229-4449-9d1d-578b6f6df20f" providerId="ADAL" clId="{D00D6083-582B-4312-A7E3-13AA2C208F0D}" dt="2024-11-05T07:32:01.005" v="3123" actId="207"/>
        <pc:sldMkLst>
          <pc:docMk/>
          <pc:sldMk cId="1518824076" sldId="2147480949"/>
        </pc:sldMkLst>
        <pc:spChg chg="mod">
          <ac:chgData name="Jain, Puneet" userId="75cd3f4f-f229-4449-9d1d-578b6f6df20f" providerId="ADAL" clId="{D00D6083-582B-4312-A7E3-13AA2C208F0D}" dt="2024-11-05T07:32:01.005" v="3123" actId="207"/>
          <ac:spMkLst>
            <pc:docMk/>
            <pc:sldMk cId="1518824076" sldId="2147480949"/>
            <ac:spMk id="2" creationId="{7B49AD79-4F9E-7E46-9060-6A3A27BA0ABC}"/>
          </ac:spMkLst>
        </pc:spChg>
      </pc:sldChg>
      <pc:sldChg chg="addSp delSp modSp add mod">
        <pc:chgData name="Jain, Puneet" userId="75cd3f4f-f229-4449-9d1d-578b6f6df20f" providerId="ADAL" clId="{D00D6083-582B-4312-A7E3-13AA2C208F0D}" dt="2024-11-05T07:40:28.785" v="3221" actId="1037"/>
        <pc:sldMkLst>
          <pc:docMk/>
          <pc:sldMk cId="323939439" sldId="2147480950"/>
        </pc:sldMkLst>
        <pc:spChg chg="mod">
          <ac:chgData name="Jain, Puneet" userId="75cd3f4f-f229-4449-9d1d-578b6f6df20f" providerId="ADAL" clId="{D00D6083-582B-4312-A7E3-13AA2C208F0D}" dt="2024-11-05T07:37:12.152" v="3178" actId="14100"/>
          <ac:spMkLst>
            <pc:docMk/>
            <pc:sldMk cId="323939439" sldId="2147480950"/>
            <ac:spMk id="2" creationId="{7B49AD79-4F9E-7E46-9060-6A3A27BA0ABC}"/>
          </ac:spMkLst>
        </pc:spChg>
        <pc:spChg chg="mod">
          <ac:chgData name="Jain, Puneet" userId="75cd3f4f-f229-4449-9d1d-578b6f6df20f" providerId="ADAL" clId="{D00D6083-582B-4312-A7E3-13AA2C208F0D}" dt="2024-11-05T07:40:28.785" v="3221" actId="1037"/>
          <ac:spMkLst>
            <pc:docMk/>
            <pc:sldMk cId="323939439" sldId="2147480950"/>
            <ac:spMk id="3" creationId="{627DC7A7-372E-68CB-5856-6DBEC87604CB}"/>
          </ac:spMkLst>
        </pc:spChg>
        <pc:spChg chg="del mod">
          <ac:chgData name="Jain, Puneet" userId="75cd3f4f-f229-4449-9d1d-578b6f6df20f" providerId="ADAL" clId="{D00D6083-582B-4312-A7E3-13AA2C208F0D}" dt="2024-11-05T07:37:32.750" v="3181" actId="478"/>
          <ac:spMkLst>
            <pc:docMk/>
            <pc:sldMk cId="323939439" sldId="2147480950"/>
            <ac:spMk id="4" creationId="{F52E4B69-AD98-0B79-CD1D-F0BB354CD039}"/>
          </ac:spMkLst>
        </pc:spChg>
        <pc:spChg chg="mod">
          <ac:chgData name="Jain, Puneet" userId="75cd3f4f-f229-4449-9d1d-578b6f6df20f" providerId="ADAL" clId="{D00D6083-582B-4312-A7E3-13AA2C208F0D}" dt="2024-11-05T07:37:16.647" v="3179" actId="1076"/>
          <ac:spMkLst>
            <pc:docMk/>
            <pc:sldMk cId="323939439" sldId="2147480950"/>
            <ac:spMk id="12" creationId="{46E494B9-71C9-8251-46DD-C43218B0CC27}"/>
          </ac:spMkLst>
        </pc:spChg>
        <pc:picChg chg="add del mod">
          <ac:chgData name="Jain, Puneet" userId="75cd3f4f-f229-4449-9d1d-578b6f6df20f" providerId="ADAL" clId="{D00D6083-582B-4312-A7E3-13AA2C208F0D}" dt="2024-11-05T07:37:01.339" v="3177" actId="14100"/>
          <ac:picMkLst>
            <pc:docMk/>
            <pc:sldMk cId="323939439" sldId="2147480950"/>
            <ac:picMk id="8" creationId="{FA3F55FC-252D-CD79-ED30-BADF4D198D72}"/>
          </ac:picMkLst>
        </pc:picChg>
      </pc:sldChg>
      <pc:sldChg chg="modSp add mod">
        <pc:chgData name="Jain, Puneet" userId="75cd3f4f-f229-4449-9d1d-578b6f6df20f" providerId="ADAL" clId="{D00D6083-582B-4312-A7E3-13AA2C208F0D}" dt="2024-11-05T07:32:27.917" v="3126" actId="207"/>
        <pc:sldMkLst>
          <pc:docMk/>
          <pc:sldMk cId="3342798602" sldId="2147480951"/>
        </pc:sldMkLst>
        <pc:spChg chg="mod">
          <ac:chgData name="Jain, Puneet" userId="75cd3f4f-f229-4449-9d1d-578b6f6df20f" providerId="ADAL" clId="{D00D6083-582B-4312-A7E3-13AA2C208F0D}" dt="2024-11-05T07:32:27.917" v="3126" actId="207"/>
          <ac:spMkLst>
            <pc:docMk/>
            <pc:sldMk cId="3342798602" sldId="2147480951"/>
            <ac:spMk id="2" creationId="{7B49AD79-4F9E-7E46-9060-6A3A27BA0ABC}"/>
          </ac:spMkLst>
        </pc:spChg>
        <pc:picChg chg="mod">
          <ac:chgData name="Jain, Puneet" userId="75cd3f4f-f229-4449-9d1d-578b6f6df20f" providerId="ADAL" clId="{D00D6083-582B-4312-A7E3-13AA2C208F0D}" dt="2024-11-05T07:32:25.163" v="3125" actId="1076"/>
          <ac:picMkLst>
            <pc:docMk/>
            <pc:sldMk cId="3342798602" sldId="2147480951"/>
            <ac:picMk id="4" creationId="{5CDC19FC-3D38-4479-2E01-54196F10BBFA}"/>
          </ac:picMkLst>
        </pc:picChg>
      </pc:sldChg>
      <pc:sldChg chg="modSp add mod">
        <pc:chgData name="Jain, Puneet" userId="75cd3f4f-f229-4449-9d1d-578b6f6df20f" providerId="ADAL" clId="{D00D6083-582B-4312-A7E3-13AA2C208F0D}" dt="2024-11-05T07:32:31.137" v="3127" actId="207"/>
        <pc:sldMkLst>
          <pc:docMk/>
          <pc:sldMk cId="4090002960" sldId="2147480952"/>
        </pc:sldMkLst>
        <pc:spChg chg="mod">
          <ac:chgData name="Jain, Puneet" userId="75cd3f4f-f229-4449-9d1d-578b6f6df20f" providerId="ADAL" clId="{D00D6083-582B-4312-A7E3-13AA2C208F0D}" dt="2024-11-05T07:32:31.137" v="3127" actId="207"/>
          <ac:spMkLst>
            <pc:docMk/>
            <pc:sldMk cId="4090002960" sldId="2147480952"/>
            <ac:spMk id="2" creationId="{7B49AD79-4F9E-7E46-9060-6A3A27BA0ABC}"/>
          </ac:spMkLst>
        </pc:spChg>
      </pc:sldChg>
      <pc:sldChg chg="modSp add mod">
        <pc:chgData name="Jain, Puneet" userId="75cd3f4f-f229-4449-9d1d-578b6f6df20f" providerId="ADAL" clId="{D00D6083-582B-4312-A7E3-13AA2C208F0D}" dt="2024-11-05T07:32:36.907" v="3128" actId="207"/>
        <pc:sldMkLst>
          <pc:docMk/>
          <pc:sldMk cId="3680451832" sldId="2147480953"/>
        </pc:sldMkLst>
        <pc:spChg chg="mod">
          <ac:chgData name="Jain, Puneet" userId="75cd3f4f-f229-4449-9d1d-578b6f6df20f" providerId="ADAL" clId="{D00D6083-582B-4312-A7E3-13AA2C208F0D}" dt="2024-11-05T07:32:36.907" v="3128" actId="207"/>
          <ac:spMkLst>
            <pc:docMk/>
            <pc:sldMk cId="3680451832" sldId="2147480953"/>
            <ac:spMk id="2" creationId="{7B49AD79-4F9E-7E46-9060-6A3A27BA0ABC}"/>
          </ac:spMkLst>
        </pc:spChg>
      </pc:sldChg>
      <pc:sldChg chg="modSp add del mod">
        <pc:chgData name="Jain, Puneet" userId="75cd3f4f-f229-4449-9d1d-578b6f6df20f" providerId="ADAL" clId="{D00D6083-582B-4312-A7E3-13AA2C208F0D}" dt="2024-11-04T19:53:53.780" v="835" actId="47"/>
        <pc:sldMkLst>
          <pc:docMk/>
          <pc:sldMk cId="3104576357" sldId="2147480954"/>
        </pc:sldMkLst>
        <pc:picChg chg="mod">
          <ac:chgData name="Jain, Puneet" userId="75cd3f4f-f229-4449-9d1d-578b6f6df20f" providerId="ADAL" clId="{D00D6083-582B-4312-A7E3-13AA2C208F0D}" dt="2024-11-04T19:46:38.182" v="800" actId="1036"/>
          <ac:picMkLst>
            <pc:docMk/>
            <pc:sldMk cId="3104576357" sldId="2147480954"/>
            <ac:picMk id="8" creationId="{B25D09F6-1B42-AAAD-DE33-A2D074E7B070}"/>
          </ac:picMkLst>
        </pc:picChg>
      </pc:sldChg>
      <pc:sldChg chg="modSp add mod">
        <pc:chgData name="Jain, Puneet" userId="75cd3f4f-f229-4449-9d1d-578b6f6df20f" providerId="ADAL" clId="{D00D6083-582B-4312-A7E3-13AA2C208F0D}" dt="2024-11-05T07:32:41.651" v="3129" actId="207"/>
        <pc:sldMkLst>
          <pc:docMk/>
          <pc:sldMk cId="1868066541" sldId="2147480955"/>
        </pc:sldMkLst>
        <pc:spChg chg="mod">
          <ac:chgData name="Jain, Puneet" userId="75cd3f4f-f229-4449-9d1d-578b6f6df20f" providerId="ADAL" clId="{D00D6083-582B-4312-A7E3-13AA2C208F0D}" dt="2024-11-05T07:32:41.651" v="3129" actId="207"/>
          <ac:spMkLst>
            <pc:docMk/>
            <pc:sldMk cId="1868066541" sldId="2147480955"/>
            <ac:spMk id="2" creationId="{7B49AD79-4F9E-7E46-9060-6A3A27BA0ABC}"/>
          </ac:spMkLst>
        </pc:spChg>
      </pc:sldChg>
      <pc:sldChg chg="modSp add mod">
        <pc:chgData name="Jain, Puneet" userId="75cd3f4f-f229-4449-9d1d-578b6f6df20f" providerId="ADAL" clId="{D00D6083-582B-4312-A7E3-13AA2C208F0D}" dt="2024-11-05T07:32:45.482" v="3130" actId="207"/>
        <pc:sldMkLst>
          <pc:docMk/>
          <pc:sldMk cId="1804151666" sldId="2147480956"/>
        </pc:sldMkLst>
        <pc:spChg chg="mod">
          <ac:chgData name="Jain, Puneet" userId="75cd3f4f-f229-4449-9d1d-578b6f6df20f" providerId="ADAL" clId="{D00D6083-582B-4312-A7E3-13AA2C208F0D}" dt="2024-11-05T07:32:45.482" v="3130" actId="207"/>
          <ac:spMkLst>
            <pc:docMk/>
            <pc:sldMk cId="1804151666" sldId="2147480956"/>
            <ac:spMk id="2" creationId="{7B49AD79-4F9E-7E46-9060-6A3A27BA0ABC}"/>
          </ac:spMkLst>
        </pc:spChg>
      </pc:sldChg>
      <pc:sldChg chg="modSp add mod">
        <pc:chgData name="Jain, Puneet" userId="75cd3f4f-f229-4449-9d1d-578b6f6df20f" providerId="ADAL" clId="{D00D6083-582B-4312-A7E3-13AA2C208F0D}" dt="2024-11-05T08:06:41.446" v="3393" actId="1076"/>
        <pc:sldMkLst>
          <pc:docMk/>
          <pc:sldMk cId="636042220" sldId="2147480957"/>
        </pc:sldMkLst>
        <pc:spChg chg="mod">
          <ac:chgData name="Jain, Puneet" userId="75cd3f4f-f229-4449-9d1d-578b6f6df20f" providerId="ADAL" clId="{D00D6083-582B-4312-A7E3-13AA2C208F0D}" dt="2024-11-05T07:32:50.047" v="3131" actId="207"/>
          <ac:spMkLst>
            <pc:docMk/>
            <pc:sldMk cId="636042220" sldId="2147480957"/>
            <ac:spMk id="2" creationId="{7B49AD79-4F9E-7E46-9060-6A3A27BA0ABC}"/>
          </ac:spMkLst>
        </pc:spChg>
        <pc:picChg chg="mod">
          <ac:chgData name="Jain, Puneet" userId="75cd3f4f-f229-4449-9d1d-578b6f6df20f" providerId="ADAL" clId="{D00D6083-582B-4312-A7E3-13AA2C208F0D}" dt="2024-11-05T08:06:41.446" v="3393" actId="1076"/>
          <ac:picMkLst>
            <pc:docMk/>
            <pc:sldMk cId="636042220" sldId="2147480957"/>
            <ac:picMk id="7" creationId="{85FC0AF8-D49B-C808-767D-FD8D0FB03446}"/>
          </ac:picMkLst>
        </pc:picChg>
      </pc:sldChg>
      <pc:sldChg chg="addSp delSp modSp add mod ord">
        <pc:chgData name="Jain, Puneet" userId="75cd3f4f-f229-4449-9d1d-578b6f6df20f" providerId="ADAL" clId="{D00D6083-582B-4312-A7E3-13AA2C208F0D}" dt="2024-11-05T07:45:10.345" v="3266" actId="404"/>
        <pc:sldMkLst>
          <pc:docMk/>
          <pc:sldMk cId="539621212" sldId="2147480958"/>
        </pc:sldMkLst>
        <pc:spChg chg="mod">
          <ac:chgData name="Jain, Puneet" userId="75cd3f4f-f229-4449-9d1d-578b6f6df20f" providerId="ADAL" clId="{D00D6083-582B-4312-A7E3-13AA2C208F0D}" dt="2024-11-05T07:33:09.059" v="3133" actId="207"/>
          <ac:spMkLst>
            <pc:docMk/>
            <pc:sldMk cId="539621212" sldId="2147480958"/>
            <ac:spMk id="2" creationId="{7B49AD79-4F9E-7E46-9060-6A3A27BA0ABC}"/>
          </ac:spMkLst>
        </pc:spChg>
        <pc:spChg chg="mod">
          <ac:chgData name="Jain, Puneet" userId="75cd3f4f-f229-4449-9d1d-578b6f6df20f" providerId="ADAL" clId="{D00D6083-582B-4312-A7E3-13AA2C208F0D}" dt="2024-11-05T07:44:04.208" v="3259" actId="1037"/>
          <ac:spMkLst>
            <pc:docMk/>
            <pc:sldMk cId="539621212" sldId="2147480958"/>
            <ac:spMk id="3" creationId="{E709ECFF-4A56-17A3-1F13-698F9AB7B51F}"/>
          </ac:spMkLst>
        </pc:spChg>
        <pc:spChg chg="add del mod">
          <ac:chgData name="Jain, Puneet" userId="75cd3f4f-f229-4449-9d1d-578b6f6df20f" providerId="ADAL" clId="{D00D6083-582B-4312-A7E3-13AA2C208F0D}" dt="2024-11-05T07:45:10.345" v="3266" actId="404"/>
          <ac:spMkLst>
            <pc:docMk/>
            <pc:sldMk cId="539621212" sldId="2147480958"/>
            <ac:spMk id="5" creationId="{7E368B25-D608-D9D9-F9C4-EDCEF937E29F}"/>
          </ac:spMkLst>
        </pc:spChg>
        <pc:spChg chg="mod">
          <ac:chgData name="Jain, Puneet" userId="75cd3f4f-f229-4449-9d1d-578b6f6df20f" providerId="ADAL" clId="{D00D6083-582B-4312-A7E3-13AA2C208F0D}" dt="2024-11-05T07:44:04.208" v="3259" actId="1037"/>
          <ac:spMkLst>
            <pc:docMk/>
            <pc:sldMk cId="539621212" sldId="2147480958"/>
            <ac:spMk id="11" creationId="{16E195BC-3CF6-7132-8D37-6127844D44B2}"/>
          </ac:spMkLst>
        </pc:spChg>
        <pc:graphicFrameChg chg="add del">
          <ac:chgData name="Jain, Puneet" userId="75cd3f4f-f229-4449-9d1d-578b6f6df20f" providerId="ADAL" clId="{D00D6083-582B-4312-A7E3-13AA2C208F0D}" dt="2024-11-05T07:44:34.272" v="3261" actId="26606"/>
          <ac:graphicFrameMkLst>
            <pc:docMk/>
            <pc:sldMk cId="539621212" sldId="2147480958"/>
            <ac:graphicFrameMk id="13" creationId="{943BCC51-654E-FE58-552B-23DF3F64C902}"/>
          </ac:graphicFrameMkLst>
        </pc:graphicFrameChg>
        <pc:graphicFrameChg chg="add del">
          <ac:chgData name="Jain, Puneet" userId="75cd3f4f-f229-4449-9d1d-578b6f6df20f" providerId="ADAL" clId="{D00D6083-582B-4312-A7E3-13AA2C208F0D}" dt="2024-11-05T07:44:48.129" v="3263" actId="26606"/>
          <ac:graphicFrameMkLst>
            <pc:docMk/>
            <pc:sldMk cId="539621212" sldId="2147480958"/>
            <ac:graphicFrameMk id="15" creationId="{69E34B12-96AB-B6EC-B67B-8E1346331091}"/>
          </ac:graphicFrameMkLst>
        </pc:graphicFrameChg>
        <pc:picChg chg="add mod">
          <ac:chgData name="Jain, Puneet" userId="75cd3f4f-f229-4449-9d1d-578b6f6df20f" providerId="ADAL" clId="{D00D6083-582B-4312-A7E3-13AA2C208F0D}" dt="2024-11-05T07:42:08.562" v="3226"/>
          <ac:picMkLst>
            <pc:docMk/>
            <pc:sldMk cId="539621212" sldId="2147480958"/>
            <ac:picMk id="4" creationId="{7C9A114A-E667-FE75-12A2-1D716E95E25E}"/>
          </ac:picMkLst>
        </pc:picChg>
        <pc:picChg chg="del">
          <ac:chgData name="Jain, Puneet" userId="75cd3f4f-f229-4449-9d1d-578b6f6df20f" providerId="ADAL" clId="{D00D6083-582B-4312-A7E3-13AA2C208F0D}" dt="2024-11-05T07:42:11.833" v="3227" actId="478"/>
          <ac:picMkLst>
            <pc:docMk/>
            <pc:sldMk cId="539621212" sldId="2147480958"/>
            <ac:picMk id="9" creationId="{D92803A0-A408-A488-CDCA-88EDF69964DC}"/>
          </ac:picMkLst>
        </pc:picChg>
      </pc:sldChg>
      <pc:sldChg chg="addSp modSp add mod ord">
        <pc:chgData name="Jain, Puneet" userId="75cd3f4f-f229-4449-9d1d-578b6f6df20f" providerId="ADAL" clId="{D00D6083-582B-4312-A7E3-13AA2C208F0D}" dt="2024-11-05T07:52:54.885" v="3292" actId="207"/>
        <pc:sldMkLst>
          <pc:docMk/>
          <pc:sldMk cId="2362438011" sldId="2147480959"/>
        </pc:sldMkLst>
        <pc:spChg chg="add mod">
          <ac:chgData name="Jain, Puneet" userId="75cd3f4f-f229-4449-9d1d-578b6f6df20f" providerId="ADAL" clId="{D00D6083-582B-4312-A7E3-13AA2C208F0D}" dt="2024-11-05T07:52:45.444" v="3291" actId="1076"/>
          <ac:spMkLst>
            <pc:docMk/>
            <pc:sldMk cId="2362438011" sldId="2147480959"/>
            <ac:spMk id="2" creationId="{72DD7790-93E6-D15C-894C-59B43D11EF3D}"/>
          </ac:spMkLst>
        </pc:spChg>
        <pc:spChg chg="add mod">
          <ac:chgData name="Jain, Puneet" userId="75cd3f4f-f229-4449-9d1d-578b6f6df20f" providerId="ADAL" clId="{D00D6083-582B-4312-A7E3-13AA2C208F0D}" dt="2024-11-05T07:52:45.444" v="3291" actId="1076"/>
          <ac:spMkLst>
            <pc:docMk/>
            <pc:sldMk cId="2362438011" sldId="2147480959"/>
            <ac:spMk id="5" creationId="{722D4ED5-C782-4873-556B-83BDC5B01714}"/>
          </ac:spMkLst>
        </pc:spChg>
        <pc:spChg chg="mod">
          <ac:chgData name="Jain, Puneet" userId="75cd3f4f-f229-4449-9d1d-578b6f6df20f" providerId="ADAL" clId="{D00D6083-582B-4312-A7E3-13AA2C208F0D}" dt="2024-11-05T07:52:54.885" v="3292" actId="207"/>
          <ac:spMkLst>
            <pc:docMk/>
            <pc:sldMk cId="2362438011" sldId="2147480959"/>
            <ac:spMk id="11" creationId="{6998BD58-474F-7DB3-A84D-F1CD9450FAC3}"/>
          </ac:spMkLst>
        </pc:spChg>
      </pc:sldChg>
      <pc:sldChg chg="addSp delSp modSp add mod">
        <pc:chgData name="Jain, Puneet" userId="75cd3f4f-f229-4449-9d1d-578b6f6df20f" providerId="ADAL" clId="{D00D6083-582B-4312-A7E3-13AA2C208F0D}" dt="2024-11-05T08:04:08.802" v="3377" actId="113"/>
        <pc:sldMkLst>
          <pc:docMk/>
          <pc:sldMk cId="1577927624" sldId="2147480960"/>
        </pc:sldMkLst>
        <pc:spChg chg="mod">
          <ac:chgData name="Jain, Puneet" userId="75cd3f4f-f229-4449-9d1d-578b6f6df20f" providerId="ADAL" clId="{D00D6083-582B-4312-A7E3-13AA2C208F0D}" dt="2024-11-05T07:41:23.503" v="3223" actId="207"/>
          <ac:spMkLst>
            <pc:docMk/>
            <pc:sldMk cId="1577927624" sldId="2147480960"/>
            <ac:spMk id="2" creationId="{7B49AD79-4F9E-7E46-9060-6A3A27BA0ABC}"/>
          </ac:spMkLst>
        </pc:spChg>
        <pc:spChg chg="del">
          <ac:chgData name="Jain, Puneet" userId="75cd3f4f-f229-4449-9d1d-578b6f6df20f" providerId="ADAL" clId="{D00D6083-582B-4312-A7E3-13AA2C208F0D}" dt="2024-11-04T20:29:13.395" v="1360" actId="478"/>
          <ac:spMkLst>
            <pc:docMk/>
            <pc:sldMk cId="1577927624" sldId="2147480960"/>
            <ac:spMk id="3" creationId="{E709ECFF-4A56-17A3-1F13-698F9AB7B51F}"/>
          </ac:spMkLst>
        </pc:spChg>
        <pc:spChg chg="mod">
          <ac:chgData name="Jain, Puneet" userId="75cd3f4f-f229-4449-9d1d-578b6f6df20f" providerId="ADAL" clId="{D00D6083-582B-4312-A7E3-13AA2C208F0D}" dt="2024-11-05T08:04:08.802" v="3377" actId="113"/>
          <ac:spMkLst>
            <pc:docMk/>
            <pc:sldMk cId="1577927624" sldId="2147480960"/>
            <ac:spMk id="5" creationId="{7E368B25-D608-D9D9-F9C4-EDCEF937E29F}"/>
          </ac:spMkLst>
        </pc:spChg>
        <pc:spChg chg="mod">
          <ac:chgData name="Jain, Puneet" userId="75cd3f4f-f229-4449-9d1d-578b6f6df20f" providerId="ADAL" clId="{D00D6083-582B-4312-A7E3-13AA2C208F0D}" dt="2024-11-04T20:29:29.046" v="1363" actId="1076"/>
          <ac:spMkLst>
            <pc:docMk/>
            <pc:sldMk cId="1577927624" sldId="2147480960"/>
            <ac:spMk id="8" creationId="{C999D0DC-483C-ABDD-F34A-949DC59F4B01}"/>
          </ac:spMkLst>
        </pc:spChg>
        <pc:spChg chg="mod">
          <ac:chgData name="Jain, Puneet" userId="75cd3f4f-f229-4449-9d1d-578b6f6df20f" providerId="ADAL" clId="{D00D6083-582B-4312-A7E3-13AA2C208F0D}" dt="2024-11-04T20:27:31.270" v="1342" actId="1076"/>
          <ac:spMkLst>
            <pc:docMk/>
            <pc:sldMk cId="1577927624" sldId="2147480960"/>
            <ac:spMk id="10" creationId="{99B50819-897F-D301-0855-7DA4F72527D9}"/>
          </ac:spMkLst>
        </pc:spChg>
        <pc:spChg chg="mod">
          <ac:chgData name="Jain, Puneet" userId="75cd3f4f-f229-4449-9d1d-578b6f6df20f" providerId="ADAL" clId="{D00D6083-582B-4312-A7E3-13AA2C208F0D}" dt="2024-11-04T20:33:51.853" v="1462" actId="14100"/>
          <ac:spMkLst>
            <pc:docMk/>
            <pc:sldMk cId="1577927624" sldId="2147480960"/>
            <ac:spMk id="11" creationId="{16E195BC-3CF6-7132-8D37-6127844D44B2}"/>
          </ac:spMkLst>
        </pc:spChg>
        <pc:graphicFrameChg chg="add mod">
          <ac:chgData name="Jain, Puneet" userId="75cd3f4f-f229-4449-9d1d-578b6f6df20f" providerId="ADAL" clId="{D00D6083-582B-4312-A7E3-13AA2C208F0D}" dt="2024-11-04T20:31:56.944" v="1407" actId="1076"/>
          <ac:graphicFrameMkLst>
            <pc:docMk/>
            <pc:sldMk cId="1577927624" sldId="2147480960"/>
            <ac:graphicFrameMk id="6" creationId="{917CFE9D-23AF-1EEF-A3CA-F36DB7315030}"/>
          </ac:graphicFrameMkLst>
        </pc:graphicFrameChg>
        <pc:picChg chg="add mod">
          <ac:chgData name="Jain, Puneet" userId="75cd3f4f-f229-4449-9d1d-578b6f6df20f" providerId="ADAL" clId="{D00D6083-582B-4312-A7E3-13AA2C208F0D}" dt="2024-11-04T20:33:45.500" v="1461" actId="14100"/>
          <ac:picMkLst>
            <pc:docMk/>
            <pc:sldMk cId="1577927624" sldId="2147480960"/>
            <ac:picMk id="4" creationId="{FEABF511-0A49-75DE-FA33-5BAB2A63A4A0}"/>
          </ac:picMkLst>
        </pc:picChg>
        <pc:picChg chg="add mod">
          <ac:chgData name="Jain, Puneet" userId="75cd3f4f-f229-4449-9d1d-578b6f6df20f" providerId="ADAL" clId="{D00D6083-582B-4312-A7E3-13AA2C208F0D}" dt="2024-11-05T07:42:00.325" v="3225"/>
          <ac:picMkLst>
            <pc:docMk/>
            <pc:sldMk cId="1577927624" sldId="2147480960"/>
            <ac:picMk id="7" creationId="{C3A64CE9-7FE9-50B4-F245-4B118A252D4A}"/>
          </ac:picMkLst>
        </pc:picChg>
        <pc:picChg chg="del">
          <ac:chgData name="Jain, Puneet" userId="75cd3f4f-f229-4449-9d1d-578b6f6df20f" providerId="ADAL" clId="{D00D6083-582B-4312-A7E3-13AA2C208F0D}" dt="2024-11-04T20:27:10.184" v="1341" actId="478"/>
          <ac:picMkLst>
            <pc:docMk/>
            <pc:sldMk cId="1577927624" sldId="2147480960"/>
            <ac:picMk id="9" creationId="{D92803A0-A408-A488-CDCA-88EDF69964DC}"/>
          </ac:picMkLst>
        </pc:picChg>
      </pc:sldChg>
      <pc:sldChg chg="modSp add del mod">
        <pc:chgData name="Jain, Puneet" userId="75cd3f4f-f229-4449-9d1d-578b6f6df20f" providerId="ADAL" clId="{D00D6083-582B-4312-A7E3-13AA2C208F0D}" dt="2024-11-04T21:16:29.030" v="2245" actId="47"/>
        <pc:sldMkLst>
          <pc:docMk/>
          <pc:sldMk cId="3705058342" sldId="2147480961"/>
        </pc:sldMkLst>
        <pc:spChg chg="mod">
          <ac:chgData name="Jain, Puneet" userId="75cd3f4f-f229-4449-9d1d-578b6f6df20f" providerId="ADAL" clId="{D00D6083-582B-4312-A7E3-13AA2C208F0D}" dt="2024-11-04T20:54:23.919" v="1548" actId="20577"/>
          <ac:spMkLst>
            <pc:docMk/>
            <pc:sldMk cId="3705058342" sldId="2147480961"/>
            <ac:spMk id="2" creationId="{7B49AD79-4F9E-7E46-9060-6A3A27BA0ABC}"/>
          </ac:spMkLst>
        </pc:spChg>
      </pc:sldChg>
      <pc:sldMasterChg chg="modSp mod delSldLayout">
        <pc:chgData name="Jain, Puneet" userId="75cd3f4f-f229-4449-9d1d-578b6f6df20f" providerId="ADAL" clId="{D00D6083-582B-4312-A7E3-13AA2C208F0D}" dt="2024-11-05T08:01:39.902" v="3362" actId="20577"/>
        <pc:sldMasterMkLst>
          <pc:docMk/>
          <pc:sldMasterMk cId="0" sldId="2147485146"/>
        </pc:sldMasterMkLst>
        <pc:spChg chg="mod">
          <ac:chgData name="Jain, Puneet" userId="75cd3f4f-f229-4449-9d1d-578b6f6df20f" providerId="ADAL" clId="{D00D6083-582B-4312-A7E3-13AA2C208F0D}" dt="2024-11-05T08:01:39.902" v="3362" actId="20577"/>
          <ac:spMkLst>
            <pc:docMk/>
            <pc:sldMasterMk cId="0" sldId="2147485146"/>
            <ac:spMk id="11" creationId="{6876EEF3-A0BC-4451-8AE0-5DAA69D19FFB}"/>
          </ac:spMkLst>
        </pc:spChg>
        <pc:sldLayoutChg chg="del">
          <pc:chgData name="Jain, Puneet" userId="75cd3f4f-f229-4449-9d1d-578b6f6df20f" providerId="ADAL" clId="{D00D6083-582B-4312-A7E3-13AA2C208F0D}" dt="2024-11-04T19:30:31.087" v="610" actId="47"/>
          <pc:sldLayoutMkLst>
            <pc:docMk/>
            <pc:sldMasterMk cId="0" sldId="2147485146"/>
            <pc:sldLayoutMk cId="754150961" sldId="2147485243"/>
          </pc:sldLayoutMkLst>
        </pc:sldLayoutChg>
        <pc:sldLayoutChg chg="del">
          <pc:chgData name="Jain, Puneet" userId="75cd3f4f-f229-4449-9d1d-578b6f6df20f" providerId="ADAL" clId="{D00D6083-582B-4312-A7E3-13AA2C208F0D}" dt="2024-11-04T19:27:41.017" v="604" actId="47"/>
          <pc:sldLayoutMkLst>
            <pc:docMk/>
            <pc:sldMasterMk cId="0" sldId="2147485146"/>
            <pc:sldLayoutMk cId="1300549197" sldId="2147485244"/>
          </pc:sldLayoutMkLst>
        </pc:sldLayoutChg>
        <pc:sldLayoutChg chg="del">
          <pc:chgData name="Jain, Puneet" userId="75cd3f4f-f229-4449-9d1d-578b6f6df20f" providerId="ADAL" clId="{D00D6083-582B-4312-A7E3-13AA2C208F0D}" dt="2024-11-04T19:53:53.780" v="835" actId="47"/>
          <pc:sldLayoutMkLst>
            <pc:docMk/>
            <pc:sldMasterMk cId="0" sldId="2147485146"/>
            <pc:sldLayoutMk cId="18753378" sldId="2147485287"/>
          </pc:sldLayoutMkLst>
        </pc:sldLayoutChg>
      </pc:sldMasterChg>
      <pc:sldMasterChg chg="del delSldLayout">
        <pc:chgData name="Jain, Puneet" userId="75cd3f4f-f229-4449-9d1d-578b6f6df20f" providerId="ADAL" clId="{D00D6083-582B-4312-A7E3-13AA2C208F0D}" dt="2024-11-04T19:45:38.866" v="784" actId="47"/>
        <pc:sldMasterMkLst>
          <pc:docMk/>
          <pc:sldMasterMk cId="750608668" sldId="2147485246"/>
        </pc:sldMasterMkLst>
        <pc:sldLayoutChg chg="del">
          <pc:chgData name="Jain, Puneet" userId="75cd3f4f-f229-4449-9d1d-578b6f6df20f" providerId="ADAL" clId="{D00D6083-582B-4312-A7E3-13AA2C208F0D}" dt="2024-11-04T19:45:38.866" v="784" actId="47"/>
          <pc:sldLayoutMkLst>
            <pc:docMk/>
            <pc:sldMasterMk cId="750608668" sldId="2147485246"/>
            <pc:sldLayoutMk cId="102800554" sldId="2147485250"/>
          </pc:sldLayoutMkLst>
        </pc:sldLayoutChg>
        <pc:sldLayoutChg chg="del">
          <pc:chgData name="Jain, Puneet" userId="75cd3f4f-f229-4449-9d1d-578b6f6df20f" providerId="ADAL" clId="{D00D6083-582B-4312-A7E3-13AA2C208F0D}" dt="2024-11-04T19:45:38.866" v="784" actId="47"/>
          <pc:sldLayoutMkLst>
            <pc:docMk/>
            <pc:sldMasterMk cId="750608668" sldId="2147485246"/>
            <pc:sldLayoutMk cId="1480769821" sldId="2147485251"/>
          </pc:sldLayoutMkLst>
        </pc:sldLayoutChg>
        <pc:sldLayoutChg chg="del">
          <pc:chgData name="Jain, Puneet" userId="75cd3f4f-f229-4449-9d1d-578b6f6df20f" providerId="ADAL" clId="{D00D6083-582B-4312-A7E3-13AA2C208F0D}" dt="2024-11-04T19:45:38.866" v="784" actId="47"/>
          <pc:sldLayoutMkLst>
            <pc:docMk/>
            <pc:sldMasterMk cId="750608668" sldId="2147485246"/>
            <pc:sldLayoutMk cId="2393801929" sldId="2147485274"/>
          </pc:sldLayoutMkLst>
        </pc:sldLayoutChg>
      </pc:sldMasterChg>
    </pc:docChg>
  </pc:docChgLst>
  <pc:docChgLst>
    <pc:chgData name="Jain, Puneet" userId="75cd3f4f-f229-4449-9d1d-578b6f6df20f" providerId="ADAL" clId="{ED75E481-461A-40EC-8746-4E82528E08C3}"/>
    <pc:docChg chg="undo custSel addSld delSld modSld sldOrd modMainMaster">
      <pc:chgData name="Jain, Puneet" userId="75cd3f4f-f229-4449-9d1d-578b6f6df20f" providerId="ADAL" clId="{ED75E481-461A-40EC-8746-4E82528E08C3}" dt="2023-10-10T09:14:11.189" v="758" actId="20577"/>
      <pc:docMkLst>
        <pc:docMk/>
      </pc:docMkLst>
      <pc:sldChg chg="modSp mod">
        <pc:chgData name="Jain, Puneet" userId="75cd3f4f-f229-4449-9d1d-578b6f6df20f" providerId="ADAL" clId="{ED75E481-461A-40EC-8746-4E82528E08C3}" dt="2023-10-10T07:21:18.157" v="390" actId="6549"/>
        <pc:sldMkLst>
          <pc:docMk/>
          <pc:sldMk cId="551622165" sldId="417"/>
        </pc:sldMkLst>
        <pc:spChg chg="mod">
          <ac:chgData name="Jain, Puneet" userId="75cd3f4f-f229-4449-9d1d-578b6f6df20f" providerId="ADAL" clId="{ED75E481-461A-40EC-8746-4E82528E08C3}" dt="2023-10-10T07:20:57.457" v="367" actId="207"/>
          <ac:spMkLst>
            <pc:docMk/>
            <pc:sldMk cId="551622165" sldId="417"/>
            <ac:spMk id="4099" creationId="{00000000-0000-0000-0000-000000000000}"/>
          </ac:spMkLst>
        </pc:spChg>
        <pc:spChg chg="mod">
          <ac:chgData name="Jain, Puneet" userId="75cd3f4f-f229-4449-9d1d-578b6f6df20f" providerId="ADAL" clId="{ED75E481-461A-40EC-8746-4E82528E08C3}" dt="2023-10-10T07:21:18.157" v="390" actId="6549"/>
          <ac:spMkLst>
            <pc:docMk/>
            <pc:sldMk cId="551622165" sldId="417"/>
            <ac:spMk id="5122" creationId="{00000000-0000-0000-0000-000000000000}"/>
          </ac:spMkLst>
        </pc:spChg>
        <pc:spChg chg="mod">
          <ac:chgData name="Jain, Puneet" userId="75cd3f4f-f229-4449-9d1d-578b6f6df20f" providerId="ADAL" clId="{ED75E481-461A-40EC-8746-4E82528E08C3}" dt="2023-10-10T07:20:23.907" v="364" actId="20577"/>
          <ac:spMkLst>
            <pc:docMk/>
            <pc:sldMk cId="551622165" sldId="417"/>
            <ac:spMk id="5124" creationId="{00000000-0000-0000-0000-000000000000}"/>
          </ac:spMkLst>
        </pc:spChg>
      </pc:sldChg>
      <pc:sldChg chg="modSp mod">
        <pc:chgData name="Jain, Puneet" userId="75cd3f4f-f229-4449-9d1d-578b6f6df20f" providerId="ADAL" clId="{ED75E481-461A-40EC-8746-4E82528E08C3}" dt="2023-10-10T06:58:24.392" v="225" actId="5793"/>
        <pc:sldMkLst>
          <pc:docMk/>
          <pc:sldMk cId="3244840763" sldId="428"/>
        </pc:sldMkLst>
        <pc:spChg chg="mod">
          <ac:chgData name="Jain, Puneet" userId="75cd3f4f-f229-4449-9d1d-578b6f6df20f" providerId="ADAL" clId="{ED75E481-461A-40EC-8746-4E82528E08C3}" dt="2023-10-10T06:58:24.392" v="225" actId="5793"/>
          <ac:spMkLst>
            <pc:docMk/>
            <pc:sldMk cId="3244840763" sldId="428"/>
            <ac:spMk id="7" creationId="{00000000-0000-0000-0000-000000000000}"/>
          </ac:spMkLst>
        </pc:spChg>
      </pc:sldChg>
      <pc:sldChg chg="del">
        <pc:chgData name="Jain, Puneet" userId="75cd3f4f-f229-4449-9d1d-578b6f6df20f" providerId="ADAL" clId="{ED75E481-461A-40EC-8746-4E82528E08C3}" dt="2023-10-10T06:44:20.739" v="7" actId="47"/>
        <pc:sldMkLst>
          <pc:docMk/>
          <pc:sldMk cId="1349914645" sldId="563"/>
        </pc:sldMkLst>
      </pc:sldChg>
      <pc:sldChg chg="addSp delSp modSp mod">
        <pc:chgData name="Jain, Puneet" userId="75cd3f4f-f229-4449-9d1d-578b6f6df20f" providerId="ADAL" clId="{ED75E481-461A-40EC-8746-4E82528E08C3}" dt="2023-10-10T06:46:58.681" v="31" actId="20577"/>
        <pc:sldMkLst>
          <pc:docMk/>
          <pc:sldMk cId="1898878729" sldId="576"/>
        </pc:sldMkLst>
        <pc:spChg chg="mod">
          <ac:chgData name="Jain, Puneet" userId="75cd3f4f-f229-4449-9d1d-578b6f6df20f" providerId="ADAL" clId="{ED75E481-461A-40EC-8746-4E82528E08C3}" dt="2023-10-10T06:46:58.681" v="31" actId="20577"/>
          <ac:spMkLst>
            <pc:docMk/>
            <pc:sldMk cId="1898878729" sldId="576"/>
            <ac:spMk id="6146" creationId="{00000000-0000-0000-0000-000000000000}"/>
          </ac:spMkLst>
        </pc:spChg>
        <pc:picChg chg="add mod">
          <ac:chgData name="Jain, Puneet" userId="75cd3f4f-f229-4449-9d1d-578b6f6df20f" providerId="ADAL" clId="{ED75E481-461A-40EC-8746-4E82528E08C3}" dt="2023-10-10T06:40:05.156" v="5" actId="1076"/>
          <ac:picMkLst>
            <pc:docMk/>
            <pc:sldMk cId="1898878729" sldId="576"/>
            <ac:picMk id="4" creationId="{3D96E944-0CE2-35BF-122F-46A2F0BF0C6B}"/>
          </ac:picMkLst>
        </pc:picChg>
        <pc:picChg chg="del">
          <ac:chgData name="Jain, Puneet" userId="75cd3f4f-f229-4449-9d1d-578b6f6df20f" providerId="ADAL" clId="{ED75E481-461A-40EC-8746-4E82528E08C3}" dt="2023-10-10T06:39:39.466" v="0" actId="478"/>
          <ac:picMkLst>
            <pc:docMk/>
            <pc:sldMk cId="1898878729" sldId="576"/>
            <ac:picMk id="14" creationId="{00000000-0000-0000-0000-000000000000}"/>
          </ac:picMkLst>
        </pc:picChg>
      </pc:sldChg>
      <pc:sldChg chg="del">
        <pc:chgData name="Jain, Puneet" userId="75cd3f4f-f229-4449-9d1d-578b6f6df20f" providerId="ADAL" clId="{ED75E481-461A-40EC-8746-4E82528E08C3}" dt="2023-10-10T06:41:08.576" v="6" actId="47"/>
        <pc:sldMkLst>
          <pc:docMk/>
          <pc:sldMk cId="667519022" sldId="578"/>
        </pc:sldMkLst>
      </pc:sldChg>
      <pc:sldChg chg="addSp delSp modSp mod">
        <pc:chgData name="Jain, Puneet" userId="75cd3f4f-f229-4449-9d1d-578b6f6df20f" providerId="ADAL" clId="{ED75E481-461A-40EC-8746-4E82528E08C3}" dt="2023-10-10T07:06:41.953" v="266" actId="1076"/>
        <pc:sldMkLst>
          <pc:docMk/>
          <pc:sldMk cId="3353499226" sldId="580"/>
        </pc:sldMkLst>
        <pc:spChg chg="add del">
          <ac:chgData name="Jain, Puneet" userId="75cd3f4f-f229-4449-9d1d-578b6f6df20f" providerId="ADAL" clId="{ED75E481-461A-40EC-8746-4E82528E08C3}" dt="2023-10-10T07:01:50.249" v="230" actId="478"/>
          <ac:spMkLst>
            <pc:docMk/>
            <pc:sldMk cId="3353499226" sldId="580"/>
            <ac:spMk id="2"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3"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4" creationId="{00000000-0000-0000-0000-000000000000}"/>
          </ac:spMkLst>
        </pc:spChg>
        <pc:spChg chg="add del mod">
          <ac:chgData name="Jain, Puneet" userId="75cd3f4f-f229-4449-9d1d-578b6f6df20f" providerId="ADAL" clId="{ED75E481-461A-40EC-8746-4E82528E08C3}" dt="2023-10-10T07:04:46.613" v="249" actId="6549"/>
          <ac:spMkLst>
            <pc:docMk/>
            <pc:sldMk cId="3353499226" sldId="580"/>
            <ac:spMk id="10"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14"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16"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17"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18"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22"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25"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29" creationId="{00000000-0000-0000-0000-000000000000}"/>
          </ac:spMkLst>
        </pc:spChg>
        <pc:spChg chg="add mod">
          <ac:chgData name="Jain, Puneet" userId="75cd3f4f-f229-4449-9d1d-578b6f6df20f" providerId="ADAL" clId="{ED75E481-461A-40EC-8746-4E82528E08C3}" dt="2023-10-10T07:06:41.953" v="266" actId="1076"/>
          <ac:spMkLst>
            <pc:docMk/>
            <pc:sldMk cId="3353499226" sldId="580"/>
            <ac:spMk id="32" creationId="{87333A1C-A28F-8BCF-C7D8-838914B20D5B}"/>
          </ac:spMkLst>
        </pc:spChg>
        <pc:spChg chg="add mod">
          <ac:chgData name="Jain, Puneet" userId="75cd3f4f-f229-4449-9d1d-578b6f6df20f" providerId="ADAL" clId="{ED75E481-461A-40EC-8746-4E82528E08C3}" dt="2023-10-10T07:06:41.953" v="266" actId="1076"/>
          <ac:spMkLst>
            <pc:docMk/>
            <pc:sldMk cId="3353499226" sldId="580"/>
            <ac:spMk id="33" creationId="{EA36767D-C5A4-FEEE-520D-4454AE1BACF9}"/>
          </ac:spMkLst>
        </pc:spChg>
        <pc:spChg chg="add mod">
          <ac:chgData name="Jain, Puneet" userId="75cd3f4f-f229-4449-9d1d-578b6f6df20f" providerId="ADAL" clId="{ED75E481-461A-40EC-8746-4E82528E08C3}" dt="2023-10-10T07:06:41.953" v="266" actId="1076"/>
          <ac:spMkLst>
            <pc:docMk/>
            <pc:sldMk cId="3353499226" sldId="580"/>
            <ac:spMk id="34" creationId="{3291BE36-5689-F8BD-4177-4794AE271594}"/>
          </ac:spMkLst>
        </pc:spChg>
        <pc:spChg chg="add mod">
          <ac:chgData name="Jain, Puneet" userId="75cd3f4f-f229-4449-9d1d-578b6f6df20f" providerId="ADAL" clId="{ED75E481-461A-40EC-8746-4E82528E08C3}" dt="2023-10-10T07:06:41.953" v="266" actId="1076"/>
          <ac:spMkLst>
            <pc:docMk/>
            <pc:sldMk cId="3353499226" sldId="580"/>
            <ac:spMk id="35" creationId="{053E3182-C7D3-FF1D-4663-BA92522DEFA5}"/>
          </ac:spMkLst>
        </pc:spChg>
        <pc:spChg chg="add mod">
          <ac:chgData name="Jain, Puneet" userId="75cd3f4f-f229-4449-9d1d-578b6f6df20f" providerId="ADAL" clId="{ED75E481-461A-40EC-8746-4E82528E08C3}" dt="2023-10-10T07:06:41.953" v="266" actId="1076"/>
          <ac:spMkLst>
            <pc:docMk/>
            <pc:sldMk cId="3353499226" sldId="580"/>
            <ac:spMk id="36" creationId="{1EB41CB6-2A1B-B04C-D190-D243C435BFC8}"/>
          </ac:spMkLst>
        </pc:spChg>
        <pc:spChg chg="add mod">
          <ac:chgData name="Jain, Puneet" userId="75cd3f4f-f229-4449-9d1d-578b6f6df20f" providerId="ADAL" clId="{ED75E481-461A-40EC-8746-4E82528E08C3}" dt="2023-10-10T07:06:41.953" v="266" actId="1076"/>
          <ac:spMkLst>
            <pc:docMk/>
            <pc:sldMk cId="3353499226" sldId="580"/>
            <ac:spMk id="37" creationId="{5FE1BB3B-C2C4-A1FA-8C48-7F234FE8E083}"/>
          </ac:spMkLst>
        </pc:spChg>
        <pc:spChg chg="add mod">
          <ac:chgData name="Jain, Puneet" userId="75cd3f4f-f229-4449-9d1d-578b6f6df20f" providerId="ADAL" clId="{ED75E481-461A-40EC-8746-4E82528E08C3}" dt="2023-10-10T07:06:41.953" v="266" actId="1076"/>
          <ac:spMkLst>
            <pc:docMk/>
            <pc:sldMk cId="3353499226" sldId="580"/>
            <ac:spMk id="38" creationId="{BFDF6082-0C7C-DBE9-C0B7-857FE77BD24B}"/>
          </ac:spMkLst>
        </pc:spChg>
        <pc:spChg chg="add del mod">
          <ac:chgData name="Jain, Puneet" userId="75cd3f4f-f229-4449-9d1d-578b6f6df20f" providerId="ADAL" clId="{ED75E481-461A-40EC-8746-4E82528E08C3}" dt="2023-10-10T07:06:41.953" v="266" actId="1076"/>
          <ac:spMkLst>
            <pc:docMk/>
            <pc:sldMk cId="3353499226" sldId="580"/>
            <ac:spMk id="39" creationId="{185EE0EA-8159-BD03-FA94-E19F6089D925}"/>
          </ac:spMkLst>
        </pc:spChg>
        <pc:spChg chg="add mod">
          <ac:chgData name="Jain, Puneet" userId="75cd3f4f-f229-4449-9d1d-578b6f6df20f" providerId="ADAL" clId="{ED75E481-461A-40EC-8746-4E82528E08C3}" dt="2023-10-10T07:06:41.953" v="266" actId="1076"/>
          <ac:spMkLst>
            <pc:docMk/>
            <pc:sldMk cId="3353499226" sldId="580"/>
            <ac:spMk id="40" creationId="{8A2104CB-1070-1890-273A-56D3A4DE5533}"/>
          </ac:spMkLst>
        </pc:spChg>
        <pc:spChg chg="add mod">
          <ac:chgData name="Jain, Puneet" userId="75cd3f4f-f229-4449-9d1d-578b6f6df20f" providerId="ADAL" clId="{ED75E481-461A-40EC-8746-4E82528E08C3}" dt="2023-10-10T07:06:41.953" v="266" actId="1076"/>
          <ac:spMkLst>
            <pc:docMk/>
            <pc:sldMk cId="3353499226" sldId="580"/>
            <ac:spMk id="41" creationId="{8E1C931B-6611-6908-1C6E-1E8B789BC29F}"/>
          </ac:spMkLst>
        </pc:spChg>
        <pc:spChg chg="add mod">
          <ac:chgData name="Jain, Puneet" userId="75cd3f4f-f229-4449-9d1d-578b6f6df20f" providerId="ADAL" clId="{ED75E481-461A-40EC-8746-4E82528E08C3}" dt="2023-10-10T07:06:41.953" v="266" actId="1076"/>
          <ac:spMkLst>
            <pc:docMk/>
            <pc:sldMk cId="3353499226" sldId="580"/>
            <ac:spMk id="42" creationId="{16E1C51B-1817-2225-012D-9282C99BEB5B}"/>
          </ac:spMkLst>
        </pc:spChg>
        <pc:spChg chg="add mod">
          <ac:chgData name="Jain, Puneet" userId="75cd3f4f-f229-4449-9d1d-578b6f6df20f" providerId="ADAL" clId="{ED75E481-461A-40EC-8746-4E82528E08C3}" dt="2023-10-10T07:06:41.953" v="266" actId="1076"/>
          <ac:spMkLst>
            <pc:docMk/>
            <pc:sldMk cId="3353499226" sldId="580"/>
            <ac:spMk id="43" creationId="{6C82C853-4B50-AC55-26D7-1099EE724434}"/>
          </ac:spMkLst>
        </pc:spChg>
        <pc:spChg chg="add mod">
          <ac:chgData name="Jain, Puneet" userId="75cd3f4f-f229-4449-9d1d-578b6f6df20f" providerId="ADAL" clId="{ED75E481-461A-40EC-8746-4E82528E08C3}" dt="2023-10-10T07:06:41.953" v="266" actId="1076"/>
          <ac:spMkLst>
            <pc:docMk/>
            <pc:sldMk cId="3353499226" sldId="580"/>
            <ac:spMk id="44" creationId="{D02DDBBD-C13F-97D8-0237-B73189F1F28B}"/>
          </ac:spMkLst>
        </pc:spChg>
        <pc:spChg chg="add mod">
          <ac:chgData name="Jain, Puneet" userId="75cd3f4f-f229-4449-9d1d-578b6f6df20f" providerId="ADAL" clId="{ED75E481-461A-40EC-8746-4E82528E08C3}" dt="2023-10-10T07:06:41.953" v="266" actId="1076"/>
          <ac:spMkLst>
            <pc:docMk/>
            <pc:sldMk cId="3353499226" sldId="580"/>
            <ac:spMk id="45" creationId="{F9EB5B52-60D4-8373-456B-1F2A7391A619}"/>
          </ac:spMkLst>
        </pc:spChg>
        <pc:spChg chg="add mod">
          <ac:chgData name="Jain, Puneet" userId="75cd3f4f-f229-4449-9d1d-578b6f6df20f" providerId="ADAL" clId="{ED75E481-461A-40EC-8746-4E82528E08C3}" dt="2023-10-10T07:06:41.953" v="266" actId="1076"/>
          <ac:spMkLst>
            <pc:docMk/>
            <pc:sldMk cId="3353499226" sldId="580"/>
            <ac:spMk id="46" creationId="{2F539D90-09BF-4407-9AF7-E3B1E845A52A}"/>
          </ac:spMkLst>
        </pc:spChg>
        <pc:spChg chg="add mod">
          <ac:chgData name="Jain, Puneet" userId="75cd3f4f-f229-4449-9d1d-578b6f6df20f" providerId="ADAL" clId="{ED75E481-461A-40EC-8746-4E82528E08C3}" dt="2023-10-10T07:06:41.953" v="266" actId="1076"/>
          <ac:spMkLst>
            <pc:docMk/>
            <pc:sldMk cId="3353499226" sldId="580"/>
            <ac:spMk id="47" creationId="{9FB55319-BA84-870C-8CC5-85DBE5A94CCE}"/>
          </ac:spMkLst>
        </pc:spChg>
        <pc:spChg chg="add mod">
          <ac:chgData name="Jain, Puneet" userId="75cd3f4f-f229-4449-9d1d-578b6f6df20f" providerId="ADAL" clId="{ED75E481-461A-40EC-8746-4E82528E08C3}" dt="2023-10-10T07:06:41.953" v="266" actId="1076"/>
          <ac:spMkLst>
            <pc:docMk/>
            <pc:sldMk cId="3353499226" sldId="580"/>
            <ac:spMk id="48" creationId="{42325464-1EB5-9EED-BD33-B0AD5A161D5C}"/>
          </ac:spMkLst>
        </pc:spChg>
        <pc:spChg chg="add mod">
          <ac:chgData name="Jain, Puneet" userId="75cd3f4f-f229-4449-9d1d-578b6f6df20f" providerId="ADAL" clId="{ED75E481-461A-40EC-8746-4E82528E08C3}" dt="2023-10-10T07:06:41.953" v="266" actId="1076"/>
          <ac:spMkLst>
            <pc:docMk/>
            <pc:sldMk cId="3353499226" sldId="580"/>
            <ac:spMk id="49" creationId="{830ED332-483A-174F-A26C-4743CBE2CB48}"/>
          </ac:spMkLst>
        </pc:spChg>
        <pc:spChg chg="add mod">
          <ac:chgData name="Jain, Puneet" userId="75cd3f4f-f229-4449-9d1d-578b6f6df20f" providerId="ADAL" clId="{ED75E481-461A-40EC-8746-4E82528E08C3}" dt="2023-10-10T07:06:41.953" v="266" actId="1076"/>
          <ac:spMkLst>
            <pc:docMk/>
            <pc:sldMk cId="3353499226" sldId="580"/>
            <ac:spMk id="50" creationId="{0559EF64-3B6D-5971-DE7E-7A57087E30D4}"/>
          </ac:spMkLst>
        </pc:spChg>
        <pc:spChg chg="add mod">
          <ac:chgData name="Jain, Puneet" userId="75cd3f4f-f229-4449-9d1d-578b6f6df20f" providerId="ADAL" clId="{ED75E481-461A-40EC-8746-4E82528E08C3}" dt="2023-10-10T07:06:41.953" v="266" actId="1076"/>
          <ac:spMkLst>
            <pc:docMk/>
            <pc:sldMk cId="3353499226" sldId="580"/>
            <ac:spMk id="51" creationId="{8022C388-FD3E-3DD0-C2AB-533C4402704A}"/>
          </ac:spMkLst>
        </pc:spChg>
        <pc:spChg chg="add mod">
          <ac:chgData name="Jain, Puneet" userId="75cd3f4f-f229-4449-9d1d-578b6f6df20f" providerId="ADAL" clId="{ED75E481-461A-40EC-8746-4E82528E08C3}" dt="2023-10-10T07:06:41.953" v="266" actId="1076"/>
          <ac:spMkLst>
            <pc:docMk/>
            <pc:sldMk cId="3353499226" sldId="580"/>
            <ac:spMk id="52" creationId="{BCF2658F-F04E-BC64-EFF6-11E6F8B8DEA2}"/>
          </ac:spMkLst>
        </pc:spChg>
        <pc:spChg chg="add mod">
          <ac:chgData name="Jain, Puneet" userId="75cd3f4f-f229-4449-9d1d-578b6f6df20f" providerId="ADAL" clId="{ED75E481-461A-40EC-8746-4E82528E08C3}" dt="2023-10-10T07:06:41.953" v="266" actId="1076"/>
          <ac:spMkLst>
            <pc:docMk/>
            <pc:sldMk cId="3353499226" sldId="580"/>
            <ac:spMk id="53" creationId="{D13CC631-C92C-4FFA-1C53-6B9FF38FE427}"/>
          </ac:spMkLst>
        </pc:spChg>
        <pc:spChg chg="add mod">
          <ac:chgData name="Jain, Puneet" userId="75cd3f4f-f229-4449-9d1d-578b6f6df20f" providerId="ADAL" clId="{ED75E481-461A-40EC-8746-4E82528E08C3}" dt="2023-10-10T07:06:41.953" v="266" actId="1076"/>
          <ac:spMkLst>
            <pc:docMk/>
            <pc:sldMk cId="3353499226" sldId="580"/>
            <ac:spMk id="54" creationId="{31D679E6-D29B-6416-9965-A88A225AF27E}"/>
          </ac:spMkLst>
        </pc:spChg>
        <pc:spChg chg="add mod">
          <ac:chgData name="Jain, Puneet" userId="75cd3f4f-f229-4449-9d1d-578b6f6df20f" providerId="ADAL" clId="{ED75E481-461A-40EC-8746-4E82528E08C3}" dt="2023-10-10T07:06:41.953" v="266" actId="1076"/>
          <ac:spMkLst>
            <pc:docMk/>
            <pc:sldMk cId="3353499226" sldId="580"/>
            <ac:spMk id="55" creationId="{9287EB19-E808-42D0-FB2E-E579A0F0D26B}"/>
          </ac:spMkLst>
        </pc:spChg>
        <pc:spChg chg="add mod">
          <ac:chgData name="Jain, Puneet" userId="75cd3f4f-f229-4449-9d1d-578b6f6df20f" providerId="ADAL" clId="{ED75E481-461A-40EC-8746-4E82528E08C3}" dt="2023-10-10T07:06:41.953" v="266" actId="1076"/>
          <ac:spMkLst>
            <pc:docMk/>
            <pc:sldMk cId="3353499226" sldId="580"/>
            <ac:spMk id="56" creationId="{4BC08E20-B4C9-8985-A1FE-C88EC0D5B144}"/>
          </ac:spMkLst>
        </pc:spChg>
        <pc:spChg chg="add mod">
          <ac:chgData name="Jain, Puneet" userId="75cd3f4f-f229-4449-9d1d-578b6f6df20f" providerId="ADAL" clId="{ED75E481-461A-40EC-8746-4E82528E08C3}" dt="2023-10-10T07:06:41.953" v="266" actId="1076"/>
          <ac:spMkLst>
            <pc:docMk/>
            <pc:sldMk cId="3353499226" sldId="580"/>
            <ac:spMk id="57" creationId="{339C4555-06D5-4064-5988-718E1CD6FAD6}"/>
          </ac:spMkLst>
        </pc:spChg>
        <pc:spChg chg="add del">
          <ac:chgData name="Jain, Puneet" userId="75cd3f4f-f229-4449-9d1d-578b6f6df20f" providerId="ADAL" clId="{ED75E481-461A-40EC-8746-4E82528E08C3}" dt="2023-10-10T07:01:50.249" v="230" actId="478"/>
          <ac:spMkLst>
            <pc:docMk/>
            <pc:sldMk cId="3353499226" sldId="580"/>
            <ac:spMk id="58" creationId="{00000000-0000-0000-0000-000000000000}"/>
          </ac:spMkLst>
        </pc:spChg>
        <pc:spChg chg="add mod">
          <ac:chgData name="Jain, Puneet" userId="75cd3f4f-f229-4449-9d1d-578b6f6df20f" providerId="ADAL" clId="{ED75E481-461A-40EC-8746-4E82528E08C3}" dt="2023-10-10T07:06:41.953" v="266" actId="1076"/>
          <ac:spMkLst>
            <pc:docMk/>
            <pc:sldMk cId="3353499226" sldId="580"/>
            <ac:spMk id="59" creationId="{ECD8878A-3BAA-536C-C2BB-C849EB29AA34}"/>
          </ac:spMkLst>
        </pc:spChg>
        <pc:spChg chg="add mod">
          <ac:chgData name="Jain, Puneet" userId="75cd3f4f-f229-4449-9d1d-578b6f6df20f" providerId="ADAL" clId="{ED75E481-461A-40EC-8746-4E82528E08C3}" dt="2023-10-10T07:06:41.953" v="266" actId="1076"/>
          <ac:spMkLst>
            <pc:docMk/>
            <pc:sldMk cId="3353499226" sldId="580"/>
            <ac:spMk id="60" creationId="{A0FF6B2F-C74F-3A43-381C-AC8B50AABD72}"/>
          </ac:spMkLst>
        </pc:spChg>
        <pc:spChg chg="add mod">
          <ac:chgData name="Jain, Puneet" userId="75cd3f4f-f229-4449-9d1d-578b6f6df20f" providerId="ADAL" clId="{ED75E481-461A-40EC-8746-4E82528E08C3}" dt="2023-10-10T07:06:41.953" v="266" actId="1076"/>
          <ac:spMkLst>
            <pc:docMk/>
            <pc:sldMk cId="3353499226" sldId="580"/>
            <ac:spMk id="61" creationId="{C84C0F77-500F-67CC-74C2-F275764518D3}"/>
          </ac:spMkLst>
        </pc:spChg>
        <pc:spChg chg="add mod">
          <ac:chgData name="Jain, Puneet" userId="75cd3f4f-f229-4449-9d1d-578b6f6df20f" providerId="ADAL" clId="{ED75E481-461A-40EC-8746-4E82528E08C3}" dt="2023-10-10T07:06:41.953" v="266" actId="1076"/>
          <ac:spMkLst>
            <pc:docMk/>
            <pc:sldMk cId="3353499226" sldId="580"/>
            <ac:spMk id="62" creationId="{0FA9D42D-4E30-8F56-03A2-6902D0E6F87F}"/>
          </ac:spMkLst>
        </pc:spChg>
        <pc:spChg chg="add mod">
          <ac:chgData name="Jain, Puneet" userId="75cd3f4f-f229-4449-9d1d-578b6f6df20f" providerId="ADAL" clId="{ED75E481-461A-40EC-8746-4E82528E08C3}" dt="2023-10-10T07:06:41.953" v="266" actId="1076"/>
          <ac:spMkLst>
            <pc:docMk/>
            <pc:sldMk cId="3353499226" sldId="580"/>
            <ac:spMk id="63" creationId="{4863CE16-0888-51A1-99D3-D4D2404AD373}"/>
          </ac:spMkLst>
        </pc:spChg>
        <pc:spChg chg="add mod">
          <ac:chgData name="Jain, Puneet" userId="75cd3f4f-f229-4449-9d1d-578b6f6df20f" providerId="ADAL" clId="{ED75E481-461A-40EC-8746-4E82528E08C3}" dt="2023-10-10T07:06:41.953" v="266" actId="1076"/>
          <ac:spMkLst>
            <pc:docMk/>
            <pc:sldMk cId="3353499226" sldId="580"/>
            <ac:spMk id="64" creationId="{25870990-38EF-8576-A073-639F1AEFBF82}"/>
          </ac:spMkLst>
        </pc:spChg>
        <pc:spChg chg="add mod">
          <ac:chgData name="Jain, Puneet" userId="75cd3f4f-f229-4449-9d1d-578b6f6df20f" providerId="ADAL" clId="{ED75E481-461A-40EC-8746-4E82528E08C3}" dt="2023-10-10T07:06:41.953" v="266" actId="1076"/>
          <ac:spMkLst>
            <pc:docMk/>
            <pc:sldMk cId="3353499226" sldId="580"/>
            <ac:spMk id="65" creationId="{568F8B6F-D875-B81B-DDC4-428EA7A09978}"/>
          </ac:spMkLst>
        </pc:spChg>
        <pc:spChg chg="add mod">
          <ac:chgData name="Jain, Puneet" userId="75cd3f4f-f229-4449-9d1d-578b6f6df20f" providerId="ADAL" clId="{ED75E481-461A-40EC-8746-4E82528E08C3}" dt="2023-10-10T07:06:41.953" v="266" actId="1076"/>
          <ac:spMkLst>
            <pc:docMk/>
            <pc:sldMk cId="3353499226" sldId="580"/>
            <ac:spMk id="66" creationId="{AA2A2BF4-C572-A9C2-F2EB-CE585218EA69}"/>
          </ac:spMkLst>
        </pc:spChg>
        <pc:spChg chg="add mod">
          <ac:chgData name="Jain, Puneet" userId="75cd3f4f-f229-4449-9d1d-578b6f6df20f" providerId="ADAL" clId="{ED75E481-461A-40EC-8746-4E82528E08C3}" dt="2023-10-10T07:06:41.953" v="266" actId="1076"/>
          <ac:spMkLst>
            <pc:docMk/>
            <pc:sldMk cId="3353499226" sldId="580"/>
            <ac:spMk id="67" creationId="{B47F3508-6D98-934A-8397-73AEBB66AA2A}"/>
          </ac:spMkLst>
        </pc:spChg>
        <pc:spChg chg="add mod">
          <ac:chgData name="Jain, Puneet" userId="75cd3f4f-f229-4449-9d1d-578b6f6df20f" providerId="ADAL" clId="{ED75E481-461A-40EC-8746-4E82528E08C3}" dt="2023-10-10T07:06:41.953" v="266" actId="1076"/>
          <ac:spMkLst>
            <pc:docMk/>
            <pc:sldMk cId="3353499226" sldId="580"/>
            <ac:spMk id="68" creationId="{0CBCE618-C491-F294-8010-356A269292C5}"/>
          </ac:spMkLst>
        </pc:spChg>
        <pc:spChg chg="add mod">
          <ac:chgData name="Jain, Puneet" userId="75cd3f4f-f229-4449-9d1d-578b6f6df20f" providerId="ADAL" clId="{ED75E481-461A-40EC-8746-4E82528E08C3}" dt="2023-10-10T07:06:41.953" v="266" actId="1076"/>
          <ac:spMkLst>
            <pc:docMk/>
            <pc:sldMk cId="3353499226" sldId="580"/>
            <ac:spMk id="69" creationId="{3579F881-FA7C-B119-C666-15155DFE766F}"/>
          </ac:spMkLst>
        </pc:spChg>
        <pc:spChg chg="add mod">
          <ac:chgData name="Jain, Puneet" userId="75cd3f4f-f229-4449-9d1d-578b6f6df20f" providerId="ADAL" clId="{ED75E481-461A-40EC-8746-4E82528E08C3}" dt="2023-10-10T07:06:41.953" v="266" actId="1076"/>
          <ac:spMkLst>
            <pc:docMk/>
            <pc:sldMk cId="3353499226" sldId="580"/>
            <ac:spMk id="70" creationId="{C4D1C239-B869-AEB2-FB7E-F7E5C633C5E3}"/>
          </ac:spMkLst>
        </pc:spChg>
        <pc:spChg chg="add mod">
          <ac:chgData name="Jain, Puneet" userId="75cd3f4f-f229-4449-9d1d-578b6f6df20f" providerId="ADAL" clId="{ED75E481-461A-40EC-8746-4E82528E08C3}" dt="2023-10-10T07:06:41.953" v="266" actId="1076"/>
          <ac:spMkLst>
            <pc:docMk/>
            <pc:sldMk cId="3353499226" sldId="580"/>
            <ac:spMk id="71" creationId="{AF3614A6-0105-CCB7-232E-E3562074808A}"/>
          </ac:spMkLst>
        </pc:spChg>
        <pc:spChg chg="add mod">
          <ac:chgData name="Jain, Puneet" userId="75cd3f4f-f229-4449-9d1d-578b6f6df20f" providerId="ADAL" clId="{ED75E481-461A-40EC-8746-4E82528E08C3}" dt="2023-10-10T07:06:41.953" v="266" actId="1076"/>
          <ac:spMkLst>
            <pc:docMk/>
            <pc:sldMk cId="3353499226" sldId="580"/>
            <ac:spMk id="72" creationId="{3740E97B-2193-146E-6EA1-F940A2F86B97}"/>
          </ac:spMkLst>
        </pc:spChg>
        <pc:spChg chg="add mod">
          <ac:chgData name="Jain, Puneet" userId="75cd3f4f-f229-4449-9d1d-578b6f6df20f" providerId="ADAL" clId="{ED75E481-461A-40EC-8746-4E82528E08C3}" dt="2023-10-10T07:06:41.953" v="266" actId="1076"/>
          <ac:spMkLst>
            <pc:docMk/>
            <pc:sldMk cId="3353499226" sldId="580"/>
            <ac:spMk id="73" creationId="{DDF0C627-778B-BD0F-0DDB-A276286A4142}"/>
          </ac:spMkLst>
        </pc:spChg>
        <pc:spChg chg="add mod">
          <ac:chgData name="Jain, Puneet" userId="75cd3f4f-f229-4449-9d1d-578b6f6df20f" providerId="ADAL" clId="{ED75E481-461A-40EC-8746-4E82528E08C3}" dt="2023-10-10T07:06:41.953" v="266" actId="1076"/>
          <ac:spMkLst>
            <pc:docMk/>
            <pc:sldMk cId="3353499226" sldId="580"/>
            <ac:spMk id="74" creationId="{3CFFA812-B6D3-FD19-71C3-4FF6E8C50275}"/>
          </ac:spMkLst>
        </pc:spChg>
        <pc:spChg chg="mod">
          <ac:chgData name="Jain, Puneet" userId="75cd3f4f-f229-4449-9d1d-578b6f6df20f" providerId="ADAL" clId="{ED75E481-461A-40EC-8746-4E82528E08C3}" dt="2023-10-10T07:06:41.953" v="266" actId="1076"/>
          <ac:spMkLst>
            <pc:docMk/>
            <pc:sldMk cId="3353499226" sldId="580"/>
            <ac:spMk id="76" creationId="{EF84C695-51A7-6D08-07D3-0820B0C65F32}"/>
          </ac:spMkLst>
        </pc:spChg>
        <pc:spChg chg="mod">
          <ac:chgData name="Jain, Puneet" userId="75cd3f4f-f229-4449-9d1d-578b6f6df20f" providerId="ADAL" clId="{ED75E481-461A-40EC-8746-4E82528E08C3}" dt="2023-10-10T07:06:41.953" v="266" actId="1076"/>
          <ac:spMkLst>
            <pc:docMk/>
            <pc:sldMk cId="3353499226" sldId="580"/>
            <ac:spMk id="77" creationId="{6435006A-BEF8-55D3-9BB7-C41F2559B36E}"/>
          </ac:spMkLst>
        </pc:spChg>
        <pc:spChg chg="add mod">
          <ac:chgData name="Jain, Puneet" userId="75cd3f4f-f229-4449-9d1d-578b6f6df20f" providerId="ADAL" clId="{ED75E481-461A-40EC-8746-4E82528E08C3}" dt="2023-10-10T07:06:41.953" v="266" actId="1076"/>
          <ac:spMkLst>
            <pc:docMk/>
            <pc:sldMk cId="3353499226" sldId="580"/>
            <ac:spMk id="78" creationId="{FB6535DE-4F33-0CF7-E33F-985732AAB979}"/>
          </ac:spMkLst>
        </pc:spChg>
        <pc:spChg chg="add mod">
          <ac:chgData name="Jain, Puneet" userId="75cd3f4f-f229-4449-9d1d-578b6f6df20f" providerId="ADAL" clId="{ED75E481-461A-40EC-8746-4E82528E08C3}" dt="2023-10-10T07:06:41.953" v="266" actId="1076"/>
          <ac:spMkLst>
            <pc:docMk/>
            <pc:sldMk cId="3353499226" sldId="580"/>
            <ac:spMk id="79" creationId="{681A27AA-742E-2A27-28C4-A2DA692DED3A}"/>
          </ac:spMkLst>
        </pc:spChg>
        <pc:spChg chg="add mod">
          <ac:chgData name="Jain, Puneet" userId="75cd3f4f-f229-4449-9d1d-578b6f6df20f" providerId="ADAL" clId="{ED75E481-461A-40EC-8746-4E82528E08C3}" dt="2023-10-10T07:06:41.953" v="266" actId="1076"/>
          <ac:spMkLst>
            <pc:docMk/>
            <pc:sldMk cId="3353499226" sldId="580"/>
            <ac:spMk id="80" creationId="{D24A0EA3-81E7-39AC-3FF2-8BA3BD9A052D}"/>
          </ac:spMkLst>
        </pc:spChg>
        <pc:spChg chg="add mod">
          <ac:chgData name="Jain, Puneet" userId="75cd3f4f-f229-4449-9d1d-578b6f6df20f" providerId="ADAL" clId="{ED75E481-461A-40EC-8746-4E82528E08C3}" dt="2023-10-10T07:06:41.953" v="266" actId="1076"/>
          <ac:spMkLst>
            <pc:docMk/>
            <pc:sldMk cId="3353499226" sldId="580"/>
            <ac:spMk id="82" creationId="{BB876E64-81F8-C146-95A0-1CCA4D256F0B}"/>
          </ac:spMkLst>
        </pc:spChg>
        <pc:spChg chg="add del">
          <ac:chgData name="Jain, Puneet" userId="75cd3f4f-f229-4449-9d1d-578b6f6df20f" providerId="ADAL" clId="{ED75E481-461A-40EC-8746-4E82528E08C3}" dt="2023-10-10T07:01:50.249" v="230" actId="478"/>
          <ac:spMkLst>
            <pc:docMk/>
            <pc:sldMk cId="3353499226" sldId="580"/>
            <ac:spMk id="92"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113"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51"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63"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64"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65"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66"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67"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68"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69"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70"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71"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72"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73"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74"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75"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79"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80"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81"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82"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83"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84"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85"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86"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87"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88"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89"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90"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91"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94"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95"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96"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97"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204"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205"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206" creationId="{00000000-0000-0000-0000-000000000000}"/>
          </ac:spMkLst>
        </pc:spChg>
        <pc:spChg chg="add del">
          <ac:chgData name="Jain, Puneet" userId="75cd3f4f-f229-4449-9d1d-578b6f6df20f" providerId="ADAL" clId="{ED75E481-461A-40EC-8746-4E82528E08C3}" dt="2023-10-10T07:05:26.312" v="251" actId="478"/>
          <ac:spMkLst>
            <pc:docMk/>
            <pc:sldMk cId="3353499226" sldId="580"/>
            <ac:spMk id="6209"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213"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214"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9256" creationId="{00000000-0000-0000-0000-000000000000}"/>
          </ac:spMkLst>
        </pc:spChg>
        <pc:grpChg chg="add mod">
          <ac:chgData name="Jain, Puneet" userId="75cd3f4f-f229-4449-9d1d-578b6f6df20f" providerId="ADAL" clId="{ED75E481-461A-40EC-8746-4E82528E08C3}" dt="2023-10-10T07:06:41.953" v="266" actId="1076"/>
          <ac:grpSpMkLst>
            <pc:docMk/>
            <pc:sldMk cId="3353499226" sldId="580"/>
            <ac:grpSpMk id="75" creationId="{8C384DA4-79D3-3934-AA18-F15D60230B02}"/>
          </ac:grpSpMkLst>
        </pc:grpChg>
        <pc:grpChg chg="add mod">
          <ac:chgData name="Jain, Puneet" userId="75cd3f4f-f229-4449-9d1d-578b6f6df20f" providerId="ADAL" clId="{ED75E481-461A-40EC-8746-4E82528E08C3}" dt="2023-10-10T07:06:41.953" v="266" actId="1076"/>
          <ac:grpSpMkLst>
            <pc:docMk/>
            <pc:sldMk cId="3353499226" sldId="580"/>
            <ac:grpSpMk id="84" creationId="{AC8FCC3E-B564-242B-271A-13E17125A76E}"/>
          </ac:grpSpMkLst>
        </pc:grpChg>
        <pc:picChg chg="add del">
          <ac:chgData name="Jain, Puneet" userId="75cd3f4f-f229-4449-9d1d-578b6f6df20f" providerId="ADAL" clId="{ED75E481-461A-40EC-8746-4E82528E08C3}" dt="2023-10-10T07:01:55.435" v="231" actId="478"/>
          <ac:picMkLst>
            <pc:docMk/>
            <pc:sldMk cId="3353499226" sldId="580"/>
            <ac:picMk id="6193" creationId="{00000000-0000-0000-0000-000000000000}"/>
          </ac:picMkLst>
        </pc:picChg>
        <pc:cxnChg chg="add mod">
          <ac:chgData name="Jain, Puneet" userId="75cd3f4f-f229-4449-9d1d-578b6f6df20f" providerId="ADAL" clId="{ED75E481-461A-40EC-8746-4E82528E08C3}" dt="2023-10-10T07:06:41.953" v="266" actId="1076"/>
          <ac:cxnSpMkLst>
            <pc:docMk/>
            <pc:sldMk cId="3353499226" sldId="580"/>
            <ac:cxnSpMk id="5" creationId="{13F6377B-5342-9A45-B0A6-3F08C366DEDA}"/>
          </ac:cxnSpMkLst>
        </pc:cxnChg>
        <pc:cxnChg chg="add del">
          <ac:chgData name="Jain, Puneet" userId="75cd3f4f-f229-4449-9d1d-578b6f6df20f" providerId="ADAL" clId="{ED75E481-461A-40EC-8746-4E82528E08C3}" dt="2023-10-10T07:01:50.249" v="230" actId="478"/>
          <ac:cxnSpMkLst>
            <pc:docMk/>
            <pc:sldMk cId="3353499226" sldId="580"/>
            <ac:cxnSpMk id="6" creationId="{00000000-0000-0000-0000-000000000000}"/>
          </ac:cxnSpMkLst>
        </pc:cxnChg>
        <pc:cxnChg chg="add mod">
          <ac:chgData name="Jain, Puneet" userId="75cd3f4f-f229-4449-9d1d-578b6f6df20f" providerId="ADAL" clId="{ED75E481-461A-40EC-8746-4E82528E08C3}" dt="2023-10-10T07:06:41.953" v="266" actId="1076"/>
          <ac:cxnSpMkLst>
            <pc:docMk/>
            <pc:sldMk cId="3353499226" sldId="580"/>
            <ac:cxnSpMk id="7" creationId="{04380011-61DC-7253-FCD6-3DD2F7321D46}"/>
          </ac:cxnSpMkLst>
        </pc:cxnChg>
        <pc:cxnChg chg="add mod">
          <ac:chgData name="Jain, Puneet" userId="75cd3f4f-f229-4449-9d1d-578b6f6df20f" providerId="ADAL" clId="{ED75E481-461A-40EC-8746-4E82528E08C3}" dt="2023-10-10T07:06:41.953" v="266" actId="1076"/>
          <ac:cxnSpMkLst>
            <pc:docMk/>
            <pc:sldMk cId="3353499226" sldId="580"/>
            <ac:cxnSpMk id="8" creationId="{51BDE6D0-3BC6-65B6-C2A9-F97471B9331F}"/>
          </ac:cxnSpMkLst>
        </pc:cxnChg>
        <pc:cxnChg chg="add mod">
          <ac:chgData name="Jain, Puneet" userId="75cd3f4f-f229-4449-9d1d-578b6f6df20f" providerId="ADAL" clId="{ED75E481-461A-40EC-8746-4E82528E08C3}" dt="2023-10-10T07:06:41.953" v="266" actId="1076"/>
          <ac:cxnSpMkLst>
            <pc:docMk/>
            <pc:sldMk cId="3353499226" sldId="580"/>
            <ac:cxnSpMk id="9" creationId="{FDD082A7-BCDD-1480-3A1F-54D547520865}"/>
          </ac:cxnSpMkLst>
        </pc:cxnChg>
        <pc:cxnChg chg="add mod">
          <ac:chgData name="Jain, Puneet" userId="75cd3f4f-f229-4449-9d1d-578b6f6df20f" providerId="ADAL" clId="{ED75E481-461A-40EC-8746-4E82528E08C3}" dt="2023-10-10T07:06:41.953" v="266" actId="1076"/>
          <ac:cxnSpMkLst>
            <pc:docMk/>
            <pc:sldMk cId="3353499226" sldId="580"/>
            <ac:cxnSpMk id="11" creationId="{E88BDFA0-0C10-64D3-93E4-22DD9B5F189C}"/>
          </ac:cxnSpMkLst>
        </pc:cxnChg>
        <pc:cxnChg chg="add mod">
          <ac:chgData name="Jain, Puneet" userId="75cd3f4f-f229-4449-9d1d-578b6f6df20f" providerId="ADAL" clId="{ED75E481-461A-40EC-8746-4E82528E08C3}" dt="2023-10-10T07:06:41.953" v="266" actId="1076"/>
          <ac:cxnSpMkLst>
            <pc:docMk/>
            <pc:sldMk cId="3353499226" sldId="580"/>
            <ac:cxnSpMk id="12" creationId="{EA5B6441-BC20-AB8A-22DA-D436A063EE29}"/>
          </ac:cxnSpMkLst>
        </pc:cxnChg>
        <pc:cxnChg chg="add mod">
          <ac:chgData name="Jain, Puneet" userId="75cd3f4f-f229-4449-9d1d-578b6f6df20f" providerId="ADAL" clId="{ED75E481-461A-40EC-8746-4E82528E08C3}" dt="2023-10-10T07:06:41.953" v="266" actId="1076"/>
          <ac:cxnSpMkLst>
            <pc:docMk/>
            <pc:sldMk cId="3353499226" sldId="580"/>
            <ac:cxnSpMk id="13" creationId="{2F6AC5AF-FD79-C202-C782-4A52056AD2D9}"/>
          </ac:cxnSpMkLst>
        </pc:cxnChg>
        <pc:cxnChg chg="add mod">
          <ac:chgData name="Jain, Puneet" userId="75cd3f4f-f229-4449-9d1d-578b6f6df20f" providerId="ADAL" clId="{ED75E481-461A-40EC-8746-4E82528E08C3}" dt="2023-10-10T07:06:41.953" v="266" actId="1076"/>
          <ac:cxnSpMkLst>
            <pc:docMk/>
            <pc:sldMk cId="3353499226" sldId="580"/>
            <ac:cxnSpMk id="15" creationId="{16F7F86D-23A2-17B1-E71B-9F77D0FDA74A}"/>
          </ac:cxnSpMkLst>
        </pc:cxnChg>
        <pc:cxnChg chg="add mod">
          <ac:chgData name="Jain, Puneet" userId="75cd3f4f-f229-4449-9d1d-578b6f6df20f" providerId="ADAL" clId="{ED75E481-461A-40EC-8746-4E82528E08C3}" dt="2023-10-10T07:06:41.953" v="266" actId="1076"/>
          <ac:cxnSpMkLst>
            <pc:docMk/>
            <pc:sldMk cId="3353499226" sldId="580"/>
            <ac:cxnSpMk id="19" creationId="{C79357B6-EA8D-C72C-F1E7-93CE26D95C24}"/>
          </ac:cxnSpMkLst>
        </pc:cxnChg>
        <pc:cxnChg chg="add del">
          <ac:chgData name="Jain, Puneet" userId="75cd3f4f-f229-4449-9d1d-578b6f6df20f" providerId="ADAL" clId="{ED75E481-461A-40EC-8746-4E82528E08C3}" dt="2023-10-10T07:01:50.249" v="230" actId="478"/>
          <ac:cxnSpMkLst>
            <pc:docMk/>
            <pc:sldMk cId="3353499226" sldId="580"/>
            <ac:cxnSpMk id="20" creationId="{00000000-0000-0000-0000-000000000000}"/>
          </ac:cxnSpMkLst>
        </pc:cxnChg>
        <pc:cxnChg chg="add mod">
          <ac:chgData name="Jain, Puneet" userId="75cd3f4f-f229-4449-9d1d-578b6f6df20f" providerId="ADAL" clId="{ED75E481-461A-40EC-8746-4E82528E08C3}" dt="2023-10-10T07:06:41.953" v="266" actId="1076"/>
          <ac:cxnSpMkLst>
            <pc:docMk/>
            <pc:sldMk cId="3353499226" sldId="580"/>
            <ac:cxnSpMk id="21" creationId="{2A5DFED3-F9E6-BDF2-F074-3F444F264B8F}"/>
          </ac:cxnSpMkLst>
        </pc:cxnChg>
        <pc:cxnChg chg="add mod">
          <ac:chgData name="Jain, Puneet" userId="75cd3f4f-f229-4449-9d1d-578b6f6df20f" providerId="ADAL" clId="{ED75E481-461A-40EC-8746-4E82528E08C3}" dt="2023-10-10T07:06:41.953" v="266" actId="1076"/>
          <ac:cxnSpMkLst>
            <pc:docMk/>
            <pc:sldMk cId="3353499226" sldId="580"/>
            <ac:cxnSpMk id="23" creationId="{416C85B9-F70A-4929-69E8-E5D6BFE9DC6A}"/>
          </ac:cxnSpMkLst>
        </pc:cxnChg>
        <pc:cxnChg chg="add mod">
          <ac:chgData name="Jain, Puneet" userId="75cd3f4f-f229-4449-9d1d-578b6f6df20f" providerId="ADAL" clId="{ED75E481-461A-40EC-8746-4E82528E08C3}" dt="2023-10-10T07:06:41.953" v="266" actId="1076"/>
          <ac:cxnSpMkLst>
            <pc:docMk/>
            <pc:sldMk cId="3353499226" sldId="580"/>
            <ac:cxnSpMk id="24" creationId="{CDA5BB03-E21D-06E6-B105-69AE87C1907B}"/>
          </ac:cxnSpMkLst>
        </pc:cxnChg>
        <pc:cxnChg chg="add mod">
          <ac:chgData name="Jain, Puneet" userId="75cd3f4f-f229-4449-9d1d-578b6f6df20f" providerId="ADAL" clId="{ED75E481-461A-40EC-8746-4E82528E08C3}" dt="2023-10-10T07:06:41.953" v="266" actId="1076"/>
          <ac:cxnSpMkLst>
            <pc:docMk/>
            <pc:sldMk cId="3353499226" sldId="580"/>
            <ac:cxnSpMk id="26" creationId="{16DB2480-5AA2-EBAF-5F27-D5837033C97E}"/>
          </ac:cxnSpMkLst>
        </pc:cxnChg>
        <pc:cxnChg chg="add mod">
          <ac:chgData name="Jain, Puneet" userId="75cd3f4f-f229-4449-9d1d-578b6f6df20f" providerId="ADAL" clId="{ED75E481-461A-40EC-8746-4E82528E08C3}" dt="2023-10-10T07:06:41.953" v="266" actId="1076"/>
          <ac:cxnSpMkLst>
            <pc:docMk/>
            <pc:sldMk cId="3353499226" sldId="580"/>
            <ac:cxnSpMk id="27" creationId="{7612033D-8EFA-76CD-6CCA-C0CFBD63163A}"/>
          </ac:cxnSpMkLst>
        </pc:cxnChg>
        <pc:cxnChg chg="add del">
          <ac:chgData name="Jain, Puneet" userId="75cd3f4f-f229-4449-9d1d-578b6f6df20f" providerId="ADAL" clId="{ED75E481-461A-40EC-8746-4E82528E08C3}" dt="2023-10-10T07:01:50.249" v="230" actId="478"/>
          <ac:cxnSpMkLst>
            <pc:docMk/>
            <pc:sldMk cId="3353499226" sldId="580"/>
            <ac:cxnSpMk id="28" creationId="{00000000-0000-0000-0000-000000000000}"/>
          </ac:cxnSpMkLst>
        </pc:cxnChg>
        <pc:cxnChg chg="add mod">
          <ac:chgData name="Jain, Puneet" userId="75cd3f4f-f229-4449-9d1d-578b6f6df20f" providerId="ADAL" clId="{ED75E481-461A-40EC-8746-4E82528E08C3}" dt="2023-10-10T07:06:41.953" v="266" actId="1076"/>
          <ac:cxnSpMkLst>
            <pc:docMk/>
            <pc:sldMk cId="3353499226" sldId="580"/>
            <ac:cxnSpMk id="30" creationId="{113DFC66-957D-91EA-B86C-49144A406939}"/>
          </ac:cxnSpMkLst>
        </pc:cxnChg>
        <pc:cxnChg chg="add mod">
          <ac:chgData name="Jain, Puneet" userId="75cd3f4f-f229-4449-9d1d-578b6f6df20f" providerId="ADAL" clId="{ED75E481-461A-40EC-8746-4E82528E08C3}" dt="2023-10-10T07:06:41.953" v="266" actId="1076"/>
          <ac:cxnSpMkLst>
            <pc:docMk/>
            <pc:sldMk cId="3353499226" sldId="580"/>
            <ac:cxnSpMk id="31" creationId="{0ED5B282-F335-6ACA-F0C9-E6EEF2BF790D}"/>
          </ac:cxnSpMkLst>
        </pc:cxnChg>
        <pc:cxnChg chg="add mod">
          <ac:chgData name="Jain, Puneet" userId="75cd3f4f-f229-4449-9d1d-578b6f6df20f" providerId="ADAL" clId="{ED75E481-461A-40EC-8746-4E82528E08C3}" dt="2023-10-10T07:06:41.953" v="266" actId="1076"/>
          <ac:cxnSpMkLst>
            <pc:docMk/>
            <pc:sldMk cId="3353499226" sldId="580"/>
            <ac:cxnSpMk id="81" creationId="{BCD9FBDA-D2C4-8990-6729-4688E5314432}"/>
          </ac:cxnSpMkLst>
        </pc:cxnChg>
        <pc:cxnChg chg="add mod">
          <ac:chgData name="Jain, Puneet" userId="75cd3f4f-f229-4449-9d1d-578b6f6df20f" providerId="ADAL" clId="{ED75E481-461A-40EC-8746-4E82528E08C3}" dt="2023-10-10T07:06:41.953" v="266" actId="1076"/>
          <ac:cxnSpMkLst>
            <pc:docMk/>
            <pc:sldMk cId="3353499226" sldId="580"/>
            <ac:cxnSpMk id="83" creationId="{843CD588-A64E-DC8C-7B64-30D908EF04DC}"/>
          </ac:cxnSpMkLst>
        </pc:cxnChg>
        <pc:cxnChg chg="add del">
          <ac:chgData name="Jain, Puneet" userId="75cd3f4f-f229-4449-9d1d-578b6f6df20f" providerId="ADAL" clId="{ED75E481-461A-40EC-8746-4E82528E08C3}" dt="2023-10-10T07:01:50.249" v="230" actId="478"/>
          <ac:cxnSpMkLst>
            <pc:docMk/>
            <pc:sldMk cId="3353499226" sldId="580"/>
            <ac:cxnSpMk id="9263"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64"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65"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66"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67"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68"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69"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70"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71"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72"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73"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79"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98" creationId="{00000000-0000-0000-0000-000000000000}"/>
          </ac:cxnSpMkLst>
        </pc:cxnChg>
      </pc:sldChg>
      <pc:sldChg chg="modSp mod">
        <pc:chgData name="Jain, Puneet" userId="75cd3f4f-f229-4449-9d1d-578b6f6df20f" providerId="ADAL" clId="{ED75E481-461A-40EC-8746-4E82528E08C3}" dt="2023-10-10T09:14:11.189" v="758" actId="20577"/>
        <pc:sldMkLst>
          <pc:docMk/>
          <pc:sldMk cId="2367578196" sldId="581"/>
        </pc:sldMkLst>
        <pc:spChg chg="mod">
          <ac:chgData name="Jain, Puneet" userId="75cd3f4f-f229-4449-9d1d-578b6f6df20f" providerId="ADAL" clId="{ED75E481-461A-40EC-8746-4E82528E08C3}" dt="2023-10-10T08:56:35.448" v="403" actId="20577"/>
          <ac:spMkLst>
            <pc:docMk/>
            <pc:sldMk cId="2367578196" sldId="581"/>
            <ac:spMk id="6" creationId="{00000000-0000-0000-0000-000000000000}"/>
          </ac:spMkLst>
        </pc:spChg>
        <pc:spChg chg="mod">
          <ac:chgData name="Jain, Puneet" userId="75cd3f4f-f229-4449-9d1d-578b6f6df20f" providerId="ADAL" clId="{ED75E481-461A-40EC-8746-4E82528E08C3}" dt="2023-10-10T09:14:11.189" v="758" actId="20577"/>
          <ac:spMkLst>
            <pc:docMk/>
            <pc:sldMk cId="2367578196" sldId="581"/>
            <ac:spMk id="7" creationId="{00000000-0000-0000-0000-000000000000}"/>
          </ac:spMkLst>
        </pc:spChg>
      </pc:sldChg>
      <pc:sldChg chg="addSp delSp modSp add mod">
        <pc:chgData name="Jain, Puneet" userId="75cd3f4f-f229-4449-9d1d-578b6f6df20f" providerId="ADAL" clId="{ED75E481-461A-40EC-8746-4E82528E08C3}" dt="2023-10-10T07:11:06.598" v="314" actId="20577"/>
        <pc:sldMkLst>
          <pc:docMk/>
          <pc:sldMk cId="2121611852" sldId="582"/>
        </pc:sldMkLst>
        <pc:spChg chg="mod">
          <ac:chgData name="Jain, Puneet" userId="75cd3f4f-f229-4449-9d1d-578b6f6df20f" providerId="ADAL" clId="{ED75E481-461A-40EC-8746-4E82528E08C3}" dt="2023-10-10T07:10:30.252" v="309" actId="20577"/>
          <ac:spMkLst>
            <pc:docMk/>
            <pc:sldMk cId="2121611852" sldId="582"/>
            <ac:spMk id="10" creationId="{00000000-0000-0000-0000-000000000000}"/>
          </ac:spMkLst>
        </pc:spChg>
        <pc:spChg chg="add del mod">
          <ac:chgData name="Jain, Puneet" userId="75cd3f4f-f229-4449-9d1d-578b6f6df20f" providerId="ADAL" clId="{ED75E481-461A-40EC-8746-4E82528E08C3}" dt="2023-10-10T07:07:39.750" v="270"/>
          <ac:spMkLst>
            <pc:docMk/>
            <pc:sldMk cId="2121611852" sldId="582"/>
            <ac:spMk id="20" creationId="{EB67BA53-7A3B-B702-CFF6-C7230876C7F5}"/>
          </ac:spMkLst>
        </pc:spChg>
        <pc:spChg chg="add del mod">
          <ac:chgData name="Jain, Puneet" userId="75cd3f4f-f229-4449-9d1d-578b6f6df20f" providerId="ADAL" clId="{ED75E481-461A-40EC-8746-4E82528E08C3}" dt="2023-10-10T07:07:39.750" v="270"/>
          <ac:spMkLst>
            <pc:docMk/>
            <pc:sldMk cId="2121611852" sldId="582"/>
            <ac:spMk id="90" creationId="{08CE4FEC-2DAF-0C96-416B-C4734AB9E799}"/>
          </ac:spMkLst>
        </pc:spChg>
        <pc:spChg chg="add del mod">
          <ac:chgData name="Jain, Puneet" userId="75cd3f4f-f229-4449-9d1d-578b6f6df20f" providerId="ADAL" clId="{ED75E481-461A-40EC-8746-4E82528E08C3}" dt="2023-10-10T07:07:39.750" v="270"/>
          <ac:spMkLst>
            <pc:docMk/>
            <pc:sldMk cId="2121611852" sldId="582"/>
            <ac:spMk id="91" creationId="{008D2A79-3DB6-1936-6733-BD4B13BC1F2E}"/>
          </ac:spMkLst>
        </pc:spChg>
        <pc:spChg chg="add del mod">
          <ac:chgData name="Jain, Puneet" userId="75cd3f4f-f229-4449-9d1d-578b6f6df20f" providerId="ADAL" clId="{ED75E481-461A-40EC-8746-4E82528E08C3}" dt="2023-10-10T07:07:39.750" v="270"/>
          <ac:spMkLst>
            <pc:docMk/>
            <pc:sldMk cId="2121611852" sldId="582"/>
            <ac:spMk id="92" creationId="{C69762A9-C24D-B644-D9E6-44B26E40E317}"/>
          </ac:spMkLst>
        </pc:spChg>
        <pc:spChg chg="add del mod">
          <ac:chgData name="Jain, Puneet" userId="75cd3f4f-f229-4449-9d1d-578b6f6df20f" providerId="ADAL" clId="{ED75E481-461A-40EC-8746-4E82528E08C3}" dt="2023-10-10T07:07:39.750" v="270"/>
          <ac:spMkLst>
            <pc:docMk/>
            <pc:sldMk cId="2121611852" sldId="582"/>
            <ac:spMk id="93" creationId="{5945836E-B53F-C1B5-476E-03AF67E2F261}"/>
          </ac:spMkLst>
        </pc:spChg>
        <pc:spChg chg="add del mod">
          <ac:chgData name="Jain, Puneet" userId="75cd3f4f-f229-4449-9d1d-578b6f6df20f" providerId="ADAL" clId="{ED75E481-461A-40EC-8746-4E82528E08C3}" dt="2023-10-10T07:07:39.750" v="270"/>
          <ac:spMkLst>
            <pc:docMk/>
            <pc:sldMk cId="2121611852" sldId="582"/>
            <ac:spMk id="94" creationId="{8041FE41-895D-E39E-E5CC-4D7E0B8720EC}"/>
          </ac:spMkLst>
        </pc:spChg>
        <pc:spChg chg="add del mod">
          <ac:chgData name="Jain, Puneet" userId="75cd3f4f-f229-4449-9d1d-578b6f6df20f" providerId="ADAL" clId="{ED75E481-461A-40EC-8746-4E82528E08C3}" dt="2023-10-10T07:07:39.750" v="270"/>
          <ac:spMkLst>
            <pc:docMk/>
            <pc:sldMk cId="2121611852" sldId="582"/>
            <ac:spMk id="95" creationId="{8B05579A-B1D6-3BB9-85EB-2BEBDAB1F714}"/>
          </ac:spMkLst>
        </pc:spChg>
        <pc:spChg chg="add del mod">
          <ac:chgData name="Jain, Puneet" userId="75cd3f4f-f229-4449-9d1d-578b6f6df20f" providerId="ADAL" clId="{ED75E481-461A-40EC-8746-4E82528E08C3}" dt="2023-10-10T07:07:39.750" v="270"/>
          <ac:spMkLst>
            <pc:docMk/>
            <pc:sldMk cId="2121611852" sldId="582"/>
            <ac:spMk id="96" creationId="{49A4E578-B801-CCFB-1A7D-A4DE6F08C961}"/>
          </ac:spMkLst>
        </pc:spChg>
        <pc:spChg chg="add del mod">
          <ac:chgData name="Jain, Puneet" userId="75cd3f4f-f229-4449-9d1d-578b6f6df20f" providerId="ADAL" clId="{ED75E481-461A-40EC-8746-4E82528E08C3}" dt="2023-10-10T07:07:39.750" v="270"/>
          <ac:spMkLst>
            <pc:docMk/>
            <pc:sldMk cId="2121611852" sldId="582"/>
            <ac:spMk id="97" creationId="{487985C1-257E-3E25-E889-9B547EF774B8}"/>
          </ac:spMkLst>
        </pc:spChg>
        <pc:spChg chg="add del mod">
          <ac:chgData name="Jain, Puneet" userId="75cd3f4f-f229-4449-9d1d-578b6f6df20f" providerId="ADAL" clId="{ED75E481-461A-40EC-8746-4E82528E08C3}" dt="2023-10-10T07:07:39.750" v="270"/>
          <ac:spMkLst>
            <pc:docMk/>
            <pc:sldMk cId="2121611852" sldId="582"/>
            <ac:spMk id="98" creationId="{4E13DDF1-F291-06BF-0733-BAE1EA09AF1C}"/>
          </ac:spMkLst>
        </pc:spChg>
        <pc:spChg chg="add del mod">
          <ac:chgData name="Jain, Puneet" userId="75cd3f4f-f229-4449-9d1d-578b6f6df20f" providerId="ADAL" clId="{ED75E481-461A-40EC-8746-4E82528E08C3}" dt="2023-10-10T07:07:39.750" v="270"/>
          <ac:spMkLst>
            <pc:docMk/>
            <pc:sldMk cId="2121611852" sldId="582"/>
            <ac:spMk id="99" creationId="{C6FC80CE-576C-4C86-1BC0-458832F06F97}"/>
          </ac:spMkLst>
        </pc:spChg>
        <pc:spChg chg="add del mod">
          <ac:chgData name="Jain, Puneet" userId="75cd3f4f-f229-4449-9d1d-578b6f6df20f" providerId="ADAL" clId="{ED75E481-461A-40EC-8746-4E82528E08C3}" dt="2023-10-10T07:07:39.750" v="270"/>
          <ac:spMkLst>
            <pc:docMk/>
            <pc:sldMk cId="2121611852" sldId="582"/>
            <ac:spMk id="100" creationId="{A8268CF6-94AA-1D47-6345-18D219D1CC0A}"/>
          </ac:spMkLst>
        </pc:spChg>
        <pc:spChg chg="add del mod">
          <ac:chgData name="Jain, Puneet" userId="75cd3f4f-f229-4449-9d1d-578b6f6df20f" providerId="ADAL" clId="{ED75E481-461A-40EC-8746-4E82528E08C3}" dt="2023-10-10T07:07:39.750" v="270"/>
          <ac:spMkLst>
            <pc:docMk/>
            <pc:sldMk cId="2121611852" sldId="582"/>
            <ac:spMk id="101" creationId="{80CB51CE-1C97-66AC-B91E-1B0F0CF1668F}"/>
          </ac:spMkLst>
        </pc:spChg>
        <pc:spChg chg="add del mod">
          <ac:chgData name="Jain, Puneet" userId="75cd3f4f-f229-4449-9d1d-578b6f6df20f" providerId="ADAL" clId="{ED75E481-461A-40EC-8746-4E82528E08C3}" dt="2023-10-10T07:07:39.750" v="270"/>
          <ac:spMkLst>
            <pc:docMk/>
            <pc:sldMk cId="2121611852" sldId="582"/>
            <ac:spMk id="102" creationId="{AB228066-4940-369B-B2D5-B4245162E2E2}"/>
          </ac:spMkLst>
        </pc:spChg>
        <pc:spChg chg="add del mod">
          <ac:chgData name="Jain, Puneet" userId="75cd3f4f-f229-4449-9d1d-578b6f6df20f" providerId="ADAL" clId="{ED75E481-461A-40EC-8746-4E82528E08C3}" dt="2023-10-10T07:07:39.750" v="270"/>
          <ac:spMkLst>
            <pc:docMk/>
            <pc:sldMk cId="2121611852" sldId="582"/>
            <ac:spMk id="103" creationId="{E25F7047-750E-9D59-6906-2F48D378CC07}"/>
          </ac:spMkLst>
        </pc:spChg>
        <pc:spChg chg="add del mod">
          <ac:chgData name="Jain, Puneet" userId="75cd3f4f-f229-4449-9d1d-578b6f6df20f" providerId="ADAL" clId="{ED75E481-461A-40EC-8746-4E82528E08C3}" dt="2023-10-10T07:07:39.750" v="270"/>
          <ac:spMkLst>
            <pc:docMk/>
            <pc:sldMk cId="2121611852" sldId="582"/>
            <ac:spMk id="104" creationId="{D40B4981-3F49-EFE4-0554-19FD3330D657}"/>
          </ac:spMkLst>
        </pc:spChg>
        <pc:spChg chg="add del mod">
          <ac:chgData name="Jain, Puneet" userId="75cd3f4f-f229-4449-9d1d-578b6f6df20f" providerId="ADAL" clId="{ED75E481-461A-40EC-8746-4E82528E08C3}" dt="2023-10-10T07:07:39.750" v="270"/>
          <ac:spMkLst>
            <pc:docMk/>
            <pc:sldMk cId="2121611852" sldId="582"/>
            <ac:spMk id="105" creationId="{B877366E-6124-7455-3AE5-41DA8B3AA726}"/>
          </ac:spMkLst>
        </pc:spChg>
        <pc:spChg chg="add del mod">
          <ac:chgData name="Jain, Puneet" userId="75cd3f4f-f229-4449-9d1d-578b6f6df20f" providerId="ADAL" clId="{ED75E481-461A-40EC-8746-4E82528E08C3}" dt="2023-10-10T07:07:39.750" v="270"/>
          <ac:spMkLst>
            <pc:docMk/>
            <pc:sldMk cId="2121611852" sldId="582"/>
            <ac:spMk id="106" creationId="{D6980083-013C-F793-E2E1-572F52D20B70}"/>
          </ac:spMkLst>
        </pc:spChg>
        <pc:spChg chg="add del mod">
          <ac:chgData name="Jain, Puneet" userId="75cd3f4f-f229-4449-9d1d-578b6f6df20f" providerId="ADAL" clId="{ED75E481-461A-40EC-8746-4E82528E08C3}" dt="2023-10-10T07:07:39.750" v="270"/>
          <ac:spMkLst>
            <pc:docMk/>
            <pc:sldMk cId="2121611852" sldId="582"/>
            <ac:spMk id="107" creationId="{78A90749-6912-C33D-DD09-A84061F8910D}"/>
          </ac:spMkLst>
        </pc:spChg>
        <pc:spChg chg="add del mod">
          <ac:chgData name="Jain, Puneet" userId="75cd3f4f-f229-4449-9d1d-578b6f6df20f" providerId="ADAL" clId="{ED75E481-461A-40EC-8746-4E82528E08C3}" dt="2023-10-10T07:07:39.750" v="270"/>
          <ac:spMkLst>
            <pc:docMk/>
            <pc:sldMk cId="2121611852" sldId="582"/>
            <ac:spMk id="108" creationId="{92CEC593-49EB-C7A6-5FD1-8D18FFCC9518}"/>
          </ac:spMkLst>
        </pc:spChg>
        <pc:spChg chg="add del mod">
          <ac:chgData name="Jain, Puneet" userId="75cd3f4f-f229-4449-9d1d-578b6f6df20f" providerId="ADAL" clId="{ED75E481-461A-40EC-8746-4E82528E08C3}" dt="2023-10-10T07:07:39.750" v="270"/>
          <ac:spMkLst>
            <pc:docMk/>
            <pc:sldMk cId="2121611852" sldId="582"/>
            <ac:spMk id="109" creationId="{3BC05432-5165-D718-19CA-F6212F8B5A08}"/>
          </ac:spMkLst>
        </pc:spChg>
        <pc:spChg chg="add del mod">
          <ac:chgData name="Jain, Puneet" userId="75cd3f4f-f229-4449-9d1d-578b6f6df20f" providerId="ADAL" clId="{ED75E481-461A-40EC-8746-4E82528E08C3}" dt="2023-10-10T07:07:39.750" v="270"/>
          <ac:spMkLst>
            <pc:docMk/>
            <pc:sldMk cId="2121611852" sldId="582"/>
            <ac:spMk id="110" creationId="{BF64159E-B572-2886-5230-C0B3DAB904CE}"/>
          </ac:spMkLst>
        </pc:spChg>
        <pc:spChg chg="add del mod">
          <ac:chgData name="Jain, Puneet" userId="75cd3f4f-f229-4449-9d1d-578b6f6df20f" providerId="ADAL" clId="{ED75E481-461A-40EC-8746-4E82528E08C3}" dt="2023-10-10T07:07:39.750" v="270"/>
          <ac:spMkLst>
            <pc:docMk/>
            <pc:sldMk cId="2121611852" sldId="582"/>
            <ac:spMk id="111" creationId="{94A06AD6-2523-F7FB-D2B7-D1A8C1BCDC03}"/>
          </ac:spMkLst>
        </pc:spChg>
        <pc:spChg chg="add del mod">
          <ac:chgData name="Jain, Puneet" userId="75cd3f4f-f229-4449-9d1d-578b6f6df20f" providerId="ADAL" clId="{ED75E481-461A-40EC-8746-4E82528E08C3}" dt="2023-10-10T07:07:39.750" v="270"/>
          <ac:spMkLst>
            <pc:docMk/>
            <pc:sldMk cId="2121611852" sldId="582"/>
            <ac:spMk id="112" creationId="{E79BA8E3-378F-0F9D-42AF-9E2234DCAC5A}"/>
          </ac:spMkLst>
        </pc:spChg>
        <pc:spChg chg="add del mod">
          <ac:chgData name="Jain, Puneet" userId="75cd3f4f-f229-4449-9d1d-578b6f6df20f" providerId="ADAL" clId="{ED75E481-461A-40EC-8746-4E82528E08C3}" dt="2023-10-10T07:07:39.750" v="270"/>
          <ac:spMkLst>
            <pc:docMk/>
            <pc:sldMk cId="2121611852" sldId="582"/>
            <ac:spMk id="113" creationId="{0C0ED5CB-0F1B-8BC7-4668-F3E5409C5DF0}"/>
          </ac:spMkLst>
        </pc:spChg>
        <pc:spChg chg="add del mod">
          <ac:chgData name="Jain, Puneet" userId="75cd3f4f-f229-4449-9d1d-578b6f6df20f" providerId="ADAL" clId="{ED75E481-461A-40EC-8746-4E82528E08C3}" dt="2023-10-10T07:07:39.750" v="270"/>
          <ac:spMkLst>
            <pc:docMk/>
            <pc:sldMk cId="2121611852" sldId="582"/>
            <ac:spMk id="114" creationId="{C140AAFD-22C9-2F4B-AC05-A70D6E3ECEBD}"/>
          </ac:spMkLst>
        </pc:spChg>
        <pc:spChg chg="add del mod">
          <ac:chgData name="Jain, Puneet" userId="75cd3f4f-f229-4449-9d1d-578b6f6df20f" providerId="ADAL" clId="{ED75E481-461A-40EC-8746-4E82528E08C3}" dt="2023-10-10T07:07:39.750" v="270"/>
          <ac:spMkLst>
            <pc:docMk/>
            <pc:sldMk cId="2121611852" sldId="582"/>
            <ac:spMk id="115" creationId="{0417658E-BB1C-5B36-830F-9352FB76866B}"/>
          </ac:spMkLst>
        </pc:spChg>
        <pc:spChg chg="add del mod">
          <ac:chgData name="Jain, Puneet" userId="75cd3f4f-f229-4449-9d1d-578b6f6df20f" providerId="ADAL" clId="{ED75E481-461A-40EC-8746-4E82528E08C3}" dt="2023-10-10T07:07:39.750" v="270"/>
          <ac:spMkLst>
            <pc:docMk/>
            <pc:sldMk cId="2121611852" sldId="582"/>
            <ac:spMk id="116" creationId="{F179940D-111D-7DA9-0E99-EAA3057FB647}"/>
          </ac:spMkLst>
        </pc:spChg>
        <pc:spChg chg="add del mod">
          <ac:chgData name="Jain, Puneet" userId="75cd3f4f-f229-4449-9d1d-578b6f6df20f" providerId="ADAL" clId="{ED75E481-461A-40EC-8746-4E82528E08C3}" dt="2023-10-10T07:07:39.750" v="270"/>
          <ac:spMkLst>
            <pc:docMk/>
            <pc:sldMk cId="2121611852" sldId="582"/>
            <ac:spMk id="117" creationId="{8185B78C-A6ED-F822-4EFF-45E4600B3E1A}"/>
          </ac:spMkLst>
        </pc:spChg>
        <pc:spChg chg="add del mod">
          <ac:chgData name="Jain, Puneet" userId="75cd3f4f-f229-4449-9d1d-578b6f6df20f" providerId="ADAL" clId="{ED75E481-461A-40EC-8746-4E82528E08C3}" dt="2023-10-10T07:07:39.750" v="270"/>
          <ac:spMkLst>
            <pc:docMk/>
            <pc:sldMk cId="2121611852" sldId="582"/>
            <ac:spMk id="118" creationId="{477604AF-D6C1-082A-431D-271349B911DF}"/>
          </ac:spMkLst>
        </pc:spChg>
        <pc:spChg chg="add del mod">
          <ac:chgData name="Jain, Puneet" userId="75cd3f4f-f229-4449-9d1d-578b6f6df20f" providerId="ADAL" clId="{ED75E481-461A-40EC-8746-4E82528E08C3}" dt="2023-10-10T07:07:39.750" v="270"/>
          <ac:spMkLst>
            <pc:docMk/>
            <pc:sldMk cId="2121611852" sldId="582"/>
            <ac:spMk id="119" creationId="{E67AAA4B-66FF-5284-7A1D-04622FCAD7AB}"/>
          </ac:spMkLst>
        </pc:spChg>
        <pc:spChg chg="add del mod">
          <ac:chgData name="Jain, Puneet" userId="75cd3f4f-f229-4449-9d1d-578b6f6df20f" providerId="ADAL" clId="{ED75E481-461A-40EC-8746-4E82528E08C3}" dt="2023-10-10T07:07:39.750" v="270"/>
          <ac:spMkLst>
            <pc:docMk/>
            <pc:sldMk cId="2121611852" sldId="582"/>
            <ac:spMk id="120" creationId="{418E807A-DC01-9FF5-E123-6C263470565F}"/>
          </ac:spMkLst>
        </pc:spChg>
        <pc:spChg chg="add del mod">
          <ac:chgData name="Jain, Puneet" userId="75cd3f4f-f229-4449-9d1d-578b6f6df20f" providerId="ADAL" clId="{ED75E481-461A-40EC-8746-4E82528E08C3}" dt="2023-10-10T07:07:39.750" v="270"/>
          <ac:spMkLst>
            <pc:docMk/>
            <pc:sldMk cId="2121611852" sldId="582"/>
            <ac:spMk id="121" creationId="{8A3B1DFC-3538-6CD8-B94B-547E7E567D98}"/>
          </ac:spMkLst>
        </pc:spChg>
        <pc:spChg chg="add del mod">
          <ac:chgData name="Jain, Puneet" userId="75cd3f4f-f229-4449-9d1d-578b6f6df20f" providerId="ADAL" clId="{ED75E481-461A-40EC-8746-4E82528E08C3}" dt="2023-10-10T07:07:39.750" v="270"/>
          <ac:spMkLst>
            <pc:docMk/>
            <pc:sldMk cId="2121611852" sldId="582"/>
            <ac:spMk id="122" creationId="{08612BCE-88C2-E3DD-9D4A-F628F60FD984}"/>
          </ac:spMkLst>
        </pc:spChg>
        <pc:spChg chg="add del mod">
          <ac:chgData name="Jain, Puneet" userId="75cd3f4f-f229-4449-9d1d-578b6f6df20f" providerId="ADAL" clId="{ED75E481-461A-40EC-8746-4E82528E08C3}" dt="2023-10-10T07:07:39.750" v="270"/>
          <ac:spMkLst>
            <pc:docMk/>
            <pc:sldMk cId="2121611852" sldId="582"/>
            <ac:spMk id="123" creationId="{FA57BAFF-30A2-92AE-4857-E79018D50E55}"/>
          </ac:spMkLst>
        </pc:spChg>
        <pc:spChg chg="add del mod">
          <ac:chgData name="Jain, Puneet" userId="75cd3f4f-f229-4449-9d1d-578b6f6df20f" providerId="ADAL" clId="{ED75E481-461A-40EC-8746-4E82528E08C3}" dt="2023-10-10T07:07:39.750" v="270"/>
          <ac:spMkLst>
            <pc:docMk/>
            <pc:sldMk cId="2121611852" sldId="582"/>
            <ac:spMk id="124" creationId="{D97FE6B5-5BFA-A8FE-0080-CABAF7CF16E2}"/>
          </ac:spMkLst>
        </pc:spChg>
        <pc:spChg chg="add del mod">
          <ac:chgData name="Jain, Puneet" userId="75cd3f4f-f229-4449-9d1d-578b6f6df20f" providerId="ADAL" clId="{ED75E481-461A-40EC-8746-4E82528E08C3}" dt="2023-10-10T07:07:39.750" v="270"/>
          <ac:spMkLst>
            <pc:docMk/>
            <pc:sldMk cId="2121611852" sldId="582"/>
            <ac:spMk id="125" creationId="{EA4AE501-6DD7-34CC-300C-1831E9F3EB12}"/>
          </ac:spMkLst>
        </pc:spChg>
        <pc:spChg chg="add del mod">
          <ac:chgData name="Jain, Puneet" userId="75cd3f4f-f229-4449-9d1d-578b6f6df20f" providerId="ADAL" clId="{ED75E481-461A-40EC-8746-4E82528E08C3}" dt="2023-10-10T07:07:39.750" v="270"/>
          <ac:spMkLst>
            <pc:docMk/>
            <pc:sldMk cId="2121611852" sldId="582"/>
            <ac:spMk id="126" creationId="{9D2A1DB5-FF79-1C8A-6DDB-72E05D1B7072}"/>
          </ac:spMkLst>
        </pc:spChg>
        <pc:spChg chg="add del mod">
          <ac:chgData name="Jain, Puneet" userId="75cd3f4f-f229-4449-9d1d-578b6f6df20f" providerId="ADAL" clId="{ED75E481-461A-40EC-8746-4E82528E08C3}" dt="2023-10-10T07:07:39.750" v="270"/>
          <ac:spMkLst>
            <pc:docMk/>
            <pc:sldMk cId="2121611852" sldId="582"/>
            <ac:spMk id="127" creationId="{77001318-6825-C48A-7CD7-FF2C3ED1AA1E}"/>
          </ac:spMkLst>
        </pc:spChg>
        <pc:spChg chg="add del mod">
          <ac:chgData name="Jain, Puneet" userId="75cd3f4f-f229-4449-9d1d-578b6f6df20f" providerId="ADAL" clId="{ED75E481-461A-40EC-8746-4E82528E08C3}" dt="2023-10-10T07:07:39.750" v="270"/>
          <ac:spMkLst>
            <pc:docMk/>
            <pc:sldMk cId="2121611852" sldId="582"/>
            <ac:spMk id="128" creationId="{689A85B0-012E-3CC7-D949-8C806EA9F20B}"/>
          </ac:spMkLst>
        </pc:spChg>
        <pc:spChg chg="add del mod">
          <ac:chgData name="Jain, Puneet" userId="75cd3f4f-f229-4449-9d1d-578b6f6df20f" providerId="ADAL" clId="{ED75E481-461A-40EC-8746-4E82528E08C3}" dt="2023-10-10T07:07:39.750" v="270"/>
          <ac:spMkLst>
            <pc:docMk/>
            <pc:sldMk cId="2121611852" sldId="582"/>
            <ac:spMk id="129" creationId="{036A7AF8-5107-2EF7-73E3-72AB9AD25076}"/>
          </ac:spMkLst>
        </pc:spChg>
        <pc:spChg chg="add del mod">
          <ac:chgData name="Jain, Puneet" userId="75cd3f4f-f229-4449-9d1d-578b6f6df20f" providerId="ADAL" clId="{ED75E481-461A-40EC-8746-4E82528E08C3}" dt="2023-10-10T07:07:39.750" v="270"/>
          <ac:spMkLst>
            <pc:docMk/>
            <pc:sldMk cId="2121611852" sldId="582"/>
            <ac:spMk id="130" creationId="{FCEC01DB-251F-59D0-D92B-AE7DB765A009}"/>
          </ac:spMkLst>
        </pc:spChg>
        <pc:spChg chg="add del mod">
          <ac:chgData name="Jain, Puneet" userId="75cd3f4f-f229-4449-9d1d-578b6f6df20f" providerId="ADAL" clId="{ED75E481-461A-40EC-8746-4E82528E08C3}" dt="2023-10-10T07:07:39.750" v="270"/>
          <ac:spMkLst>
            <pc:docMk/>
            <pc:sldMk cId="2121611852" sldId="582"/>
            <ac:spMk id="131" creationId="{90FB09A5-F99A-4590-AB87-C0B37997DFA3}"/>
          </ac:spMkLst>
        </pc:spChg>
        <pc:spChg chg="add del mod">
          <ac:chgData name="Jain, Puneet" userId="75cd3f4f-f229-4449-9d1d-578b6f6df20f" providerId="ADAL" clId="{ED75E481-461A-40EC-8746-4E82528E08C3}" dt="2023-10-10T07:07:39.750" v="270"/>
          <ac:spMkLst>
            <pc:docMk/>
            <pc:sldMk cId="2121611852" sldId="582"/>
            <ac:spMk id="132" creationId="{F2C2BDDA-56A6-D0C3-BD55-8E2D82E58631}"/>
          </ac:spMkLst>
        </pc:spChg>
        <pc:spChg chg="add del mod">
          <ac:chgData name="Jain, Puneet" userId="75cd3f4f-f229-4449-9d1d-578b6f6df20f" providerId="ADAL" clId="{ED75E481-461A-40EC-8746-4E82528E08C3}" dt="2023-10-10T07:07:39.750" v="270"/>
          <ac:spMkLst>
            <pc:docMk/>
            <pc:sldMk cId="2121611852" sldId="582"/>
            <ac:spMk id="133" creationId="{140D235F-ABFE-7168-481A-6A3A17F0AC80}"/>
          </ac:spMkLst>
        </pc:spChg>
        <pc:spChg chg="add del mod">
          <ac:chgData name="Jain, Puneet" userId="75cd3f4f-f229-4449-9d1d-578b6f6df20f" providerId="ADAL" clId="{ED75E481-461A-40EC-8746-4E82528E08C3}" dt="2023-10-10T07:07:39.750" v="270"/>
          <ac:spMkLst>
            <pc:docMk/>
            <pc:sldMk cId="2121611852" sldId="582"/>
            <ac:spMk id="134" creationId="{3FCCF462-74C2-FF6D-0C5E-592BEB23FC09}"/>
          </ac:spMkLst>
        </pc:spChg>
        <pc:spChg chg="add del mod">
          <ac:chgData name="Jain, Puneet" userId="75cd3f4f-f229-4449-9d1d-578b6f6df20f" providerId="ADAL" clId="{ED75E481-461A-40EC-8746-4E82528E08C3}" dt="2023-10-10T07:07:39.750" v="270"/>
          <ac:spMkLst>
            <pc:docMk/>
            <pc:sldMk cId="2121611852" sldId="582"/>
            <ac:spMk id="135" creationId="{190C6C38-1363-2551-BC7D-0FC94F047223}"/>
          </ac:spMkLst>
        </pc:spChg>
        <pc:spChg chg="add del mod">
          <ac:chgData name="Jain, Puneet" userId="75cd3f4f-f229-4449-9d1d-578b6f6df20f" providerId="ADAL" clId="{ED75E481-461A-40EC-8746-4E82528E08C3}" dt="2023-10-10T07:07:39.750" v="270"/>
          <ac:spMkLst>
            <pc:docMk/>
            <pc:sldMk cId="2121611852" sldId="582"/>
            <ac:spMk id="136" creationId="{2F062E70-7D3B-39A6-7685-77C8E004FCAE}"/>
          </ac:spMkLst>
        </pc:spChg>
        <pc:spChg chg="add del mod">
          <ac:chgData name="Jain, Puneet" userId="75cd3f4f-f229-4449-9d1d-578b6f6df20f" providerId="ADAL" clId="{ED75E481-461A-40EC-8746-4E82528E08C3}" dt="2023-10-10T07:07:39.750" v="270"/>
          <ac:spMkLst>
            <pc:docMk/>
            <pc:sldMk cId="2121611852" sldId="582"/>
            <ac:spMk id="137" creationId="{244C3D6E-EC72-C008-99A2-65EEFFAA6638}"/>
          </ac:spMkLst>
        </pc:spChg>
        <pc:spChg chg="add del mod">
          <ac:chgData name="Jain, Puneet" userId="75cd3f4f-f229-4449-9d1d-578b6f6df20f" providerId="ADAL" clId="{ED75E481-461A-40EC-8746-4E82528E08C3}" dt="2023-10-10T07:07:39.750" v="270"/>
          <ac:spMkLst>
            <pc:docMk/>
            <pc:sldMk cId="2121611852" sldId="582"/>
            <ac:spMk id="138" creationId="{1D4E151E-9C51-FA4A-B1F7-2E4CF2D00549}"/>
          </ac:spMkLst>
        </pc:spChg>
        <pc:spChg chg="add del mod">
          <ac:chgData name="Jain, Puneet" userId="75cd3f4f-f229-4449-9d1d-578b6f6df20f" providerId="ADAL" clId="{ED75E481-461A-40EC-8746-4E82528E08C3}" dt="2023-10-10T07:07:39.750" v="270"/>
          <ac:spMkLst>
            <pc:docMk/>
            <pc:sldMk cId="2121611852" sldId="582"/>
            <ac:spMk id="140" creationId="{C9713848-6802-2F50-2CCE-43F3A11549A0}"/>
          </ac:spMkLst>
        </pc:spChg>
        <pc:spChg chg="add mod">
          <ac:chgData name="Jain, Puneet" userId="75cd3f4f-f229-4449-9d1d-578b6f6df20f" providerId="ADAL" clId="{ED75E481-461A-40EC-8746-4E82528E08C3}" dt="2023-10-10T07:09:55.205" v="295" actId="14100"/>
          <ac:spMkLst>
            <pc:docMk/>
            <pc:sldMk cId="2121611852" sldId="582"/>
            <ac:spMk id="149" creationId="{86B7EECA-6F92-59E1-9CC5-AEFAD2DEA90C}"/>
          </ac:spMkLst>
        </pc:spChg>
        <pc:spChg chg="add mod">
          <ac:chgData name="Jain, Puneet" userId="75cd3f4f-f229-4449-9d1d-578b6f6df20f" providerId="ADAL" clId="{ED75E481-461A-40EC-8746-4E82528E08C3}" dt="2023-10-10T07:09:55.205" v="295" actId="14100"/>
          <ac:spMkLst>
            <pc:docMk/>
            <pc:sldMk cId="2121611852" sldId="582"/>
            <ac:spMk id="160" creationId="{5CD8E6B8-18E4-D3EB-EC2F-B1061771E1BB}"/>
          </ac:spMkLst>
        </pc:spChg>
        <pc:spChg chg="add mod">
          <ac:chgData name="Jain, Puneet" userId="75cd3f4f-f229-4449-9d1d-578b6f6df20f" providerId="ADAL" clId="{ED75E481-461A-40EC-8746-4E82528E08C3}" dt="2023-10-10T07:09:55.205" v="295" actId="14100"/>
          <ac:spMkLst>
            <pc:docMk/>
            <pc:sldMk cId="2121611852" sldId="582"/>
            <ac:spMk id="161" creationId="{819C26B7-5EFC-0F07-373F-50C9ED341140}"/>
          </ac:spMkLst>
        </pc:spChg>
        <pc:spChg chg="add mod">
          <ac:chgData name="Jain, Puneet" userId="75cd3f4f-f229-4449-9d1d-578b6f6df20f" providerId="ADAL" clId="{ED75E481-461A-40EC-8746-4E82528E08C3}" dt="2023-10-10T07:09:55.205" v="295" actId="14100"/>
          <ac:spMkLst>
            <pc:docMk/>
            <pc:sldMk cId="2121611852" sldId="582"/>
            <ac:spMk id="162" creationId="{DC27F596-61E6-0E6A-89D6-D7D5E2C345F1}"/>
          </ac:spMkLst>
        </pc:spChg>
        <pc:spChg chg="add mod">
          <ac:chgData name="Jain, Puneet" userId="75cd3f4f-f229-4449-9d1d-578b6f6df20f" providerId="ADAL" clId="{ED75E481-461A-40EC-8746-4E82528E08C3}" dt="2023-10-10T07:09:55.205" v="295" actId="14100"/>
          <ac:spMkLst>
            <pc:docMk/>
            <pc:sldMk cId="2121611852" sldId="582"/>
            <ac:spMk id="163" creationId="{3814F1FD-695E-9BC1-E1C9-84D44E3780EE}"/>
          </ac:spMkLst>
        </pc:spChg>
        <pc:spChg chg="add mod">
          <ac:chgData name="Jain, Puneet" userId="75cd3f4f-f229-4449-9d1d-578b6f6df20f" providerId="ADAL" clId="{ED75E481-461A-40EC-8746-4E82528E08C3}" dt="2023-10-10T07:09:55.205" v="295" actId="14100"/>
          <ac:spMkLst>
            <pc:docMk/>
            <pc:sldMk cId="2121611852" sldId="582"/>
            <ac:spMk id="164" creationId="{CC0A3CF0-B12D-02BB-DBD9-41EC64678807}"/>
          </ac:spMkLst>
        </pc:spChg>
        <pc:spChg chg="add mod">
          <ac:chgData name="Jain, Puneet" userId="75cd3f4f-f229-4449-9d1d-578b6f6df20f" providerId="ADAL" clId="{ED75E481-461A-40EC-8746-4E82528E08C3}" dt="2023-10-10T07:09:55.205" v="295" actId="14100"/>
          <ac:spMkLst>
            <pc:docMk/>
            <pc:sldMk cId="2121611852" sldId="582"/>
            <ac:spMk id="165" creationId="{C37ACBB1-7107-603E-101A-A6ED311B5DB4}"/>
          </ac:spMkLst>
        </pc:spChg>
        <pc:spChg chg="add mod">
          <ac:chgData name="Jain, Puneet" userId="75cd3f4f-f229-4449-9d1d-578b6f6df20f" providerId="ADAL" clId="{ED75E481-461A-40EC-8746-4E82528E08C3}" dt="2023-10-10T07:09:55.205" v="295" actId="14100"/>
          <ac:spMkLst>
            <pc:docMk/>
            <pc:sldMk cId="2121611852" sldId="582"/>
            <ac:spMk id="166" creationId="{D0EED1C4-D7C0-B2C4-ACE2-27FCB47A2C42}"/>
          </ac:spMkLst>
        </pc:spChg>
        <pc:spChg chg="add mod">
          <ac:chgData name="Jain, Puneet" userId="75cd3f4f-f229-4449-9d1d-578b6f6df20f" providerId="ADAL" clId="{ED75E481-461A-40EC-8746-4E82528E08C3}" dt="2023-10-10T07:09:55.205" v="295" actId="14100"/>
          <ac:spMkLst>
            <pc:docMk/>
            <pc:sldMk cId="2121611852" sldId="582"/>
            <ac:spMk id="167" creationId="{444F8C3A-A4E2-11C9-7CEC-FFA1E85D8A95}"/>
          </ac:spMkLst>
        </pc:spChg>
        <pc:spChg chg="add mod">
          <ac:chgData name="Jain, Puneet" userId="75cd3f4f-f229-4449-9d1d-578b6f6df20f" providerId="ADAL" clId="{ED75E481-461A-40EC-8746-4E82528E08C3}" dt="2023-10-10T07:09:55.205" v="295" actId="14100"/>
          <ac:spMkLst>
            <pc:docMk/>
            <pc:sldMk cId="2121611852" sldId="582"/>
            <ac:spMk id="168" creationId="{06D95DED-D3F8-FFEB-C2FC-A314BB67110B}"/>
          </ac:spMkLst>
        </pc:spChg>
        <pc:spChg chg="add mod">
          <ac:chgData name="Jain, Puneet" userId="75cd3f4f-f229-4449-9d1d-578b6f6df20f" providerId="ADAL" clId="{ED75E481-461A-40EC-8746-4E82528E08C3}" dt="2023-10-10T07:09:55.205" v="295" actId="14100"/>
          <ac:spMkLst>
            <pc:docMk/>
            <pc:sldMk cId="2121611852" sldId="582"/>
            <ac:spMk id="169" creationId="{C331E508-AF48-E744-9FF1-7876D1F3371A}"/>
          </ac:spMkLst>
        </pc:spChg>
        <pc:spChg chg="add mod">
          <ac:chgData name="Jain, Puneet" userId="75cd3f4f-f229-4449-9d1d-578b6f6df20f" providerId="ADAL" clId="{ED75E481-461A-40EC-8746-4E82528E08C3}" dt="2023-10-10T07:09:55.205" v="295" actId="14100"/>
          <ac:spMkLst>
            <pc:docMk/>
            <pc:sldMk cId="2121611852" sldId="582"/>
            <ac:spMk id="170" creationId="{3D3F0E7F-560B-ACDC-6E28-FD0512E0B122}"/>
          </ac:spMkLst>
        </pc:spChg>
        <pc:spChg chg="add mod">
          <ac:chgData name="Jain, Puneet" userId="75cd3f4f-f229-4449-9d1d-578b6f6df20f" providerId="ADAL" clId="{ED75E481-461A-40EC-8746-4E82528E08C3}" dt="2023-10-10T07:09:55.205" v="295" actId="14100"/>
          <ac:spMkLst>
            <pc:docMk/>
            <pc:sldMk cId="2121611852" sldId="582"/>
            <ac:spMk id="171" creationId="{011B47B7-A223-209F-C33D-34E608D079B6}"/>
          </ac:spMkLst>
        </pc:spChg>
        <pc:spChg chg="add mod">
          <ac:chgData name="Jain, Puneet" userId="75cd3f4f-f229-4449-9d1d-578b6f6df20f" providerId="ADAL" clId="{ED75E481-461A-40EC-8746-4E82528E08C3}" dt="2023-10-10T07:09:55.205" v="295" actId="14100"/>
          <ac:spMkLst>
            <pc:docMk/>
            <pc:sldMk cId="2121611852" sldId="582"/>
            <ac:spMk id="172" creationId="{BA976BF4-FAD9-E5C2-B696-6F154C62B814}"/>
          </ac:spMkLst>
        </pc:spChg>
        <pc:spChg chg="add mod">
          <ac:chgData name="Jain, Puneet" userId="75cd3f4f-f229-4449-9d1d-578b6f6df20f" providerId="ADAL" clId="{ED75E481-461A-40EC-8746-4E82528E08C3}" dt="2023-10-10T07:09:55.205" v="295" actId="14100"/>
          <ac:spMkLst>
            <pc:docMk/>
            <pc:sldMk cId="2121611852" sldId="582"/>
            <ac:spMk id="173" creationId="{55ED90FB-A1E7-8343-DD86-993870D8639C}"/>
          </ac:spMkLst>
        </pc:spChg>
        <pc:spChg chg="add mod">
          <ac:chgData name="Jain, Puneet" userId="75cd3f4f-f229-4449-9d1d-578b6f6df20f" providerId="ADAL" clId="{ED75E481-461A-40EC-8746-4E82528E08C3}" dt="2023-10-10T07:09:55.205" v="295" actId="14100"/>
          <ac:spMkLst>
            <pc:docMk/>
            <pc:sldMk cId="2121611852" sldId="582"/>
            <ac:spMk id="174" creationId="{9C3C16AA-BF53-7329-DAB1-989D9A486104}"/>
          </ac:spMkLst>
        </pc:spChg>
        <pc:spChg chg="add mod">
          <ac:chgData name="Jain, Puneet" userId="75cd3f4f-f229-4449-9d1d-578b6f6df20f" providerId="ADAL" clId="{ED75E481-461A-40EC-8746-4E82528E08C3}" dt="2023-10-10T07:10:12.109" v="301" actId="403"/>
          <ac:spMkLst>
            <pc:docMk/>
            <pc:sldMk cId="2121611852" sldId="582"/>
            <ac:spMk id="175" creationId="{F55C139D-35B7-8900-A7D0-C41A8F76215D}"/>
          </ac:spMkLst>
        </pc:spChg>
        <pc:spChg chg="add mod">
          <ac:chgData name="Jain, Puneet" userId="75cd3f4f-f229-4449-9d1d-578b6f6df20f" providerId="ADAL" clId="{ED75E481-461A-40EC-8746-4E82528E08C3}" dt="2023-10-10T07:10:15.748" v="304" actId="403"/>
          <ac:spMkLst>
            <pc:docMk/>
            <pc:sldMk cId="2121611852" sldId="582"/>
            <ac:spMk id="176" creationId="{31A050A1-91CC-16A1-B3B1-5B966F4D7028}"/>
          </ac:spMkLst>
        </pc:spChg>
        <pc:spChg chg="add mod">
          <ac:chgData name="Jain, Puneet" userId="75cd3f4f-f229-4449-9d1d-578b6f6df20f" providerId="ADAL" clId="{ED75E481-461A-40EC-8746-4E82528E08C3}" dt="2023-10-10T07:09:55.205" v="295" actId="14100"/>
          <ac:spMkLst>
            <pc:docMk/>
            <pc:sldMk cId="2121611852" sldId="582"/>
            <ac:spMk id="177" creationId="{C864264B-5EBB-58A3-373C-91311188EC7D}"/>
          </ac:spMkLst>
        </pc:spChg>
        <pc:spChg chg="add mod">
          <ac:chgData name="Jain, Puneet" userId="75cd3f4f-f229-4449-9d1d-578b6f6df20f" providerId="ADAL" clId="{ED75E481-461A-40EC-8746-4E82528E08C3}" dt="2023-10-10T07:09:55.205" v="295" actId="14100"/>
          <ac:spMkLst>
            <pc:docMk/>
            <pc:sldMk cId="2121611852" sldId="582"/>
            <ac:spMk id="178" creationId="{E6933E7F-C0E2-582A-106E-5CB4328F8FEE}"/>
          </ac:spMkLst>
        </pc:spChg>
        <pc:spChg chg="add mod">
          <ac:chgData name="Jain, Puneet" userId="75cd3f4f-f229-4449-9d1d-578b6f6df20f" providerId="ADAL" clId="{ED75E481-461A-40EC-8746-4E82528E08C3}" dt="2023-10-10T07:09:55.205" v="295" actId="14100"/>
          <ac:spMkLst>
            <pc:docMk/>
            <pc:sldMk cId="2121611852" sldId="582"/>
            <ac:spMk id="179" creationId="{2744DD21-89A2-44C3-B58F-2049B08E7904}"/>
          </ac:spMkLst>
        </pc:spChg>
        <pc:spChg chg="add mod">
          <ac:chgData name="Jain, Puneet" userId="75cd3f4f-f229-4449-9d1d-578b6f6df20f" providerId="ADAL" clId="{ED75E481-461A-40EC-8746-4E82528E08C3}" dt="2023-10-10T07:09:55.205" v="295" actId="14100"/>
          <ac:spMkLst>
            <pc:docMk/>
            <pc:sldMk cId="2121611852" sldId="582"/>
            <ac:spMk id="180" creationId="{85A2EF4D-D572-A771-B08C-922EBB8ABFEB}"/>
          </ac:spMkLst>
        </pc:spChg>
        <pc:spChg chg="add mod">
          <ac:chgData name="Jain, Puneet" userId="75cd3f4f-f229-4449-9d1d-578b6f6df20f" providerId="ADAL" clId="{ED75E481-461A-40EC-8746-4E82528E08C3}" dt="2023-10-10T07:09:55.205" v="295" actId="14100"/>
          <ac:spMkLst>
            <pc:docMk/>
            <pc:sldMk cId="2121611852" sldId="582"/>
            <ac:spMk id="181" creationId="{FCF20B41-891C-C44D-B48A-30B0B2EB7F7A}"/>
          </ac:spMkLst>
        </pc:spChg>
        <pc:spChg chg="add mod">
          <ac:chgData name="Jain, Puneet" userId="75cd3f4f-f229-4449-9d1d-578b6f6df20f" providerId="ADAL" clId="{ED75E481-461A-40EC-8746-4E82528E08C3}" dt="2023-10-10T07:09:55.205" v="295" actId="14100"/>
          <ac:spMkLst>
            <pc:docMk/>
            <pc:sldMk cId="2121611852" sldId="582"/>
            <ac:spMk id="182" creationId="{A2155CD5-8079-E2DE-AFEE-D7671D43B21D}"/>
          </ac:spMkLst>
        </pc:spChg>
        <pc:spChg chg="add mod">
          <ac:chgData name="Jain, Puneet" userId="75cd3f4f-f229-4449-9d1d-578b6f6df20f" providerId="ADAL" clId="{ED75E481-461A-40EC-8746-4E82528E08C3}" dt="2023-10-10T07:09:55.205" v="295" actId="14100"/>
          <ac:spMkLst>
            <pc:docMk/>
            <pc:sldMk cId="2121611852" sldId="582"/>
            <ac:spMk id="183" creationId="{728BAC4C-5FAB-56EE-95FD-BA648958AF16}"/>
          </ac:spMkLst>
        </pc:spChg>
        <pc:spChg chg="add mod">
          <ac:chgData name="Jain, Puneet" userId="75cd3f4f-f229-4449-9d1d-578b6f6df20f" providerId="ADAL" clId="{ED75E481-461A-40EC-8746-4E82528E08C3}" dt="2023-10-10T07:09:55.205" v="295" actId="14100"/>
          <ac:spMkLst>
            <pc:docMk/>
            <pc:sldMk cId="2121611852" sldId="582"/>
            <ac:spMk id="184" creationId="{46D36CCF-2D86-9385-E036-B04756255CAB}"/>
          </ac:spMkLst>
        </pc:spChg>
        <pc:spChg chg="add mod">
          <ac:chgData name="Jain, Puneet" userId="75cd3f4f-f229-4449-9d1d-578b6f6df20f" providerId="ADAL" clId="{ED75E481-461A-40EC-8746-4E82528E08C3}" dt="2023-10-10T07:09:55.205" v="295" actId="14100"/>
          <ac:spMkLst>
            <pc:docMk/>
            <pc:sldMk cId="2121611852" sldId="582"/>
            <ac:spMk id="185" creationId="{8E0BCBD0-68DA-A1A1-C0AC-CE3500CE69DA}"/>
          </ac:spMkLst>
        </pc:spChg>
        <pc:spChg chg="add mod">
          <ac:chgData name="Jain, Puneet" userId="75cd3f4f-f229-4449-9d1d-578b6f6df20f" providerId="ADAL" clId="{ED75E481-461A-40EC-8746-4E82528E08C3}" dt="2023-10-10T07:09:55.205" v="295" actId="14100"/>
          <ac:spMkLst>
            <pc:docMk/>
            <pc:sldMk cId="2121611852" sldId="582"/>
            <ac:spMk id="186" creationId="{DDDD5096-8FEE-C85A-4BCE-C5FC5688DD5D}"/>
          </ac:spMkLst>
        </pc:spChg>
        <pc:spChg chg="add mod">
          <ac:chgData name="Jain, Puneet" userId="75cd3f4f-f229-4449-9d1d-578b6f6df20f" providerId="ADAL" clId="{ED75E481-461A-40EC-8746-4E82528E08C3}" dt="2023-10-10T07:09:55.205" v="295" actId="14100"/>
          <ac:spMkLst>
            <pc:docMk/>
            <pc:sldMk cId="2121611852" sldId="582"/>
            <ac:spMk id="187" creationId="{6220EF01-3A40-F6A2-9455-9E719E24E7F4}"/>
          </ac:spMkLst>
        </pc:spChg>
        <pc:spChg chg="add mod">
          <ac:chgData name="Jain, Puneet" userId="75cd3f4f-f229-4449-9d1d-578b6f6df20f" providerId="ADAL" clId="{ED75E481-461A-40EC-8746-4E82528E08C3}" dt="2023-10-10T07:09:55.205" v="295" actId="14100"/>
          <ac:spMkLst>
            <pc:docMk/>
            <pc:sldMk cId="2121611852" sldId="582"/>
            <ac:spMk id="188" creationId="{25C4B7FE-2753-1BAC-4A0A-1EF1D3088645}"/>
          </ac:spMkLst>
        </pc:spChg>
        <pc:spChg chg="add mod">
          <ac:chgData name="Jain, Puneet" userId="75cd3f4f-f229-4449-9d1d-578b6f6df20f" providerId="ADAL" clId="{ED75E481-461A-40EC-8746-4E82528E08C3}" dt="2023-10-10T07:09:55.205" v="295" actId="14100"/>
          <ac:spMkLst>
            <pc:docMk/>
            <pc:sldMk cId="2121611852" sldId="582"/>
            <ac:spMk id="189" creationId="{6213CED1-8B84-6568-71F0-6B2134751D75}"/>
          </ac:spMkLst>
        </pc:spChg>
        <pc:spChg chg="add mod">
          <ac:chgData name="Jain, Puneet" userId="75cd3f4f-f229-4449-9d1d-578b6f6df20f" providerId="ADAL" clId="{ED75E481-461A-40EC-8746-4E82528E08C3}" dt="2023-10-10T07:10:19.611" v="307" actId="403"/>
          <ac:spMkLst>
            <pc:docMk/>
            <pc:sldMk cId="2121611852" sldId="582"/>
            <ac:spMk id="190" creationId="{B8509324-17B2-2DCC-A200-92F8D973E2DC}"/>
          </ac:spMkLst>
        </pc:spChg>
        <pc:spChg chg="add mod">
          <ac:chgData name="Jain, Puneet" userId="75cd3f4f-f229-4449-9d1d-578b6f6df20f" providerId="ADAL" clId="{ED75E481-461A-40EC-8746-4E82528E08C3}" dt="2023-10-10T07:09:55.205" v="295" actId="14100"/>
          <ac:spMkLst>
            <pc:docMk/>
            <pc:sldMk cId="2121611852" sldId="582"/>
            <ac:spMk id="191" creationId="{42EBF3E8-4D97-1E83-40D5-B925DCB5270C}"/>
          </ac:spMkLst>
        </pc:spChg>
        <pc:spChg chg="add mod">
          <ac:chgData name="Jain, Puneet" userId="75cd3f4f-f229-4449-9d1d-578b6f6df20f" providerId="ADAL" clId="{ED75E481-461A-40EC-8746-4E82528E08C3}" dt="2023-10-10T07:09:55.205" v="295" actId="14100"/>
          <ac:spMkLst>
            <pc:docMk/>
            <pc:sldMk cId="2121611852" sldId="582"/>
            <ac:spMk id="192" creationId="{2469D6CB-B9A0-011E-3111-37A594E5E799}"/>
          </ac:spMkLst>
        </pc:spChg>
        <pc:spChg chg="add mod">
          <ac:chgData name="Jain, Puneet" userId="75cd3f4f-f229-4449-9d1d-578b6f6df20f" providerId="ADAL" clId="{ED75E481-461A-40EC-8746-4E82528E08C3}" dt="2023-10-10T07:09:55.205" v="295" actId="14100"/>
          <ac:spMkLst>
            <pc:docMk/>
            <pc:sldMk cId="2121611852" sldId="582"/>
            <ac:spMk id="193" creationId="{C469E1E1-884F-18A4-71AC-89DD46646841}"/>
          </ac:spMkLst>
        </pc:spChg>
        <pc:spChg chg="add mod">
          <ac:chgData name="Jain, Puneet" userId="75cd3f4f-f229-4449-9d1d-578b6f6df20f" providerId="ADAL" clId="{ED75E481-461A-40EC-8746-4E82528E08C3}" dt="2023-10-10T07:09:55.205" v="295" actId="14100"/>
          <ac:spMkLst>
            <pc:docMk/>
            <pc:sldMk cId="2121611852" sldId="582"/>
            <ac:spMk id="194" creationId="{973E6D13-9297-F5E0-5C1C-1AA046F86A17}"/>
          </ac:spMkLst>
        </pc:spChg>
        <pc:spChg chg="add mod">
          <ac:chgData name="Jain, Puneet" userId="75cd3f4f-f229-4449-9d1d-578b6f6df20f" providerId="ADAL" clId="{ED75E481-461A-40EC-8746-4E82528E08C3}" dt="2023-10-10T07:09:55.205" v="295" actId="14100"/>
          <ac:spMkLst>
            <pc:docMk/>
            <pc:sldMk cId="2121611852" sldId="582"/>
            <ac:spMk id="195" creationId="{46B1D986-A276-B3BF-F99D-76C871790F0A}"/>
          </ac:spMkLst>
        </pc:spChg>
        <pc:spChg chg="add mod">
          <ac:chgData name="Jain, Puneet" userId="75cd3f4f-f229-4449-9d1d-578b6f6df20f" providerId="ADAL" clId="{ED75E481-461A-40EC-8746-4E82528E08C3}" dt="2023-10-10T07:09:55.205" v="295" actId="14100"/>
          <ac:spMkLst>
            <pc:docMk/>
            <pc:sldMk cId="2121611852" sldId="582"/>
            <ac:spMk id="196" creationId="{8483075E-2225-9EF1-0A84-F47C86985887}"/>
          </ac:spMkLst>
        </pc:spChg>
        <pc:spChg chg="add mod">
          <ac:chgData name="Jain, Puneet" userId="75cd3f4f-f229-4449-9d1d-578b6f6df20f" providerId="ADAL" clId="{ED75E481-461A-40EC-8746-4E82528E08C3}" dt="2023-10-10T07:09:55.205" v="295" actId="14100"/>
          <ac:spMkLst>
            <pc:docMk/>
            <pc:sldMk cId="2121611852" sldId="582"/>
            <ac:spMk id="197" creationId="{7E58B721-2C61-2C61-3E08-D9955BEA5957}"/>
          </ac:spMkLst>
        </pc:spChg>
        <pc:spChg chg="add mod">
          <ac:chgData name="Jain, Puneet" userId="75cd3f4f-f229-4449-9d1d-578b6f6df20f" providerId="ADAL" clId="{ED75E481-461A-40EC-8746-4E82528E08C3}" dt="2023-10-10T07:09:55.205" v="295" actId="14100"/>
          <ac:spMkLst>
            <pc:docMk/>
            <pc:sldMk cId="2121611852" sldId="582"/>
            <ac:spMk id="198" creationId="{AE179551-C7A8-6716-FEA5-A22351637260}"/>
          </ac:spMkLst>
        </pc:spChg>
        <pc:spChg chg="add mod">
          <ac:chgData name="Jain, Puneet" userId="75cd3f4f-f229-4449-9d1d-578b6f6df20f" providerId="ADAL" clId="{ED75E481-461A-40EC-8746-4E82528E08C3}" dt="2023-10-10T07:09:55.205" v="295" actId="14100"/>
          <ac:spMkLst>
            <pc:docMk/>
            <pc:sldMk cId="2121611852" sldId="582"/>
            <ac:spMk id="199" creationId="{046EFA2D-0322-DD46-BC95-5447A2E612EE}"/>
          </ac:spMkLst>
        </pc:spChg>
        <pc:spChg chg="add mod">
          <ac:chgData name="Jain, Puneet" userId="75cd3f4f-f229-4449-9d1d-578b6f6df20f" providerId="ADAL" clId="{ED75E481-461A-40EC-8746-4E82528E08C3}" dt="2023-10-10T07:10:08.208" v="298" actId="403"/>
          <ac:spMkLst>
            <pc:docMk/>
            <pc:sldMk cId="2121611852" sldId="582"/>
            <ac:spMk id="200" creationId="{C4295BAC-4113-A960-45E1-2E4E0E2FB94B}"/>
          </ac:spMkLst>
        </pc:spChg>
        <pc:spChg chg="add mod">
          <ac:chgData name="Jain, Puneet" userId="75cd3f4f-f229-4449-9d1d-578b6f6df20f" providerId="ADAL" clId="{ED75E481-461A-40EC-8746-4E82528E08C3}" dt="2023-10-10T07:09:55.205" v="295" actId="14100"/>
          <ac:spMkLst>
            <pc:docMk/>
            <pc:sldMk cId="2121611852" sldId="582"/>
            <ac:spMk id="201" creationId="{30E3152C-B2A9-A98E-1AEE-056C1BD7CA31}"/>
          </ac:spMkLst>
        </pc:spChg>
        <pc:spChg chg="add mod">
          <ac:chgData name="Jain, Puneet" userId="75cd3f4f-f229-4449-9d1d-578b6f6df20f" providerId="ADAL" clId="{ED75E481-461A-40EC-8746-4E82528E08C3}" dt="2023-10-10T07:09:55.205" v="295" actId="14100"/>
          <ac:spMkLst>
            <pc:docMk/>
            <pc:sldMk cId="2121611852" sldId="582"/>
            <ac:spMk id="202" creationId="{C40C1EAC-5D08-C8D2-39C5-B0467268326F}"/>
          </ac:spMkLst>
        </pc:spChg>
        <pc:spChg chg="add mod">
          <ac:chgData name="Jain, Puneet" userId="75cd3f4f-f229-4449-9d1d-578b6f6df20f" providerId="ADAL" clId="{ED75E481-461A-40EC-8746-4E82528E08C3}" dt="2023-10-10T07:09:55.205" v="295" actId="14100"/>
          <ac:spMkLst>
            <pc:docMk/>
            <pc:sldMk cId="2121611852" sldId="582"/>
            <ac:spMk id="203" creationId="{D3A656E6-83DC-7B66-BD38-927F3344B320}"/>
          </ac:spMkLst>
        </pc:spChg>
        <pc:spChg chg="add mod">
          <ac:chgData name="Jain, Puneet" userId="75cd3f4f-f229-4449-9d1d-578b6f6df20f" providerId="ADAL" clId="{ED75E481-461A-40EC-8746-4E82528E08C3}" dt="2023-10-10T07:09:55.205" v="295" actId="14100"/>
          <ac:spMkLst>
            <pc:docMk/>
            <pc:sldMk cId="2121611852" sldId="582"/>
            <ac:spMk id="204" creationId="{BB5320E8-CCC2-560D-CAEB-957520C47DE8}"/>
          </ac:spMkLst>
        </pc:spChg>
        <pc:spChg chg="add mod">
          <ac:chgData name="Jain, Puneet" userId="75cd3f4f-f229-4449-9d1d-578b6f6df20f" providerId="ADAL" clId="{ED75E481-461A-40EC-8746-4E82528E08C3}" dt="2023-10-10T07:09:55.205" v="295" actId="14100"/>
          <ac:spMkLst>
            <pc:docMk/>
            <pc:sldMk cId="2121611852" sldId="582"/>
            <ac:spMk id="205" creationId="{961E27C9-9FD4-9844-7C47-D768176CCD19}"/>
          </ac:spMkLst>
        </pc:spChg>
        <pc:spChg chg="add mod">
          <ac:chgData name="Jain, Puneet" userId="75cd3f4f-f229-4449-9d1d-578b6f6df20f" providerId="ADAL" clId="{ED75E481-461A-40EC-8746-4E82528E08C3}" dt="2023-10-10T07:09:55.205" v="295" actId="14100"/>
          <ac:spMkLst>
            <pc:docMk/>
            <pc:sldMk cId="2121611852" sldId="582"/>
            <ac:spMk id="206" creationId="{ECC35733-7905-B690-7072-D8E7F00B3AA9}"/>
          </ac:spMkLst>
        </pc:spChg>
        <pc:spChg chg="add mod">
          <ac:chgData name="Jain, Puneet" userId="75cd3f4f-f229-4449-9d1d-578b6f6df20f" providerId="ADAL" clId="{ED75E481-461A-40EC-8746-4E82528E08C3}" dt="2023-10-10T07:09:55.205" v="295" actId="14100"/>
          <ac:spMkLst>
            <pc:docMk/>
            <pc:sldMk cId="2121611852" sldId="582"/>
            <ac:spMk id="207" creationId="{3E53F8A4-475D-506C-3618-415472ECB81E}"/>
          </ac:spMkLst>
        </pc:spChg>
        <pc:spChg chg="add mod">
          <ac:chgData name="Jain, Puneet" userId="75cd3f4f-f229-4449-9d1d-578b6f6df20f" providerId="ADAL" clId="{ED75E481-461A-40EC-8746-4E82528E08C3}" dt="2023-10-10T07:09:55.205" v="295" actId="14100"/>
          <ac:spMkLst>
            <pc:docMk/>
            <pc:sldMk cId="2121611852" sldId="582"/>
            <ac:spMk id="208" creationId="{A7311C34-6BA6-A0FC-E8E1-D60F829D33E8}"/>
          </ac:spMkLst>
        </pc:spChg>
        <pc:spChg chg="add mod">
          <ac:chgData name="Jain, Puneet" userId="75cd3f4f-f229-4449-9d1d-578b6f6df20f" providerId="ADAL" clId="{ED75E481-461A-40EC-8746-4E82528E08C3}" dt="2023-10-10T07:09:55.205" v="295" actId="14100"/>
          <ac:spMkLst>
            <pc:docMk/>
            <pc:sldMk cId="2121611852" sldId="582"/>
            <ac:spMk id="210" creationId="{DD667BDC-3A1A-1995-1D8A-C941A8F4776B}"/>
          </ac:spMkLst>
        </pc:spChg>
        <pc:spChg chg="add del mod">
          <ac:chgData name="Jain, Puneet" userId="75cd3f4f-f229-4449-9d1d-578b6f6df20f" providerId="ADAL" clId="{ED75E481-461A-40EC-8746-4E82528E08C3}" dt="2023-10-10T07:10:48.355" v="311"/>
          <ac:spMkLst>
            <pc:docMk/>
            <pc:sldMk cId="2121611852" sldId="582"/>
            <ac:spMk id="220" creationId="{8FAE5E87-FD26-9EF9-CB4C-23C754FA8874}"/>
          </ac:spMkLst>
        </pc:spChg>
        <pc:spChg chg="add del mod">
          <ac:chgData name="Jain, Puneet" userId="75cd3f4f-f229-4449-9d1d-578b6f6df20f" providerId="ADAL" clId="{ED75E481-461A-40EC-8746-4E82528E08C3}" dt="2023-10-10T07:10:48.355" v="311"/>
          <ac:spMkLst>
            <pc:docMk/>
            <pc:sldMk cId="2121611852" sldId="582"/>
            <ac:spMk id="231" creationId="{D83A89CA-2171-D991-5212-9A66288C9D8F}"/>
          </ac:spMkLst>
        </pc:spChg>
        <pc:spChg chg="add del mod">
          <ac:chgData name="Jain, Puneet" userId="75cd3f4f-f229-4449-9d1d-578b6f6df20f" providerId="ADAL" clId="{ED75E481-461A-40EC-8746-4E82528E08C3}" dt="2023-10-10T07:10:48.355" v="311"/>
          <ac:spMkLst>
            <pc:docMk/>
            <pc:sldMk cId="2121611852" sldId="582"/>
            <ac:spMk id="232" creationId="{BD9FFBA1-E841-5C8D-9A9F-5C3C49EE0AA4}"/>
          </ac:spMkLst>
        </pc:spChg>
        <pc:spChg chg="add del mod">
          <ac:chgData name="Jain, Puneet" userId="75cd3f4f-f229-4449-9d1d-578b6f6df20f" providerId="ADAL" clId="{ED75E481-461A-40EC-8746-4E82528E08C3}" dt="2023-10-10T07:10:48.355" v="311"/>
          <ac:spMkLst>
            <pc:docMk/>
            <pc:sldMk cId="2121611852" sldId="582"/>
            <ac:spMk id="233" creationId="{335217EE-663B-846A-2D74-5210225DBCC7}"/>
          </ac:spMkLst>
        </pc:spChg>
        <pc:spChg chg="add del mod">
          <ac:chgData name="Jain, Puneet" userId="75cd3f4f-f229-4449-9d1d-578b6f6df20f" providerId="ADAL" clId="{ED75E481-461A-40EC-8746-4E82528E08C3}" dt="2023-10-10T07:10:48.355" v="311"/>
          <ac:spMkLst>
            <pc:docMk/>
            <pc:sldMk cId="2121611852" sldId="582"/>
            <ac:spMk id="234" creationId="{EF9DEB27-439E-793C-1153-965EA1870364}"/>
          </ac:spMkLst>
        </pc:spChg>
        <pc:spChg chg="add del mod">
          <ac:chgData name="Jain, Puneet" userId="75cd3f4f-f229-4449-9d1d-578b6f6df20f" providerId="ADAL" clId="{ED75E481-461A-40EC-8746-4E82528E08C3}" dt="2023-10-10T07:10:48.355" v="311"/>
          <ac:spMkLst>
            <pc:docMk/>
            <pc:sldMk cId="2121611852" sldId="582"/>
            <ac:spMk id="235" creationId="{BE9C4C2F-B3AC-92EC-0268-EDFD457A12EF}"/>
          </ac:spMkLst>
        </pc:spChg>
        <pc:spChg chg="add del mod">
          <ac:chgData name="Jain, Puneet" userId="75cd3f4f-f229-4449-9d1d-578b6f6df20f" providerId="ADAL" clId="{ED75E481-461A-40EC-8746-4E82528E08C3}" dt="2023-10-10T07:10:48.355" v="311"/>
          <ac:spMkLst>
            <pc:docMk/>
            <pc:sldMk cId="2121611852" sldId="582"/>
            <ac:spMk id="236" creationId="{D227E36D-DA64-790D-1BEB-9BB1E23905A2}"/>
          </ac:spMkLst>
        </pc:spChg>
        <pc:spChg chg="add del mod">
          <ac:chgData name="Jain, Puneet" userId="75cd3f4f-f229-4449-9d1d-578b6f6df20f" providerId="ADAL" clId="{ED75E481-461A-40EC-8746-4E82528E08C3}" dt="2023-10-10T07:10:48.355" v="311"/>
          <ac:spMkLst>
            <pc:docMk/>
            <pc:sldMk cId="2121611852" sldId="582"/>
            <ac:spMk id="237" creationId="{75EE833E-79E3-0A01-F498-D822BA2B6035}"/>
          </ac:spMkLst>
        </pc:spChg>
        <pc:spChg chg="add del mod">
          <ac:chgData name="Jain, Puneet" userId="75cd3f4f-f229-4449-9d1d-578b6f6df20f" providerId="ADAL" clId="{ED75E481-461A-40EC-8746-4E82528E08C3}" dt="2023-10-10T07:10:48.355" v="311"/>
          <ac:spMkLst>
            <pc:docMk/>
            <pc:sldMk cId="2121611852" sldId="582"/>
            <ac:spMk id="238" creationId="{29DCDBDA-2B8E-C5CC-FC14-1BC08116BB0C}"/>
          </ac:spMkLst>
        </pc:spChg>
        <pc:spChg chg="add del mod">
          <ac:chgData name="Jain, Puneet" userId="75cd3f4f-f229-4449-9d1d-578b6f6df20f" providerId="ADAL" clId="{ED75E481-461A-40EC-8746-4E82528E08C3}" dt="2023-10-10T07:10:48.355" v="311"/>
          <ac:spMkLst>
            <pc:docMk/>
            <pc:sldMk cId="2121611852" sldId="582"/>
            <ac:spMk id="239" creationId="{503CE3E0-692B-3108-024A-40DC75C2F983}"/>
          </ac:spMkLst>
        </pc:spChg>
        <pc:spChg chg="add del mod">
          <ac:chgData name="Jain, Puneet" userId="75cd3f4f-f229-4449-9d1d-578b6f6df20f" providerId="ADAL" clId="{ED75E481-461A-40EC-8746-4E82528E08C3}" dt="2023-10-10T07:10:48.355" v="311"/>
          <ac:spMkLst>
            <pc:docMk/>
            <pc:sldMk cId="2121611852" sldId="582"/>
            <ac:spMk id="240" creationId="{4833A5E3-B95B-0F97-F6CF-C8F46115C39B}"/>
          </ac:spMkLst>
        </pc:spChg>
        <pc:spChg chg="add del mod">
          <ac:chgData name="Jain, Puneet" userId="75cd3f4f-f229-4449-9d1d-578b6f6df20f" providerId="ADAL" clId="{ED75E481-461A-40EC-8746-4E82528E08C3}" dt="2023-10-10T07:10:48.355" v="311"/>
          <ac:spMkLst>
            <pc:docMk/>
            <pc:sldMk cId="2121611852" sldId="582"/>
            <ac:spMk id="241" creationId="{43C2A28A-4593-02B7-1E43-8402E4AEC58A}"/>
          </ac:spMkLst>
        </pc:spChg>
        <pc:spChg chg="add del mod">
          <ac:chgData name="Jain, Puneet" userId="75cd3f4f-f229-4449-9d1d-578b6f6df20f" providerId="ADAL" clId="{ED75E481-461A-40EC-8746-4E82528E08C3}" dt="2023-10-10T07:10:48.355" v="311"/>
          <ac:spMkLst>
            <pc:docMk/>
            <pc:sldMk cId="2121611852" sldId="582"/>
            <ac:spMk id="242" creationId="{DE7B811C-9EDB-4276-6AE7-18C13BC22FC1}"/>
          </ac:spMkLst>
        </pc:spChg>
        <pc:spChg chg="add del mod">
          <ac:chgData name="Jain, Puneet" userId="75cd3f4f-f229-4449-9d1d-578b6f6df20f" providerId="ADAL" clId="{ED75E481-461A-40EC-8746-4E82528E08C3}" dt="2023-10-10T07:10:48.355" v="311"/>
          <ac:spMkLst>
            <pc:docMk/>
            <pc:sldMk cId="2121611852" sldId="582"/>
            <ac:spMk id="243" creationId="{B22CDE96-3359-1CE2-70E1-6EEC2284B4F8}"/>
          </ac:spMkLst>
        </pc:spChg>
        <pc:spChg chg="add del mod">
          <ac:chgData name="Jain, Puneet" userId="75cd3f4f-f229-4449-9d1d-578b6f6df20f" providerId="ADAL" clId="{ED75E481-461A-40EC-8746-4E82528E08C3}" dt="2023-10-10T07:10:48.355" v="311"/>
          <ac:spMkLst>
            <pc:docMk/>
            <pc:sldMk cId="2121611852" sldId="582"/>
            <ac:spMk id="244" creationId="{D8EDA97E-62DE-9CFE-E307-F14023F2A03B}"/>
          </ac:spMkLst>
        </pc:spChg>
        <pc:spChg chg="add del mod">
          <ac:chgData name="Jain, Puneet" userId="75cd3f4f-f229-4449-9d1d-578b6f6df20f" providerId="ADAL" clId="{ED75E481-461A-40EC-8746-4E82528E08C3}" dt="2023-10-10T07:10:48.355" v="311"/>
          <ac:spMkLst>
            <pc:docMk/>
            <pc:sldMk cId="2121611852" sldId="582"/>
            <ac:spMk id="245" creationId="{90844275-1866-223B-E07E-E8D8EB2E4AC1}"/>
          </ac:spMkLst>
        </pc:spChg>
        <pc:spChg chg="add del mod">
          <ac:chgData name="Jain, Puneet" userId="75cd3f4f-f229-4449-9d1d-578b6f6df20f" providerId="ADAL" clId="{ED75E481-461A-40EC-8746-4E82528E08C3}" dt="2023-10-10T07:10:48.355" v="311"/>
          <ac:spMkLst>
            <pc:docMk/>
            <pc:sldMk cId="2121611852" sldId="582"/>
            <ac:spMk id="246" creationId="{B7FB9B36-0DEB-C6AA-496E-2055A9FCF551}"/>
          </ac:spMkLst>
        </pc:spChg>
        <pc:spChg chg="add del mod">
          <ac:chgData name="Jain, Puneet" userId="75cd3f4f-f229-4449-9d1d-578b6f6df20f" providerId="ADAL" clId="{ED75E481-461A-40EC-8746-4E82528E08C3}" dt="2023-10-10T07:10:48.355" v="311"/>
          <ac:spMkLst>
            <pc:docMk/>
            <pc:sldMk cId="2121611852" sldId="582"/>
            <ac:spMk id="247" creationId="{DC7F8A5A-8EE3-1D67-F4F1-9D9D5EF69E48}"/>
          </ac:spMkLst>
        </pc:spChg>
        <pc:spChg chg="add del mod">
          <ac:chgData name="Jain, Puneet" userId="75cd3f4f-f229-4449-9d1d-578b6f6df20f" providerId="ADAL" clId="{ED75E481-461A-40EC-8746-4E82528E08C3}" dt="2023-10-10T07:10:48.355" v="311"/>
          <ac:spMkLst>
            <pc:docMk/>
            <pc:sldMk cId="2121611852" sldId="582"/>
            <ac:spMk id="248" creationId="{FEA843E9-A182-DC51-BEBB-B3AA95E0864D}"/>
          </ac:spMkLst>
        </pc:spChg>
        <pc:spChg chg="add del mod">
          <ac:chgData name="Jain, Puneet" userId="75cd3f4f-f229-4449-9d1d-578b6f6df20f" providerId="ADAL" clId="{ED75E481-461A-40EC-8746-4E82528E08C3}" dt="2023-10-10T07:10:48.355" v="311"/>
          <ac:spMkLst>
            <pc:docMk/>
            <pc:sldMk cId="2121611852" sldId="582"/>
            <ac:spMk id="249" creationId="{8A46EBE7-7451-F7D1-4A4C-C512B4E2CD17}"/>
          </ac:spMkLst>
        </pc:spChg>
        <pc:spChg chg="add del mod">
          <ac:chgData name="Jain, Puneet" userId="75cd3f4f-f229-4449-9d1d-578b6f6df20f" providerId="ADAL" clId="{ED75E481-461A-40EC-8746-4E82528E08C3}" dt="2023-10-10T07:10:48.355" v="311"/>
          <ac:spMkLst>
            <pc:docMk/>
            <pc:sldMk cId="2121611852" sldId="582"/>
            <ac:spMk id="250" creationId="{57BEAFDE-7257-3FB7-E8F2-1A13EC864DCD}"/>
          </ac:spMkLst>
        </pc:spChg>
        <pc:spChg chg="add del mod">
          <ac:chgData name="Jain, Puneet" userId="75cd3f4f-f229-4449-9d1d-578b6f6df20f" providerId="ADAL" clId="{ED75E481-461A-40EC-8746-4E82528E08C3}" dt="2023-10-10T07:10:48.355" v="311"/>
          <ac:spMkLst>
            <pc:docMk/>
            <pc:sldMk cId="2121611852" sldId="582"/>
            <ac:spMk id="251" creationId="{E1834C36-201C-AC96-5913-C5FA842BD8DD}"/>
          </ac:spMkLst>
        </pc:spChg>
        <pc:spChg chg="add del mod">
          <ac:chgData name="Jain, Puneet" userId="75cd3f4f-f229-4449-9d1d-578b6f6df20f" providerId="ADAL" clId="{ED75E481-461A-40EC-8746-4E82528E08C3}" dt="2023-10-10T07:10:48.355" v="311"/>
          <ac:spMkLst>
            <pc:docMk/>
            <pc:sldMk cId="2121611852" sldId="582"/>
            <ac:spMk id="252" creationId="{B61E8493-7AE4-5C76-7825-B2815D3F1C97}"/>
          </ac:spMkLst>
        </pc:spChg>
        <pc:spChg chg="add del mod">
          <ac:chgData name="Jain, Puneet" userId="75cd3f4f-f229-4449-9d1d-578b6f6df20f" providerId="ADAL" clId="{ED75E481-461A-40EC-8746-4E82528E08C3}" dt="2023-10-10T07:10:48.355" v="311"/>
          <ac:spMkLst>
            <pc:docMk/>
            <pc:sldMk cId="2121611852" sldId="582"/>
            <ac:spMk id="253" creationId="{4283AD81-6545-CAB2-178D-833C5CDB20C8}"/>
          </ac:spMkLst>
        </pc:spChg>
        <pc:spChg chg="add del mod">
          <ac:chgData name="Jain, Puneet" userId="75cd3f4f-f229-4449-9d1d-578b6f6df20f" providerId="ADAL" clId="{ED75E481-461A-40EC-8746-4E82528E08C3}" dt="2023-10-10T07:10:48.355" v="311"/>
          <ac:spMkLst>
            <pc:docMk/>
            <pc:sldMk cId="2121611852" sldId="582"/>
            <ac:spMk id="254" creationId="{BED3F641-E783-A020-EA22-CA1A1775BA91}"/>
          </ac:spMkLst>
        </pc:spChg>
        <pc:spChg chg="add del mod">
          <ac:chgData name="Jain, Puneet" userId="75cd3f4f-f229-4449-9d1d-578b6f6df20f" providerId="ADAL" clId="{ED75E481-461A-40EC-8746-4E82528E08C3}" dt="2023-10-10T07:10:48.355" v="311"/>
          <ac:spMkLst>
            <pc:docMk/>
            <pc:sldMk cId="2121611852" sldId="582"/>
            <ac:spMk id="255" creationId="{043A7106-469D-E5AB-1E58-998EF8F8967C}"/>
          </ac:spMkLst>
        </pc:spChg>
        <pc:spChg chg="add del mod">
          <ac:chgData name="Jain, Puneet" userId="75cd3f4f-f229-4449-9d1d-578b6f6df20f" providerId="ADAL" clId="{ED75E481-461A-40EC-8746-4E82528E08C3}" dt="2023-10-10T07:10:48.355" v="311"/>
          <ac:spMkLst>
            <pc:docMk/>
            <pc:sldMk cId="2121611852" sldId="582"/>
            <ac:spMk id="256" creationId="{D16CCC0C-C647-02EF-8F4D-C15EB2476FD5}"/>
          </ac:spMkLst>
        </pc:spChg>
        <pc:spChg chg="add del mod">
          <ac:chgData name="Jain, Puneet" userId="75cd3f4f-f229-4449-9d1d-578b6f6df20f" providerId="ADAL" clId="{ED75E481-461A-40EC-8746-4E82528E08C3}" dt="2023-10-10T07:10:48.355" v="311"/>
          <ac:spMkLst>
            <pc:docMk/>
            <pc:sldMk cId="2121611852" sldId="582"/>
            <ac:spMk id="257" creationId="{AE738384-3F0B-86CF-E9CB-768AD1BE283C}"/>
          </ac:spMkLst>
        </pc:spChg>
        <pc:spChg chg="add del mod">
          <ac:chgData name="Jain, Puneet" userId="75cd3f4f-f229-4449-9d1d-578b6f6df20f" providerId="ADAL" clId="{ED75E481-461A-40EC-8746-4E82528E08C3}" dt="2023-10-10T07:10:48.355" v="311"/>
          <ac:spMkLst>
            <pc:docMk/>
            <pc:sldMk cId="2121611852" sldId="582"/>
            <ac:spMk id="258" creationId="{9DA602B3-DADA-868E-FB31-45FD9D627456}"/>
          </ac:spMkLst>
        </pc:spChg>
        <pc:spChg chg="add del mod">
          <ac:chgData name="Jain, Puneet" userId="75cd3f4f-f229-4449-9d1d-578b6f6df20f" providerId="ADAL" clId="{ED75E481-461A-40EC-8746-4E82528E08C3}" dt="2023-10-10T07:10:48.355" v="311"/>
          <ac:spMkLst>
            <pc:docMk/>
            <pc:sldMk cId="2121611852" sldId="582"/>
            <ac:spMk id="259" creationId="{C9FE8BF6-399E-4599-3588-3E4678903B29}"/>
          </ac:spMkLst>
        </pc:spChg>
        <pc:spChg chg="add del mod">
          <ac:chgData name="Jain, Puneet" userId="75cd3f4f-f229-4449-9d1d-578b6f6df20f" providerId="ADAL" clId="{ED75E481-461A-40EC-8746-4E82528E08C3}" dt="2023-10-10T07:10:48.355" v="311"/>
          <ac:spMkLst>
            <pc:docMk/>
            <pc:sldMk cId="2121611852" sldId="582"/>
            <ac:spMk id="260" creationId="{B1203479-91A4-943A-7B10-8E3DA6C3D098}"/>
          </ac:spMkLst>
        </pc:spChg>
        <pc:spChg chg="add del mod">
          <ac:chgData name="Jain, Puneet" userId="75cd3f4f-f229-4449-9d1d-578b6f6df20f" providerId="ADAL" clId="{ED75E481-461A-40EC-8746-4E82528E08C3}" dt="2023-10-10T07:10:48.355" v="311"/>
          <ac:spMkLst>
            <pc:docMk/>
            <pc:sldMk cId="2121611852" sldId="582"/>
            <ac:spMk id="261" creationId="{92BEAC06-BEC9-C078-D8EF-CE83D74E2B4F}"/>
          </ac:spMkLst>
        </pc:spChg>
        <pc:spChg chg="add del mod">
          <ac:chgData name="Jain, Puneet" userId="75cd3f4f-f229-4449-9d1d-578b6f6df20f" providerId="ADAL" clId="{ED75E481-461A-40EC-8746-4E82528E08C3}" dt="2023-10-10T07:10:48.355" v="311"/>
          <ac:spMkLst>
            <pc:docMk/>
            <pc:sldMk cId="2121611852" sldId="582"/>
            <ac:spMk id="262" creationId="{B0AA03DC-7BE3-5DD4-B6F6-400CB806F782}"/>
          </ac:spMkLst>
        </pc:spChg>
        <pc:spChg chg="add del mod">
          <ac:chgData name="Jain, Puneet" userId="75cd3f4f-f229-4449-9d1d-578b6f6df20f" providerId="ADAL" clId="{ED75E481-461A-40EC-8746-4E82528E08C3}" dt="2023-10-10T07:10:48.355" v="311"/>
          <ac:spMkLst>
            <pc:docMk/>
            <pc:sldMk cId="2121611852" sldId="582"/>
            <ac:spMk id="263" creationId="{1459B53E-A3FE-26B1-CECE-71AC2F509EDD}"/>
          </ac:spMkLst>
        </pc:spChg>
        <pc:spChg chg="add del mod">
          <ac:chgData name="Jain, Puneet" userId="75cd3f4f-f229-4449-9d1d-578b6f6df20f" providerId="ADAL" clId="{ED75E481-461A-40EC-8746-4E82528E08C3}" dt="2023-10-10T07:10:48.355" v="311"/>
          <ac:spMkLst>
            <pc:docMk/>
            <pc:sldMk cId="2121611852" sldId="582"/>
            <ac:spMk id="264" creationId="{8B53BD1D-A46F-8422-918A-B1E70BDB67F2}"/>
          </ac:spMkLst>
        </pc:spChg>
        <pc:spChg chg="add del mod">
          <ac:chgData name="Jain, Puneet" userId="75cd3f4f-f229-4449-9d1d-578b6f6df20f" providerId="ADAL" clId="{ED75E481-461A-40EC-8746-4E82528E08C3}" dt="2023-10-10T07:10:48.355" v="311"/>
          <ac:spMkLst>
            <pc:docMk/>
            <pc:sldMk cId="2121611852" sldId="582"/>
            <ac:spMk id="265" creationId="{EF7295B6-4608-2941-E704-D7560163A3C4}"/>
          </ac:spMkLst>
        </pc:spChg>
        <pc:spChg chg="add del mod">
          <ac:chgData name="Jain, Puneet" userId="75cd3f4f-f229-4449-9d1d-578b6f6df20f" providerId="ADAL" clId="{ED75E481-461A-40EC-8746-4E82528E08C3}" dt="2023-10-10T07:10:48.355" v="311"/>
          <ac:spMkLst>
            <pc:docMk/>
            <pc:sldMk cId="2121611852" sldId="582"/>
            <ac:spMk id="266" creationId="{43229DA2-8080-DF2E-CB59-004E8390277E}"/>
          </ac:spMkLst>
        </pc:spChg>
        <pc:spChg chg="add del mod">
          <ac:chgData name="Jain, Puneet" userId="75cd3f4f-f229-4449-9d1d-578b6f6df20f" providerId="ADAL" clId="{ED75E481-461A-40EC-8746-4E82528E08C3}" dt="2023-10-10T07:10:48.355" v="311"/>
          <ac:spMkLst>
            <pc:docMk/>
            <pc:sldMk cId="2121611852" sldId="582"/>
            <ac:spMk id="267" creationId="{C4823E0F-EBA1-DF5B-6760-4D7BC0EBC3D8}"/>
          </ac:spMkLst>
        </pc:spChg>
        <pc:spChg chg="add del mod">
          <ac:chgData name="Jain, Puneet" userId="75cd3f4f-f229-4449-9d1d-578b6f6df20f" providerId="ADAL" clId="{ED75E481-461A-40EC-8746-4E82528E08C3}" dt="2023-10-10T07:10:48.355" v="311"/>
          <ac:spMkLst>
            <pc:docMk/>
            <pc:sldMk cId="2121611852" sldId="582"/>
            <ac:spMk id="268" creationId="{57E3D5FB-4132-5A89-F8AC-1A381D6CE1CE}"/>
          </ac:spMkLst>
        </pc:spChg>
        <pc:spChg chg="add del mod">
          <ac:chgData name="Jain, Puneet" userId="75cd3f4f-f229-4449-9d1d-578b6f6df20f" providerId="ADAL" clId="{ED75E481-461A-40EC-8746-4E82528E08C3}" dt="2023-10-10T07:10:48.355" v="311"/>
          <ac:spMkLst>
            <pc:docMk/>
            <pc:sldMk cId="2121611852" sldId="582"/>
            <ac:spMk id="269" creationId="{2A45A122-C39F-0604-4254-4D62784ADB73}"/>
          </ac:spMkLst>
        </pc:spChg>
        <pc:spChg chg="add del mod">
          <ac:chgData name="Jain, Puneet" userId="75cd3f4f-f229-4449-9d1d-578b6f6df20f" providerId="ADAL" clId="{ED75E481-461A-40EC-8746-4E82528E08C3}" dt="2023-10-10T07:10:48.355" v="311"/>
          <ac:spMkLst>
            <pc:docMk/>
            <pc:sldMk cId="2121611852" sldId="582"/>
            <ac:spMk id="270" creationId="{BCDA2086-0A7D-3B0F-EC3D-07B9747FCA75}"/>
          </ac:spMkLst>
        </pc:spChg>
        <pc:spChg chg="add del mod">
          <ac:chgData name="Jain, Puneet" userId="75cd3f4f-f229-4449-9d1d-578b6f6df20f" providerId="ADAL" clId="{ED75E481-461A-40EC-8746-4E82528E08C3}" dt="2023-10-10T07:10:48.355" v="311"/>
          <ac:spMkLst>
            <pc:docMk/>
            <pc:sldMk cId="2121611852" sldId="582"/>
            <ac:spMk id="271" creationId="{06A55EB6-9730-A249-002F-6BF3C9ADAFFD}"/>
          </ac:spMkLst>
        </pc:spChg>
        <pc:spChg chg="add del mod">
          <ac:chgData name="Jain, Puneet" userId="75cd3f4f-f229-4449-9d1d-578b6f6df20f" providerId="ADAL" clId="{ED75E481-461A-40EC-8746-4E82528E08C3}" dt="2023-10-10T07:10:48.355" v="311"/>
          <ac:spMkLst>
            <pc:docMk/>
            <pc:sldMk cId="2121611852" sldId="582"/>
            <ac:spMk id="272" creationId="{8D556C71-16F1-F344-144F-D528F40554B9}"/>
          </ac:spMkLst>
        </pc:spChg>
        <pc:spChg chg="add del mod">
          <ac:chgData name="Jain, Puneet" userId="75cd3f4f-f229-4449-9d1d-578b6f6df20f" providerId="ADAL" clId="{ED75E481-461A-40EC-8746-4E82528E08C3}" dt="2023-10-10T07:10:48.355" v="311"/>
          <ac:spMkLst>
            <pc:docMk/>
            <pc:sldMk cId="2121611852" sldId="582"/>
            <ac:spMk id="273" creationId="{29F6A6EE-5BD7-9F1C-E7B2-4A299F9847BF}"/>
          </ac:spMkLst>
        </pc:spChg>
        <pc:spChg chg="add del mod">
          <ac:chgData name="Jain, Puneet" userId="75cd3f4f-f229-4449-9d1d-578b6f6df20f" providerId="ADAL" clId="{ED75E481-461A-40EC-8746-4E82528E08C3}" dt="2023-10-10T07:10:48.355" v="311"/>
          <ac:spMkLst>
            <pc:docMk/>
            <pc:sldMk cId="2121611852" sldId="582"/>
            <ac:spMk id="274" creationId="{01C14346-F63A-A8D9-B577-544904863FBE}"/>
          </ac:spMkLst>
        </pc:spChg>
        <pc:spChg chg="add del mod">
          <ac:chgData name="Jain, Puneet" userId="75cd3f4f-f229-4449-9d1d-578b6f6df20f" providerId="ADAL" clId="{ED75E481-461A-40EC-8746-4E82528E08C3}" dt="2023-10-10T07:10:48.355" v="311"/>
          <ac:spMkLst>
            <pc:docMk/>
            <pc:sldMk cId="2121611852" sldId="582"/>
            <ac:spMk id="275" creationId="{405FFE2A-7E32-2216-F1DE-0868A9FF0B37}"/>
          </ac:spMkLst>
        </pc:spChg>
        <pc:spChg chg="add del mod">
          <ac:chgData name="Jain, Puneet" userId="75cd3f4f-f229-4449-9d1d-578b6f6df20f" providerId="ADAL" clId="{ED75E481-461A-40EC-8746-4E82528E08C3}" dt="2023-10-10T07:10:48.355" v="311"/>
          <ac:spMkLst>
            <pc:docMk/>
            <pc:sldMk cId="2121611852" sldId="582"/>
            <ac:spMk id="276" creationId="{17111947-674B-6FF5-B81B-74E64DC437F7}"/>
          </ac:spMkLst>
        </pc:spChg>
        <pc:spChg chg="add del mod">
          <ac:chgData name="Jain, Puneet" userId="75cd3f4f-f229-4449-9d1d-578b6f6df20f" providerId="ADAL" clId="{ED75E481-461A-40EC-8746-4E82528E08C3}" dt="2023-10-10T07:10:48.355" v="311"/>
          <ac:spMkLst>
            <pc:docMk/>
            <pc:sldMk cId="2121611852" sldId="582"/>
            <ac:spMk id="277" creationId="{DA8A8033-2708-0A5E-5EA6-66D745B19786}"/>
          </ac:spMkLst>
        </pc:spChg>
        <pc:spChg chg="add del mod">
          <ac:chgData name="Jain, Puneet" userId="75cd3f4f-f229-4449-9d1d-578b6f6df20f" providerId="ADAL" clId="{ED75E481-461A-40EC-8746-4E82528E08C3}" dt="2023-10-10T07:10:48.355" v="311"/>
          <ac:spMkLst>
            <pc:docMk/>
            <pc:sldMk cId="2121611852" sldId="582"/>
            <ac:spMk id="278" creationId="{31E7C56E-46EA-8B20-88C5-EED2AFFBD89B}"/>
          </ac:spMkLst>
        </pc:spChg>
        <pc:spChg chg="add del mod">
          <ac:chgData name="Jain, Puneet" userId="75cd3f4f-f229-4449-9d1d-578b6f6df20f" providerId="ADAL" clId="{ED75E481-461A-40EC-8746-4E82528E08C3}" dt="2023-10-10T07:10:48.355" v="311"/>
          <ac:spMkLst>
            <pc:docMk/>
            <pc:sldMk cId="2121611852" sldId="582"/>
            <ac:spMk id="279" creationId="{9A416AB6-A50C-602D-D2CB-8577DA478218}"/>
          </ac:spMkLst>
        </pc:spChg>
        <pc:spChg chg="add del mod">
          <ac:chgData name="Jain, Puneet" userId="75cd3f4f-f229-4449-9d1d-578b6f6df20f" providerId="ADAL" clId="{ED75E481-461A-40EC-8746-4E82528E08C3}" dt="2023-10-10T07:10:48.355" v="311"/>
          <ac:spMkLst>
            <pc:docMk/>
            <pc:sldMk cId="2121611852" sldId="582"/>
            <ac:spMk id="281" creationId="{34EB2726-5734-8DBA-8DF5-9CE129C8BEE0}"/>
          </ac:spMkLst>
        </pc:spChg>
        <pc:spChg chg="add mod">
          <ac:chgData name="Jain, Puneet" userId="75cd3f4f-f229-4449-9d1d-578b6f6df20f" providerId="ADAL" clId="{ED75E481-461A-40EC-8746-4E82528E08C3}" dt="2023-10-10T07:11:06.598" v="314" actId="20577"/>
          <ac:spMkLst>
            <pc:docMk/>
            <pc:sldMk cId="2121611852" sldId="582"/>
            <ac:spMk id="282" creationId="{FEBBB0C5-2699-A21A-FD55-B723673ABBB7}"/>
          </ac:spMkLst>
        </pc:spChg>
        <pc:grpChg chg="del">
          <ac:chgData name="Jain, Puneet" userId="75cd3f4f-f229-4449-9d1d-578b6f6df20f" providerId="ADAL" clId="{ED75E481-461A-40EC-8746-4E82528E08C3}" dt="2023-10-10T07:07:33.739" v="268" actId="478"/>
          <ac:grpSpMkLst>
            <pc:docMk/>
            <pc:sldMk cId="2121611852" sldId="582"/>
            <ac:grpSpMk id="84" creationId="{AC8FCC3E-B564-242B-271A-13E17125A76E}"/>
          </ac:grpSpMkLst>
        </pc:grpChg>
        <pc:grpChg chg="add mod">
          <ac:chgData name="Jain, Puneet" userId="75cd3f4f-f229-4449-9d1d-578b6f6df20f" providerId="ADAL" clId="{ED75E481-461A-40EC-8746-4E82528E08C3}" dt="2023-10-10T07:09:55.205" v="295" actId="14100"/>
          <ac:grpSpMkLst>
            <pc:docMk/>
            <pc:sldMk cId="2121611852" sldId="582"/>
            <ac:grpSpMk id="211" creationId="{0915E0E8-C70F-FFCB-577F-8B33FF103799}"/>
          </ac:grpSpMkLst>
        </pc:grpChg>
        <pc:cxnChg chg="add del mod">
          <ac:chgData name="Jain, Puneet" userId="75cd3f4f-f229-4449-9d1d-578b6f6df20f" providerId="ADAL" clId="{ED75E481-461A-40EC-8746-4E82528E08C3}" dt="2023-10-10T07:07:39.750" v="270"/>
          <ac:cxnSpMkLst>
            <pc:docMk/>
            <pc:sldMk cId="2121611852" sldId="582"/>
            <ac:cxnSpMk id="2" creationId="{255271CB-6057-B87F-1D28-E9E9BA8A5552}"/>
          </ac:cxnSpMkLst>
        </pc:cxnChg>
        <pc:cxnChg chg="add del mod">
          <ac:chgData name="Jain, Puneet" userId="75cd3f4f-f229-4449-9d1d-578b6f6df20f" providerId="ADAL" clId="{ED75E481-461A-40EC-8746-4E82528E08C3}" dt="2023-10-10T07:07:39.750" v="270"/>
          <ac:cxnSpMkLst>
            <pc:docMk/>
            <pc:sldMk cId="2121611852" sldId="582"/>
            <ac:cxnSpMk id="3" creationId="{01827936-2EC0-AAC5-18E5-38C62315043B}"/>
          </ac:cxnSpMkLst>
        </pc:cxnChg>
        <pc:cxnChg chg="add del mod">
          <ac:chgData name="Jain, Puneet" userId="75cd3f4f-f229-4449-9d1d-578b6f6df20f" providerId="ADAL" clId="{ED75E481-461A-40EC-8746-4E82528E08C3}" dt="2023-10-10T07:07:39.750" v="270"/>
          <ac:cxnSpMkLst>
            <pc:docMk/>
            <pc:sldMk cId="2121611852" sldId="582"/>
            <ac:cxnSpMk id="4" creationId="{F256F99A-E1D4-3B81-DE4F-1BEED65A634B}"/>
          </ac:cxnSpMkLst>
        </pc:cxnChg>
        <pc:cxnChg chg="add del mod">
          <ac:chgData name="Jain, Puneet" userId="75cd3f4f-f229-4449-9d1d-578b6f6df20f" providerId="ADAL" clId="{ED75E481-461A-40EC-8746-4E82528E08C3}" dt="2023-10-10T07:07:39.750" v="270"/>
          <ac:cxnSpMkLst>
            <pc:docMk/>
            <pc:sldMk cId="2121611852" sldId="582"/>
            <ac:cxnSpMk id="6" creationId="{9C0EC77A-F6F5-1568-E9C5-ECE216BC194B}"/>
          </ac:cxnSpMkLst>
        </pc:cxnChg>
        <pc:cxnChg chg="add del mod">
          <ac:chgData name="Jain, Puneet" userId="75cd3f4f-f229-4449-9d1d-578b6f6df20f" providerId="ADAL" clId="{ED75E481-461A-40EC-8746-4E82528E08C3}" dt="2023-10-10T07:07:39.750" v="270"/>
          <ac:cxnSpMkLst>
            <pc:docMk/>
            <pc:sldMk cId="2121611852" sldId="582"/>
            <ac:cxnSpMk id="14" creationId="{3FFDA20E-6775-FE00-4AB4-69EF86A5F5B2}"/>
          </ac:cxnSpMkLst>
        </pc:cxnChg>
        <pc:cxnChg chg="add del mod">
          <ac:chgData name="Jain, Puneet" userId="75cd3f4f-f229-4449-9d1d-578b6f6df20f" providerId="ADAL" clId="{ED75E481-461A-40EC-8746-4E82528E08C3}" dt="2023-10-10T07:07:39.750" v="270"/>
          <ac:cxnSpMkLst>
            <pc:docMk/>
            <pc:sldMk cId="2121611852" sldId="582"/>
            <ac:cxnSpMk id="16" creationId="{69376142-5656-BF61-8FA8-4815EF7D8A82}"/>
          </ac:cxnSpMkLst>
        </pc:cxnChg>
        <pc:cxnChg chg="add del mod">
          <ac:chgData name="Jain, Puneet" userId="75cd3f4f-f229-4449-9d1d-578b6f6df20f" providerId="ADAL" clId="{ED75E481-461A-40EC-8746-4E82528E08C3}" dt="2023-10-10T07:07:39.750" v="270"/>
          <ac:cxnSpMkLst>
            <pc:docMk/>
            <pc:sldMk cId="2121611852" sldId="582"/>
            <ac:cxnSpMk id="17" creationId="{3E8EDEFD-F801-6866-FD8E-E63858DFA576}"/>
          </ac:cxnSpMkLst>
        </pc:cxnChg>
        <pc:cxnChg chg="add del mod">
          <ac:chgData name="Jain, Puneet" userId="75cd3f4f-f229-4449-9d1d-578b6f6df20f" providerId="ADAL" clId="{ED75E481-461A-40EC-8746-4E82528E08C3}" dt="2023-10-10T07:07:39.750" v="270"/>
          <ac:cxnSpMkLst>
            <pc:docMk/>
            <pc:sldMk cId="2121611852" sldId="582"/>
            <ac:cxnSpMk id="18" creationId="{C5A519B2-A414-E226-A2CC-D40E2F656A5D}"/>
          </ac:cxnSpMkLst>
        </pc:cxnChg>
        <pc:cxnChg chg="add del mod">
          <ac:chgData name="Jain, Puneet" userId="75cd3f4f-f229-4449-9d1d-578b6f6df20f" providerId="ADAL" clId="{ED75E481-461A-40EC-8746-4E82528E08C3}" dt="2023-10-10T07:07:39.750" v="270"/>
          <ac:cxnSpMkLst>
            <pc:docMk/>
            <pc:sldMk cId="2121611852" sldId="582"/>
            <ac:cxnSpMk id="22" creationId="{A40E6FF6-70C7-211C-E4C7-763463C36331}"/>
          </ac:cxnSpMkLst>
        </pc:cxnChg>
        <pc:cxnChg chg="add del mod">
          <ac:chgData name="Jain, Puneet" userId="75cd3f4f-f229-4449-9d1d-578b6f6df20f" providerId="ADAL" clId="{ED75E481-461A-40EC-8746-4E82528E08C3}" dt="2023-10-10T07:07:39.750" v="270"/>
          <ac:cxnSpMkLst>
            <pc:docMk/>
            <pc:sldMk cId="2121611852" sldId="582"/>
            <ac:cxnSpMk id="25" creationId="{13944207-2378-568D-1B7D-447A6F236AD6}"/>
          </ac:cxnSpMkLst>
        </pc:cxnChg>
        <pc:cxnChg chg="add del mod">
          <ac:chgData name="Jain, Puneet" userId="75cd3f4f-f229-4449-9d1d-578b6f6df20f" providerId="ADAL" clId="{ED75E481-461A-40EC-8746-4E82528E08C3}" dt="2023-10-10T07:07:39.750" v="270"/>
          <ac:cxnSpMkLst>
            <pc:docMk/>
            <pc:sldMk cId="2121611852" sldId="582"/>
            <ac:cxnSpMk id="28" creationId="{CABCC43B-0869-6040-BF91-AE9AC64D05BC}"/>
          </ac:cxnSpMkLst>
        </pc:cxnChg>
        <pc:cxnChg chg="add del mod">
          <ac:chgData name="Jain, Puneet" userId="75cd3f4f-f229-4449-9d1d-578b6f6df20f" providerId="ADAL" clId="{ED75E481-461A-40EC-8746-4E82528E08C3}" dt="2023-10-10T07:07:39.750" v="270"/>
          <ac:cxnSpMkLst>
            <pc:docMk/>
            <pc:sldMk cId="2121611852" sldId="582"/>
            <ac:cxnSpMk id="29" creationId="{613EA00D-28A1-3803-95EC-92465227B93C}"/>
          </ac:cxnSpMkLst>
        </pc:cxnChg>
        <pc:cxnChg chg="add del mod">
          <ac:chgData name="Jain, Puneet" userId="75cd3f4f-f229-4449-9d1d-578b6f6df20f" providerId="ADAL" clId="{ED75E481-461A-40EC-8746-4E82528E08C3}" dt="2023-10-10T07:07:39.750" v="270"/>
          <ac:cxnSpMkLst>
            <pc:docMk/>
            <pc:sldMk cId="2121611852" sldId="582"/>
            <ac:cxnSpMk id="58" creationId="{2F3B05D7-DEA8-2B54-9BBB-93A11A01F14C}"/>
          </ac:cxnSpMkLst>
        </pc:cxnChg>
        <pc:cxnChg chg="add del mod">
          <ac:chgData name="Jain, Puneet" userId="75cd3f4f-f229-4449-9d1d-578b6f6df20f" providerId="ADAL" clId="{ED75E481-461A-40EC-8746-4E82528E08C3}" dt="2023-10-10T07:07:39.750" v="270"/>
          <ac:cxnSpMkLst>
            <pc:docMk/>
            <pc:sldMk cId="2121611852" sldId="582"/>
            <ac:cxnSpMk id="85" creationId="{1F02845F-A190-A52F-62D2-418FD7FDD951}"/>
          </ac:cxnSpMkLst>
        </pc:cxnChg>
        <pc:cxnChg chg="add del mod">
          <ac:chgData name="Jain, Puneet" userId="75cd3f4f-f229-4449-9d1d-578b6f6df20f" providerId="ADAL" clId="{ED75E481-461A-40EC-8746-4E82528E08C3}" dt="2023-10-10T07:07:39.750" v="270"/>
          <ac:cxnSpMkLst>
            <pc:docMk/>
            <pc:sldMk cId="2121611852" sldId="582"/>
            <ac:cxnSpMk id="86" creationId="{01DEF67F-A142-49AC-B181-99EF771FE43F}"/>
          </ac:cxnSpMkLst>
        </pc:cxnChg>
        <pc:cxnChg chg="add del mod">
          <ac:chgData name="Jain, Puneet" userId="75cd3f4f-f229-4449-9d1d-578b6f6df20f" providerId="ADAL" clId="{ED75E481-461A-40EC-8746-4E82528E08C3}" dt="2023-10-10T07:07:39.750" v="270"/>
          <ac:cxnSpMkLst>
            <pc:docMk/>
            <pc:sldMk cId="2121611852" sldId="582"/>
            <ac:cxnSpMk id="87" creationId="{FA61A81A-4F2D-CF88-C2B4-5D3CCE143992}"/>
          </ac:cxnSpMkLst>
        </pc:cxnChg>
        <pc:cxnChg chg="add del mod">
          <ac:chgData name="Jain, Puneet" userId="75cd3f4f-f229-4449-9d1d-578b6f6df20f" providerId="ADAL" clId="{ED75E481-461A-40EC-8746-4E82528E08C3}" dt="2023-10-10T07:07:39.750" v="270"/>
          <ac:cxnSpMkLst>
            <pc:docMk/>
            <pc:sldMk cId="2121611852" sldId="582"/>
            <ac:cxnSpMk id="88" creationId="{8238BDFE-65A4-8AC1-190A-57A9F1E07768}"/>
          </ac:cxnSpMkLst>
        </pc:cxnChg>
        <pc:cxnChg chg="add del mod">
          <ac:chgData name="Jain, Puneet" userId="75cd3f4f-f229-4449-9d1d-578b6f6df20f" providerId="ADAL" clId="{ED75E481-461A-40EC-8746-4E82528E08C3}" dt="2023-10-10T07:07:39.750" v="270"/>
          <ac:cxnSpMkLst>
            <pc:docMk/>
            <pc:sldMk cId="2121611852" sldId="582"/>
            <ac:cxnSpMk id="89" creationId="{3D00B127-A75A-527C-1413-8E18CE6E2A49}"/>
          </ac:cxnSpMkLst>
        </pc:cxnChg>
        <pc:cxnChg chg="add del mod">
          <ac:chgData name="Jain, Puneet" userId="75cd3f4f-f229-4449-9d1d-578b6f6df20f" providerId="ADAL" clId="{ED75E481-461A-40EC-8746-4E82528E08C3}" dt="2023-10-10T07:07:39.750" v="270"/>
          <ac:cxnSpMkLst>
            <pc:docMk/>
            <pc:sldMk cId="2121611852" sldId="582"/>
            <ac:cxnSpMk id="139" creationId="{9CF7C76A-7053-38F8-001B-AAC0BEE102A2}"/>
          </ac:cxnSpMkLst>
        </pc:cxnChg>
        <pc:cxnChg chg="add mod">
          <ac:chgData name="Jain, Puneet" userId="75cd3f4f-f229-4449-9d1d-578b6f6df20f" providerId="ADAL" clId="{ED75E481-461A-40EC-8746-4E82528E08C3}" dt="2023-10-10T07:09:55.205" v="295" actId="14100"/>
          <ac:cxnSpMkLst>
            <pc:docMk/>
            <pc:sldMk cId="2121611852" sldId="582"/>
            <ac:cxnSpMk id="141" creationId="{882328FE-67A3-063B-49AE-4305F2EA4A90}"/>
          </ac:cxnSpMkLst>
        </pc:cxnChg>
        <pc:cxnChg chg="add mod">
          <ac:chgData name="Jain, Puneet" userId="75cd3f4f-f229-4449-9d1d-578b6f6df20f" providerId="ADAL" clId="{ED75E481-461A-40EC-8746-4E82528E08C3}" dt="2023-10-10T07:09:55.205" v="295" actId="14100"/>
          <ac:cxnSpMkLst>
            <pc:docMk/>
            <pc:sldMk cId="2121611852" sldId="582"/>
            <ac:cxnSpMk id="142" creationId="{AD253DE6-AEFD-0A8C-9C16-A448258916F5}"/>
          </ac:cxnSpMkLst>
        </pc:cxnChg>
        <pc:cxnChg chg="add mod">
          <ac:chgData name="Jain, Puneet" userId="75cd3f4f-f229-4449-9d1d-578b6f6df20f" providerId="ADAL" clId="{ED75E481-461A-40EC-8746-4E82528E08C3}" dt="2023-10-10T07:09:55.205" v="295" actId="14100"/>
          <ac:cxnSpMkLst>
            <pc:docMk/>
            <pc:sldMk cId="2121611852" sldId="582"/>
            <ac:cxnSpMk id="143" creationId="{E8C76A4F-B348-93ED-C066-F94B8CA7CB61}"/>
          </ac:cxnSpMkLst>
        </pc:cxnChg>
        <pc:cxnChg chg="add mod">
          <ac:chgData name="Jain, Puneet" userId="75cd3f4f-f229-4449-9d1d-578b6f6df20f" providerId="ADAL" clId="{ED75E481-461A-40EC-8746-4E82528E08C3}" dt="2023-10-10T07:09:55.205" v="295" actId="14100"/>
          <ac:cxnSpMkLst>
            <pc:docMk/>
            <pc:sldMk cId="2121611852" sldId="582"/>
            <ac:cxnSpMk id="144" creationId="{DFCC62F8-687F-5A33-718E-970A16162E7A}"/>
          </ac:cxnSpMkLst>
        </pc:cxnChg>
        <pc:cxnChg chg="add mod">
          <ac:chgData name="Jain, Puneet" userId="75cd3f4f-f229-4449-9d1d-578b6f6df20f" providerId="ADAL" clId="{ED75E481-461A-40EC-8746-4E82528E08C3}" dt="2023-10-10T07:09:55.205" v="295" actId="14100"/>
          <ac:cxnSpMkLst>
            <pc:docMk/>
            <pc:sldMk cId="2121611852" sldId="582"/>
            <ac:cxnSpMk id="145" creationId="{67F822A9-4C61-211F-F082-61441649D76E}"/>
          </ac:cxnSpMkLst>
        </pc:cxnChg>
        <pc:cxnChg chg="add mod">
          <ac:chgData name="Jain, Puneet" userId="75cd3f4f-f229-4449-9d1d-578b6f6df20f" providerId="ADAL" clId="{ED75E481-461A-40EC-8746-4E82528E08C3}" dt="2023-10-10T07:09:55.205" v="295" actId="14100"/>
          <ac:cxnSpMkLst>
            <pc:docMk/>
            <pc:sldMk cId="2121611852" sldId="582"/>
            <ac:cxnSpMk id="146" creationId="{15C80640-8784-CB94-CB19-1393B1279A0F}"/>
          </ac:cxnSpMkLst>
        </pc:cxnChg>
        <pc:cxnChg chg="add mod">
          <ac:chgData name="Jain, Puneet" userId="75cd3f4f-f229-4449-9d1d-578b6f6df20f" providerId="ADAL" clId="{ED75E481-461A-40EC-8746-4E82528E08C3}" dt="2023-10-10T07:09:55.205" v="295" actId="14100"/>
          <ac:cxnSpMkLst>
            <pc:docMk/>
            <pc:sldMk cId="2121611852" sldId="582"/>
            <ac:cxnSpMk id="147" creationId="{AAAF0D60-A559-C333-B4EC-81A04FAE4ADF}"/>
          </ac:cxnSpMkLst>
        </pc:cxnChg>
        <pc:cxnChg chg="add mod">
          <ac:chgData name="Jain, Puneet" userId="75cd3f4f-f229-4449-9d1d-578b6f6df20f" providerId="ADAL" clId="{ED75E481-461A-40EC-8746-4E82528E08C3}" dt="2023-10-10T07:09:55.205" v="295" actId="14100"/>
          <ac:cxnSpMkLst>
            <pc:docMk/>
            <pc:sldMk cId="2121611852" sldId="582"/>
            <ac:cxnSpMk id="148" creationId="{48553E5C-E30C-EA54-461F-503129FED820}"/>
          </ac:cxnSpMkLst>
        </pc:cxnChg>
        <pc:cxnChg chg="add mod">
          <ac:chgData name="Jain, Puneet" userId="75cd3f4f-f229-4449-9d1d-578b6f6df20f" providerId="ADAL" clId="{ED75E481-461A-40EC-8746-4E82528E08C3}" dt="2023-10-10T07:09:55.205" v="295" actId="14100"/>
          <ac:cxnSpMkLst>
            <pc:docMk/>
            <pc:sldMk cId="2121611852" sldId="582"/>
            <ac:cxnSpMk id="150" creationId="{63F66A9C-01D8-C6A7-86C3-C484298BDABA}"/>
          </ac:cxnSpMkLst>
        </pc:cxnChg>
        <pc:cxnChg chg="add mod">
          <ac:chgData name="Jain, Puneet" userId="75cd3f4f-f229-4449-9d1d-578b6f6df20f" providerId="ADAL" clId="{ED75E481-461A-40EC-8746-4E82528E08C3}" dt="2023-10-10T07:09:55.205" v="295" actId="14100"/>
          <ac:cxnSpMkLst>
            <pc:docMk/>
            <pc:sldMk cId="2121611852" sldId="582"/>
            <ac:cxnSpMk id="151" creationId="{176B9C59-1A29-F1CA-3F3D-E9B0776B29DA}"/>
          </ac:cxnSpMkLst>
        </pc:cxnChg>
        <pc:cxnChg chg="add mod">
          <ac:chgData name="Jain, Puneet" userId="75cd3f4f-f229-4449-9d1d-578b6f6df20f" providerId="ADAL" clId="{ED75E481-461A-40EC-8746-4E82528E08C3}" dt="2023-10-10T07:09:55.205" v="295" actId="14100"/>
          <ac:cxnSpMkLst>
            <pc:docMk/>
            <pc:sldMk cId="2121611852" sldId="582"/>
            <ac:cxnSpMk id="152" creationId="{F850CC32-25FF-1C72-FADF-071640670378}"/>
          </ac:cxnSpMkLst>
        </pc:cxnChg>
        <pc:cxnChg chg="add mod">
          <ac:chgData name="Jain, Puneet" userId="75cd3f4f-f229-4449-9d1d-578b6f6df20f" providerId="ADAL" clId="{ED75E481-461A-40EC-8746-4E82528E08C3}" dt="2023-10-10T07:09:55.205" v="295" actId="14100"/>
          <ac:cxnSpMkLst>
            <pc:docMk/>
            <pc:sldMk cId="2121611852" sldId="582"/>
            <ac:cxnSpMk id="153" creationId="{CF97BF19-3760-23B9-5397-BCE133B02BF6}"/>
          </ac:cxnSpMkLst>
        </pc:cxnChg>
        <pc:cxnChg chg="add mod">
          <ac:chgData name="Jain, Puneet" userId="75cd3f4f-f229-4449-9d1d-578b6f6df20f" providerId="ADAL" clId="{ED75E481-461A-40EC-8746-4E82528E08C3}" dt="2023-10-10T07:09:55.205" v="295" actId="14100"/>
          <ac:cxnSpMkLst>
            <pc:docMk/>
            <pc:sldMk cId="2121611852" sldId="582"/>
            <ac:cxnSpMk id="154" creationId="{38409066-3791-8C9F-44D6-05A0A4CBF4FD}"/>
          </ac:cxnSpMkLst>
        </pc:cxnChg>
        <pc:cxnChg chg="add mod">
          <ac:chgData name="Jain, Puneet" userId="75cd3f4f-f229-4449-9d1d-578b6f6df20f" providerId="ADAL" clId="{ED75E481-461A-40EC-8746-4E82528E08C3}" dt="2023-10-10T07:09:55.205" v="295" actId="14100"/>
          <ac:cxnSpMkLst>
            <pc:docMk/>
            <pc:sldMk cId="2121611852" sldId="582"/>
            <ac:cxnSpMk id="155" creationId="{95723431-4F4B-96F3-0F7E-A96508758163}"/>
          </ac:cxnSpMkLst>
        </pc:cxnChg>
        <pc:cxnChg chg="add mod">
          <ac:chgData name="Jain, Puneet" userId="75cd3f4f-f229-4449-9d1d-578b6f6df20f" providerId="ADAL" clId="{ED75E481-461A-40EC-8746-4E82528E08C3}" dt="2023-10-10T07:09:55.205" v="295" actId="14100"/>
          <ac:cxnSpMkLst>
            <pc:docMk/>
            <pc:sldMk cId="2121611852" sldId="582"/>
            <ac:cxnSpMk id="156" creationId="{26C76D59-0198-C055-FF18-F9FF4B25BB7F}"/>
          </ac:cxnSpMkLst>
        </pc:cxnChg>
        <pc:cxnChg chg="add mod">
          <ac:chgData name="Jain, Puneet" userId="75cd3f4f-f229-4449-9d1d-578b6f6df20f" providerId="ADAL" clId="{ED75E481-461A-40EC-8746-4E82528E08C3}" dt="2023-10-10T07:09:55.205" v="295" actId="14100"/>
          <ac:cxnSpMkLst>
            <pc:docMk/>
            <pc:sldMk cId="2121611852" sldId="582"/>
            <ac:cxnSpMk id="157" creationId="{C2051AE8-D4AF-B732-5625-0BA799F306D1}"/>
          </ac:cxnSpMkLst>
        </pc:cxnChg>
        <pc:cxnChg chg="add mod">
          <ac:chgData name="Jain, Puneet" userId="75cd3f4f-f229-4449-9d1d-578b6f6df20f" providerId="ADAL" clId="{ED75E481-461A-40EC-8746-4E82528E08C3}" dt="2023-10-10T07:09:55.205" v="295" actId="14100"/>
          <ac:cxnSpMkLst>
            <pc:docMk/>
            <pc:sldMk cId="2121611852" sldId="582"/>
            <ac:cxnSpMk id="158" creationId="{BC3372E3-9E73-BC07-CD27-3234E4D77220}"/>
          </ac:cxnSpMkLst>
        </pc:cxnChg>
        <pc:cxnChg chg="add mod">
          <ac:chgData name="Jain, Puneet" userId="75cd3f4f-f229-4449-9d1d-578b6f6df20f" providerId="ADAL" clId="{ED75E481-461A-40EC-8746-4E82528E08C3}" dt="2023-10-10T07:09:55.205" v="295" actId="14100"/>
          <ac:cxnSpMkLst>
            <pc:docMk/>
            <pc:sldMk cId="2121611852" sldId="582"/>
            <ac:cxnSpMk id="159" creationId="{285FA235-D007-3287-23AD-DFB0273A3775}"/>
          </ac:cxnSpMkLst>
        </pc:cxnChg>
        <pc:cxnChg chg="add mod">
          <ac:chgData name="Jain, Puneet" userId="75cd3f4f-f229-4449-9d1d-578b6f6df20f" providerId="ADAL" clId="{ED75E481-461A-40EC-8746-4E82528E08C3}" dt="2023-10-10T07:09:55.205" v="295" actId="14100"/>
          <ac:cxnSpMkLst>
            <pc:docMk/>
            <pc:sldMk cId="2121611852" sldId="582"/>
            <ac:cxnSpMk id="209" creationId="{400E1C9E-F15D-F9C3-73B6-9C619D21C47C}"/>
          </ac:cxnSpMkLst>
        </pc:cxnChg>
        <pc:cxnChg chg="add del mod">
          <ac:chgData name="Jain, Puneet" userId="75cd3f4f-f229-4449-9d1d-578b6f6df20f" providerId="ADAL" clId="{ED75E481-461A-40EC-8746-4E82528E08C3}" dt="2023-10-10T07:10:48.355" v="311"/>
          <ac:cxnSpMkLst>
            <pc:docMk/>
            <pc:sldMk cId="2121611852" sldId="582"/>
            <ac:cxnSpMk id="212" creationId="{B227D649-68BA-B2D8-ADF5-DF57EDBF5FBC}"/>
          </ac:cxnSpMkLst>
        </pc:cxnChg>
        <pc:cxnChg chg="add del mod">
          <ac:chgData name="Jain, Puneet" userId="75cd3f4f-f229-4449-9d1d-578b6f6df20f" providerId="ADAL" clId="{ED75E481-461A-40EC-8746-4E82528E08C3}" dt="2023-10-10T07:10:48.355" v="311"/>
          <ac:cxnSpMkLst>
            <pc:docMk/>
            <pc:sldMk cId="2121611852" sldId="582"/>
            <ac:cxnSpMk id="213" creationId="{6F265581-C164-357F-6A0A-9C6BA71CC72B}"/>
          </ac:cxnSpMkLst>
        </pc:cxnChg>
        <pc:cxnChg chg="add del mod">
          <ac:chgData name="Jain, Puneet" userId="75cd3f4f-f229-4449-9d1d-578b6f6df20f" providerId="ADAL" clId="{ED75E481-461A-40EC-8746-4E82528E08C3}" dt="2023-10-10T07:10:48.355" v="311"/>
          <ac:cxnSpMkLst>
            <pc:docMk/>
            <pc:sldMk cId="2121611852" sldId="582"/>
            <ac:cxnSpMk id="214" creationId="{6C46F9E0-3C83-BB49-4C59-DDF84243250F}"/>
          </ac:cxnSpMkLst>
        </pc:cxnChg>
        <pc:cxnChg chg="add del mod">
          <ac:chgData name="Jain, Puneet" userId="75cd3f4f-f229-4449-9d1d-578b6f6df20f" providerId="ADAL" clId="{ED75E481-461A-40EC-8746-4E82528E08C3}" dt="2023-10-10T07:10:48.355" v="311"/>
          <ac:cxnSpMkLst>
            <pc:docMk/>
            <pc:sldMk cId="2121611852" sldId="582"/>
            <ac:cxnSpMk id="215" creationId="{DECFB979-5E4A-C1DE-1FED-FF1FE7B41775}"/>
          </ac:cxnSpMkLst>
        </pc:cxnChg>
        <pc:cxnChg chg="add del mod">
          <ac:chgData name="Jain, Puneet" userId="75cd3f4f-f229-4449-9d1d-578b6f6df20f" providerId="ADAL" clId="{ED75E481-461A-40EC-8746-4E82528E08C3}" dt="2023-10-10T07:10:48.355" v="311"/>
          <ac:cxnSpMkLst>
            <pc:docMk/>
            <pc:sldMk cId="2121611852" sldId="582"/>
            <ac:cxnSpMk id="216" creationId="{FA040AE5-FD44-F2B7-65D5-39F0843FC93A}"/>
          </ac:cxnSpMkLst>
        </pc:cxnChg>
        <pc:cxnChg chg="add del mod">
          <ac:chgData name="Jain, Puneet" userId="75cd3f4f-f229-4449-9d1d-578b6f6df20f" providerId="ADAL" clId="{ED75E481-461A-40EC-8746-4E82528E08C3}" dt="2023-10-10T07:10:48.355" v="311"/>
          <ac:cxnSpMkLst>
            <pc:docMk/>
            <pc:sldMk cId="2121611852" sldId="582"/>
            <ac:cxnSpMk id="217" creationId="{2E3B0E61-CC29-5D43-61EA-419EEAAA6806}"/>
          </ac:cxnSpMkLst>
        </pc:cxnChg>
        <pc:cxnChg chg="add del mod">
          <ac:chgData name="Jain, Puneet" userId="75cd3f4f-f229-4449-9d1d-578b6f6df20f" providerId="ADAL" clId="{ED75E481-461A-40EC-8746-4E82528E08C3}" dt="2023-10-10T07:10:48.355" v="311"/>
          <ac:cxnSpMkLst>
            <pc:docMk/>
            <pc:sldMk cId="2121611852" sldId="582"/>
            <ac:cxnSpMk id="218" creationId="{4D66F2CC-A49B-6208-C869-49BA0F454F15}"/>
          </ac:cxnSpMkLst>
        </pc:cxnChg>
        <pc:cxnChg chg="add del mod">
          <ac:chgData name="Jain, Puneet" userId="75cd3f4f-f229-4449-9d1d-578b6f6df20f" providerId="ADAL" clId="{ED75E481-461A-40EC-8746-4E82528E08C3}" dt="2023-10-10T07:10:48.355" v="311"/>
          <ac:cxnSpMkLst>
            <pc:docMk/>
            <pc:sldMk cId="2121611852" sldId="582"/>
            <ac:cxnSpMk id="219" creationId="{CB31ECC0-806B-F3C6-9421-2E1141983BAD}"/>
          </ac:cxnSpMkLst>
        </pc:cxnChg>
        <pc:cxnChg chg="add del mod">
          <ac:chgData name="Jain, Puneet" userId="75cd3f4f-f229-4449-9d1d-578b6f6df20f" providerId="ADAL" clId="{ED75E481-461A-40EC-8746-4E82528E08C3}" dt="2023-10-10T07:10:48.355" v="311"/>
          <ac:cxnSpMkLst>
            <pc:docMk/>
            <pc:sldMk cId="2121611852" sldId="582"/>
            <ac:cxnSpMk id="221" creationId="{BB32C93F-4512-1E82-DE20-1D0EF923D89B}"/>
          </ac:cxnSpMkLst>
        </pc:cxnChg>
        <pc:cxnChg chg="add del mod">
          <ac:chgData name="Jain, Puneet" userId="75cd3f4f-f229-4449-9d1d-578b6f6df20f" providerId="ADAL" clId="{ED75E481-461A-40EC-8746-4E82528E08C3}" dt="2023-10-10T07:10:48.355" v="311"/>
          <ac:cxnSpMkLst>
            <pc:docMk/>
            <pc:sldMk cId="2121611852" sldId="582"/>
            <ac:cxnSpMk id="222" creationId="{3CBEB45B-2CFA-EC5D-C263-4888602BE185}"/>
          </ac:cxnSpMkLst>
        </pc:cxnChg>
        <pc:cxnChg chg="add del mod">
          <ac:chgData name="Jain, Puneet" userId="75cd3f4f-f229-4449-9d1d-578b6f6df20f" providerId="ADAL" clId="{ED75E481-461A-40EC-8746-4E82528E08C3}" dt="2023-10-10T07:10:48.355" v="311"/>
          <ac:cxnSpMkLst>
            <pc:docMk/>
            <pc:sldMk cId="2121611852" sldId="582"/>
            <ac:cxnSpMk id="223" creationId="{7CDF5757-CEB0-BB82-950B-63C062702490}"/>
          </ac:cxnSpMkLst>
        </pc:cxnChg>
        <pc:cxnChg chg="add del mod">
          <ac:chgData name="Jain, Puneet" userId="75cd3f4f-f229-4449-9d1d-578b6f6df20f" providerId="ADAL" clId="{ED75E481-461A-40EC-8746-4E82528E08C3}" dt="2023-10-10T07:10:48.355" v="311"/>
          <ac:cxnSpMkLst>
            <pc:docMk/>
            <pc:sldMk cId="2121611852" sldId="582"/>
            <ac:cxnSpMk id="224" creationId="{0ED5D4E8-C023-7ACD-F2CC-EAE6ED09BD1A}"/>
          </ac:cxnSpMkLst>
        </pc:cxnChg>
        <pc:cxnChg chg="add del mod">
          <ac:chgData name="Jain, Puneet" userId="75cd3f4f-f229-4449-9d1d-578b6f6df20f" providerId="ADAL" clId="{ED75E481-461A-40EC-8746-4E82528E08C3}" dt="2023-10-10T07:10:48.355" v="311"/>
          <ac:cxnSpMkLst>
            <pc:docMk/>
            <pc:sldMk cId="2121611852" sldId="582"/>
            <ac:cxnSpMk id="225" creationId="{4DCCC5EE-D210-87BE-B321-0E5B1FADE2E3}"/>
          </ac:cxnSpMkLst>
        </pc:cxnChg>
        <pc:cxnChg chg="add del mod">
          <ac:chgData name="Jain, Puneet" userId="75cd3f4f-f229-4449-9d1d-578b6f6df20f" providerId="ADAL" clId="{ED75E481-461A-40EC-8746-4E82528E08C3}" dt="2023-10-10T07:10:48.355" v="311"/>
          <ac:cxnSpMkLst>
            <pc:docMk/>
            <pc:sldMk cId="2121611852" sldId="582"/>
            <ac:cxnSpMk id="226" creationId="{270E7C6A-4662-F919-1F1C-6684E6EC940E}"/>
          </ac:cxnSpMkLst>
        </pc:cxnChg>
        <pc:cxnChg chg="add del mod">
          <ac:chgData name="Jain, Puneet" userId="75cd3f4f-f229-4449-9d1d-578b6f6df20f" providerId="ADAL" clId="{ED75E481-461A-40EC-8746-4E82528E08C3}" dt="2023-10-10T07:10:48.355" v="311"/>
          <ac:cxnSpMkLst>
            <pc:docMk/>
            <pc:sldMk cId="2121611852" sldId="582"/>
            <ac:cxnSpMk id="227" creationId="{3B00A0BC-0402-6F46-CBB4-D2455A3B0D24}"/>
          </ac:cxnSpMkLst>
        </pc:cxnChg>
        <pc:cxnChg chg="add del mod">
          <ac:chgData name="Jain, Puneet" userId="75cd3f4f-f229-4449-9d1d-578b6f6df20f" providerId="ADAL" clId="{ED75E481-461A-40EC-8746-4E82528E08C3}" dt="2023-10-10T07:10:48.355" v="311"/>
          <ac:cxnSpMkLst>
            <pc:docMk/>
            <pc:sldMk cId="2121611852" sldId="582"/>
            <ac:cxnSpMk id="228" creationId="{11A97842-735E-66CC-D889-1BC13BF31985}"/>
          </ac:cxnSpMkLst>
        </pc:cxnChg>
        <pc:cxnChg chg="add del mod">
          <ac:chgData name="Jain, Puneet" userId="75cd3f4f-f229-4449-9d1d-578b6f6df20f" providerId="ADAL" clId="{ED75E481-461A-40EC-8746-4E82528E08C3}" dt="2023-10-10T07:10:48.355" v="311"/>
          <ac:cxnSpMkLst>
            <pc:docMk/>
            <pc:sldMk cId="2121611852" sldId="582"/>
            <ac:cxnSpMk id="229" creationId="{CB9567FA-6B87-3BA4-1DEB-0D90EA85178F}"/>
          </ac:cxnSpMkLst>
        </pc:cxnChg>
        <pc:cxnChg chg="add del mod">
          <ac:chgData name="Jain, Puneet" userId="75cd3f4f-f229-4449-9d1d-578b6f6df20f" providerId="ADAL" clId="{ED75E481-461A-40EC-8746-4E82528E08C3}" dt="2023-10-10T07:10:48.355" v="311"/>
          <ac:cxnSpMkLst>
            <pc:docMk/>
            <pc:sldMk cId="2121611852" sldId="582"/>
            <ac:cxnSpMk id="230" creationId="{E469D64F-EAB9-0D11-DFDF-FCE00BA43C18}"/>
          </ac:cxnSpMkLst>
        </pc:cxnChg>
        <pc:cxnChg chg="add del mod">
          <ac:chgData name="Jain, Puneet" userId="75cd3f4f-f229-4449-9d1d-578b6f6df20f" providerId="ADAL" clId="{ED75E481-461A-40EC-8746-4E82528E08C3}" dt="2023-10-10T07:10:48.355" v="311"/>
          <ac:cxnSpMkLst>
            <pc:docMk/>
            <pc:sldMk cId="2121611852" sldId="582"/>
            <ac:cxnSpMk id="280" creationId="{487C8634-AA4B-96AF-F0FE-7399A36931FF}"/>
          </ac:cxnSpMkLst>
        </pc:cxnChg>
      </pc:sldChg>
      <pc:sldChg chg="addSp delSp modSp add mod">
        <pc:chgData name="Jain, Puneet" userId="75cd3f4f-f229-4449-9d1d-578b6f6df20f" providerId="ADAL" clId="{ED75E481-461A-40EC-8746-4E82528E08C3}" dt="2023-10-10T07:13:34.369" v="362" actId="20577"/>
        <pc:sldMkLst>
          <pc:docMk/>
          <pc:sldMk cId="823708922" sldId="583"/>
        </pc:sldMkLst>
        <pc:spChg chg="add mod">
          <ac:chgData name="Jain, Puneet" userId="75cd3f4f-f229-4449-9d1d-578b6f6df20f" providerId="ADAL" clId="{ED75E481-461A-40EC-8746-4E82528E08C3}" dt="2023-10-10T07:12:53.170" v="326" actId="403"/>
          <ac:spMkLst>
            <pc:docMk/>
            <pc:sldMk cId="823708922" sldId="583"/>
            <ac:spMk id="8" creationId="{CB9B1968-CD21-E9B5-535C-60D4DEBEAD0A}"/>
          </ac:spMkLst>
        </pc:spChg>
        <pc:spChg chg="mod">
          <ac:chgData name="Jain, Puneet" userId="75cd3f4f-f229-4449-9d1d-578b6f6df20f" providerId="ADAL" clId="{ED75E481-461A-40EC-8746-4E82528E08C3}" dt="2023-10-10T07:13:34.369" v="362" actId="20577"/>
          <ac:spMkLst>
            <pc:docMk/>
            <pc:sldMk cId="823708922" sldId="583"/>
            <ac:spMk id="10" creationId="{00000000-0000-0000-0000-000000000000}"/>
          </ac:spMkLst>
        </pc:spChg>
        <pc:spChg chg="add mod">
          <ac:chgData name="Jain, Puneet" userId="75cd3f4f-f229-4449-9d1d-578b6f6df20f" providerId="ADAL" clId="{ED75E481-461A-40EC-8746-4E82528E08C3}" dt="2023-10-10T07:12:53.170" v="326" actId="403"/>
          <ac:spMkLst>
            <pc:docMk/>
            <pc:sldMk cId="823708922" sldId="583"/>
            <ac:spMk id="20" creationId="{D49BA008-0544-ADB1-2C0C-48E8958E2AF0}"/>
          </ac:spMkLst>
        </pc:spChg>
        <pc:spChg chg="add mod">
          <ac:chgData name="Jain, Puneet" userId="75cd3f4f-f229-4449-9d1d-578b6f6df20f" providerId="ADAL" clId="{ED75E481-461A-40EC-8746-4E82528E08C3}" dt="2023-10-10T07:12:53.170" v="326" actId="403"/>
          <ac:spMkLst>
            <pc:docMk/>
            <pc:sldMk cId="823708922" sldId="583"/>
            <ac:spMk id="21" creationId="{73508770-B51C-9063-9574-0D033C17E2EC}"/>
          </ac:spMkLst>
        </pc:spChg>
        <pc:spChg chg="add mod">
          <ac:chgData name="Jain, Puneet" userId="75cd3f4f-f229-4449-9d1d-578b6f6df20f" providerId="ADAL" clId="{ED75E481-461A-40EC-8746-4E82528E08C3}" dt="2023-10-10T07:12:53.170" v="326" actId="403"/>
          <ac:spMkLst>
            <pc:docMk/>
            <pc:sldMk cId="823708922" sldId="583"/>
            <ac:spMk id="22" creationId="{4402E28E-C5F3-9B0E-53BD-566CFD5D6EC3}"/>
          </ac:spMkLst>
        </pc:spChg>
        <pc:spChg chg="add mod">
          <ac:chgData name="Jain, Puneet" userId="75cd3f4f-f229-4449-9d1d-578b6f6df20f" providerId="ADAL" clId="{ED75E481-461A-40EC-8746-4E82528E08C3}" dt="2023-10-10T07:12:53.170" v="326" actId="403"/>
          <ac:spMkLst>
            <pc:docMk/>
            <pc:sldMk cId="823708922" sldId="583"/>
            <ac:spMk id="23" creationId="{505D8514-A347-7002-C579-E88DFAAE8E26}"/>
          </ac:spMkLst>
        </pc:spChg>
        <pc:spChg chg="add mod">
          <ac:chgData name="Jain, Puneet" userId="75cd3f4f-f229-4449-9d1d-578b6f6df20f" providerId="ADAL" clId="{ED75E481-461A-40EC-8746-4E82528E08C3}" dt="2023-10-10T07:12:53.170" v="326" actId="403"/>
          <ac:spMkLst>
            <pc:docMk/>
            <pc:sldMk cId="823708922" sldId="583"/>
            <ac:spMk id="24" creationId="{E7FF21B0-2306-C111-A455-299340ED1CAA}"/>
          </ac:spMkLst>
        </pc:spChg>
        <pc:spChg chg="add mod">
          <ac:chgData name="Jain, Puneet" userId="75cd3f4f-f229-4449-9d1d-578b6f6df20f" providerId="ADAL" clId="{ED75E481-461A-40EC-8746-4E82528E08C3}" dt="2023-10-10T07:12:53.170" v="326" actId="403"/>
          <ac:spMkLst>
            <pc:docMk/>
            <pc:sldMk cId="823708922" sldId="583"/>
            <ac:spMk id="25" creationId="{FF22DB69-AA36-F4A4-4081-9850523F8D41}"/>
          </ac:spMkLst>
        </pc:spChg>
        <pc:spChg chg="add mod">
          <ac:chgData name="Jain, Puneet" userId="75cd3f4f-f229-4449-9d1d-578b6f6df20f" providerId="ADAL" clId="{ED75E481-461A-40EC-8746-4E82528E08C3}" dt="2023-10-10T07:12:53.170" v="326" actId="403"/>
          <ac:spMkLst>
            <pc:docMk/>
            <pc:sldMk cId="823708922" sldId="583"/>
            <ac:spMk id="26" creationId="{9DCD6503-EDFE-F872-22DC-6583940629B8}"/>
          </ac:spMkLst>
        </pc:spChg>
        <pc:spChg chg="add mod">
          <ac:chgData name="Jain, Puneet" userId="75cd3f4f-f229-4449-9d1d-578b6f6df20f" providerId="ADAL" clId="{ED75E481-461A-40EC-8746-4E82528E08C3}" dt="2023-10-10T07:12:53.170" v="326" actId="403"/>
          <ac:spMkLst>
            <pc:docMk/>
            <pc:sldMk cId="823708922" sldId="583"/>
            <ac:spMk id="27" creationId="{B577B1E0-B1EE-8C2C-0CE1-913B84591732}"/>
          </ac:spMkLst>
        </pc:spChg>
        <pc:spChg chg="add mod">
          <ac:chgData name="Jain, Puneet" userId="75cd3f4f-f229-4449-9d1d-578b6f6df20f" providerId="ADAL" clId="{ED75E481-461A-40EC-8746-4E82528E08C3}" dt="2023-10-10T07:12:53.170" v="326" actId="403"/>
          <ac:spMkLst>
            <pc:docMk/>
            <pc:sldMk cId="823708922" sldId="583"/>
            <ac:spMk id="28" creationId="{4AE431C5-45F5-275F-E82A-16A6D96D257E}"/>
          </ac:spMkLst>
        </pc:spChg>
        <pc:spChg chg="add mod">
          <ac:chgData name="Jain, Puneet" userId="75cd3f4f-f229-4449-9d1d-578b6f6df20f" providerId="ADAL" clId="{ED75E481-461A-40EC-8746-4E82528E08C3}" dt="2023-10-10T07:12:53.170" v="326" actId="403"/>
          <ac:spMkLst>
            <pc:docMk/>
            <pc:sldMk cId="823708922" sldId="583"/>
            <ac:spMk id="29" creationId="{B110229C-5FDF-E353-39C6-45144AB708A9}"/>
          </ac:spMkLst>
        </pc:spChg>
        <pc:spChg chg="add mod">
          <ac:chgData name="Jain, Puneet" userId="75cd3f4f-f229-4449-9d1d-578b6f6df20f" providerId="ADAL" clId="{ED75E481-461A-40EC-8746-4E82528E08C3}" dt="2023-10-10T07:12:53.170" v="326" actId="403"/>
          <ac:spMkLst>
            <pc:docMk/>
            <pc:sldMk cId="823708922" sldId="583"/>
            <ac:spMk id="30" creationId="{6964623E-2D9E-DA00-75E2-42AA7D85334B}"/>
          </ac:spMkLst>
        </pc:spChg>
        <pc:spChg chg="add mod">
          <ac:chgData name="Jain, Puneet" userId="75cd3f4f-f229-4449-9d1d-578b6f6df20f" providerId="ADAL" clId="{ED75E481-461A-40EC-8746-4E82528E08C3}" dt="2023-10-10T07:12:53.170" v="326" actId="403"/>
          <ac:spMkLst>
            <pc:docMk/>
            <pc:sldMk cId="823708922" sldId="583"/>
            <ac:spMk id="31" creationId="{B9FA195D-6E32-D5FD-52BA-6F9F934759E9}"/>
          </ac:spMkLst>
        </pc:spChg>
        <pc:spChg chg="add mod">
          <ac:chgData name="Jain, Puneet" userId="75cd3f4f-f229-4449-9d1d-578b6f6df20f" providerId="ADAL" clId="{ED75E481-461A-40EC-8746-4E82528E08C3}" dt="2023-10-10T07:12:53.170" v="326" actId="403"/>
          <ac:spMkLst>
            <pc:docMk/>
            <pc:sldMk cId="823708922" sldId="583"/>
            <ac:spMk id="32" creationId="{38564BA2-EF5A-78B5-B314-9C36591F9C28}"/>
          </ac:spMkLst>
        </pc:spChg>
        <pc:spChg chg="add mod">
          <ac:chgData name="Jain, Puneet" userId="75cd3f4f-f229-4449-9d1d-578b6f6df20f" providerId="ADAL" clId="{ED75E481-461A-40EC-8746-4E82528E08C3}" dt="2023-10-10T07:12:53.170" v="326" actId="403"/>
          <ac:spMkLst>
            <pc:docMk/>
            <pc:sldMk cId="823708922" sldId="583"/>
            <ac:spMk id="33" creationId="{38A6BDC1-2135-275D-87E4-6E4EAA034FFC}"/>
          </ac:spMkLst>
        </pc:spChg>
        <pc:spChg chg="add mod">
          <ac:chgData name="Jain, Puneet" userId="75cd3f4f-f229-4449-9d1d-578b6f6df20f" providerId="ADAL" clId="{ED75E481-461A-40EC-8746-4E82528E08C3}" dt="2023-10-10T07:12:53.170" v="326" actId="403"/>
          <ac:spMkLst>
            <pc:docMk/>
            <pc:sldMk cId="823708922" sldId="583"/>
            <ac:spMk id="34" creationId="{F4D047B0-8FEC-BAFB-352B-CBA33A823F0D}"/>
          </ac:spMkLst>
        </pc:spChg>
        <pc:spChg chg="add mod">
          <ac:chgData name="Jain, Puneet" userId="75cd3f4f-f229-4449-9d1d-578b6f6df20f" providerId="ADAL" clId="{ED75E481-461A-40EC-8746-4E82528E08C3}" dt="2023-10-10T07:12:53.170" v="326" actId="403"/>
          <ac:spMkLst>
            <pc:docMk/>
            <pc:sldMk cId="823708922" sldId="583"/>
            <ac:spMk id="35" creationId="{7560D4D2-CEA9-99AE-D4CC-A4928A8DA312}"/>
          </ac:spMkLst>
        </pc:spChg>
        <pc:spChg chg="add mod">
          <ac:chgData name="Jain, Puneet" userId="75cd3f4f-f229-4449-9d1d-578b6f6df20f" providerId="ADAL" clId="{ED75E481-461A-40EC-8746-4E82528E08C3}" dt="2023-10-10T07:12:53.170" v="326" actId="403"/>
          <ac:spMkLst>
            <pc:docMk/>
            <pc:sldMk cId="823708922" sldId="583"/>
            <ac:spMk id="36" creationId="{0CF95EA7-081E-CE02-65D2-9D0A3361A1F7}"/>
          </ac:spMkLst>
        </pc:spChg>
        <pc:spChg chg="add mod">
          <ac:chgData name="Jain, Puneet" userId="75cd3f4f-f229-4449-9d1d-578b6f6df20f" providerId="ADAL" clId="{ED75E481-461A-40EC-8746-4E82528E08C3}" dt="2023-10-10T07:12:53.170" v="326" actId="403"/>
          <ac:spMkLst>
            <pc:docMk/>
            <pc:sldMk cId="823708922" sldId="583"/>
            <ac:spMk id="37" creationId="{8AE374AE-940A-D023-37DD-C6A86FF8403C}"/>
          </ac:spMkLst>
        </pc:spChg>
        <pc:spChg chg="add mod">
          <ac:chgData name="Jain, Puneet" userId="75cd3f4f-f229-4449-9d1d-578b6f6df20f" providerId="ADAL" clId="{ED75E481-461A-40EC-8746-4E82528E08C3}" dt="2023-10-10T07:12:53.170" v="326" actId="403"/>
          <ac:spMkLst>
            <pc:docMk/>
            <pc:sldMk cId="823708922" sldId="583"/>
            <ac:spMk id="38" creationId="{2CB080DD-7FAA-17D4-3D81-50143A4CF670}"/>
          </ac:spMkLst>
        </pc:spChg>
        <pc:spChg chg="add mod">
          <ac:chgData name="Jain, Puneet" userId="75cd3f4f-f229-4449-9d1d-578b6f6df20f" providerId="ADAL" clId="{ED75E481-461A-40EC-8746-4E82528E08C3}" dt="2023-10-10T07:12:53.170" v="326" actId="403"/>
          <ac:spMkLst>
            <pc:docMk/>
            <pc:sldMk cId="823708922" sldId="583"/>
            <ac:spMk id="39" creationId="{BCDC3E7F-BCD0-06D8-C843-C2D9550740D2}"/>
          </ac:spMkLst>
        </pc:spChg>
        <pc:spChg chg="add mod">
          <ac:chgData name="Jain, Puneet" userId="75cd3f4f-f229-4449-9d1d-578b6f6df20f" providerId="ADAL" clId="{ED75E481-461A-40EC-8746-4E82528E08C3}" dt="2023-10-10T07:12:53.170" v="326" actId="403"/>
          <ac:spMkLst>
            <pc:docMk/>
            <pc:sldMk cId="823708922" sldId="583"/>
            <ac:spMk id="40" creationId="{49B73B12-7993-6975-5BA6-98012B509B68}"/>
          </ac:spMkLst>
        </pc:spChg>
        <pc:spChg chg="add mod">
          <ac:chgData name="Jain, Puneet" userId="75cd3f4f-f229-4449-9d1d-578b6f6df20f" providerId="ADAL" clId="{ED75E481-461A-40EC-8746-4E82528E08C3}" dt="2023-10-10T07:12:53.170" v="326" actId="403"/>
          <ac:spMkLst>
            <pc:docMk/>
            <pc:sldMk cId="823708922" sldId="583"/>
            <ac:spMk id="41" creationId="{A721A25E-D180-4AAD-C822-7EE14A17F97F}"/>
          </ac:spMkLst>
        </pc:spChg>
        <pc:spChg chg="add mod">
          <ac:chgData name="Jain, Puneet" userId="75cd3f4f-f229-4449-9d1d-578b6f6df20f" providerId="ADAL" clId="{ED75E481-461A-40EC-8746-4E82528E08C3}" dt="2023-10-10T07:12:53.170" v="326" actId="403"/>
          <ac:spMkLst>
            <pc:docMk/>
            <pc:sldMk cId="823708922" sldId="583"/>
            <ac:spMk id="42" creationId="{9FC79005-DA1F-9BEE-5FBF-D50315A5C120}"/>
          </ac:spMkLst>
        </pc:spChg>
        <pc:spChg chg="add mod">
          <ac:chgData name="Jain, Puneet" userId="75cd3f4f-f229-4449-9d1d-578b6f6df20f" providerId="ADAL" clId="{ED75E481-461A-40EC-8746-4E82528E08C3}" dt="2023-10-10T07:12:53.170" v="326" actId="403"/>
          <ac:spMkLst>
            <pc:docMk/>
            <pc:sldMk cId="823708922" sldId="583"/>
            <ac:spMk id="43" creationId="{1DAA17BC-483E-568E-6B5D-7A0100F5ABC5}"/>
          </ac:spMkLst>
        </pc:spChg>
        <pc:spChg chg="add mod">
          <ac:chgData name="Jain, Puneet" userId="75cd3f4f-f229-4449-9d1d-578b6f6df20f" providerId="ADAL" clId="{ED75E481-461A-40EC-8746-4E82528E08C3}" dt="2023-10-10T07:12:53.170" v="326" actId="403"/>
          <ac:spMkLst>
            <pc:docMk/>
            <pc:sldMk cId="823708922" sldId="583"/>
            <ac:spMk id="44" creationId="{D643D735-EF78-0618-22FE-C2804EE5C4EE}"/>
          </ac:spMkLst>
        </pc:spChg>
        <pc:spChg chg="add mod">
          <ac:chgData name="Jain, Puneet" userId="75cd3f4f-f229-4449-9d1d-578b6f6df20f" providerId="ADAL" clId="{ED75E481-461A-40EC-8746-4E82528E08C3}" dt="2023-10-10T07:12:53.170" v="326" actId="403"/>
          <ac:spMkLst>
            <pc:docMk/>
            <pc:sldMk cId="823708922" sldId="583"/>
            <ac:spMk id="45" creationId="{8DB7EE05-A91E-896E-F925-185422A3EF23}"/>
          </ac:spMkLst>
        </pc:spChg>
        <pc:spChg chg="add mod">
          <ac:chgData name="Jain, Puneet" userId="75cd3f4f-f229-4449-9d1d-578b6f6df20f" providerId="ADAL" clId="{ED75E481-461A-40EC-8746-4E82528E08C3}" dt="2023-10-10T07:12:53.170" v="326" actId="403"/>
          <ac:spMkLst>
            <pc:docMk/>
            <pc:sldMk cId="823708922" sldId="583"/>
            <ac:spMk id="46" creationId="{3DBA0064-C662-83C5-CED5-777B48E82855}"/>
          </ac:spMkLst>
        </pc:spChg>
        <pc:spChg chg="add mod">
          <ac:chgData name="Jain, Puneet" userId="75cd3f4f-f229-4449-9d1d-578b6f6df20f" providerId="ADAL" clId="{ED75E481-461A-40EC-8746-4E82528E08C3}" dt="2023-10-10T07:12:53.170" v="326" actId="403"/>
          <ac:spMkLst>
            <pc:docMk/>
            <pc:sldMk cId="823708922" sldId="583"/>
            <ac:spMk id="47" creationId="{AFB7D0AA-A032-F063-1100-3B7DE3909B40}"/>
          </ac:spMkLst>
        </pc:spChg>
        <pc:spChg chg="add mod">
          <ac:chgData name="Jain, Puneet" userId="75cd3f4f-f229-4449-9d1d-578b6f6df20f" providerId="ADAL" clId="{ED75E481-461A-40EC-8746-4E82528E08C3}" dt="2023-10-10T07:12:53.170" v="326" actId="403"/>
          <ac:spMkLst>
            <pc:docMk/>
            <pc:sldMk cId="823708922" sldId="583"/>
            <ac:spMk id="48" creationId="{B51F774C-E112-C5DC-BA52-B176BEEB898C}"/>
          </ac:spMkLst>
        </pc:spChg>
        <pc:spChg chg="add mod">
          <ac:chgData name="Jain, Puneet" userId="75cd3f4f-f229-4449-9d1d-578b6f6df20f" providerId="ADAL" clId="{ED75E481-461A-40EC-8746-4E82528E08C3}" dt="2023-10-10T07:12:53.170" v="326" actId="403"/>
          <ac:spMkLst>
            <pc:docMk/>
            <pc:sldMk cId="823708922" sldId="583"/>
            <ac:spMk id="49" creationId="{4A79BD17-DCFA-8A5C-2A90-1EECCF7C4AA3}"/>
          </ac:spMkLst>
        </pc:spChg>
        <pc:spChg chg="add mod">
          <ac:chgData name="Jain, Puneet" userId="75cd3f4f-f229-4449-9d1d-578b6f6df20f" providerId="ADAL" clId="{ED75E481-461A-40EC-8746-4E82528E08C3}" dt="2023-10-10T07:12:53.170" v="326" actId="403"/>
          <ac:spMkLst>
            <pc:docMk/>
            <pc:sldMk cId="823708922" sldId="583"/>
            <ac:spMk id="50" creationId="{3DF895DA-C62D-E6A1-7F04-5A76D4A6AD91}"/>
          </ac:spMkLst>
        </pc:spChg>
        <pc:spChg chg="add mod">
          <ac:chgData name="Jain, Puneet" userId="75cd3f4f-f229-4449-9d1d-578b6f6df20f" providerId="ADAL" clId="{ED75E481-461A-40EC-8746-4E82528E08C3}" dt="2023-10-10T07:12:53.170" v="326" actId="403"/>
          <ac:spMkLst>
            <pc:docMk/>
            <pc:sldMk cId="823708922" sldId="583"/>
            <ac:spMk id="51" creationId="{A0675EA6-3682-3882-C6EC-269710635FD2}"/>
          </ac:spMkLst>
        </pc:spChg>
        <pc:spChg chg="add mod">
          <ac:chgData name="Jain, Puneet" userId="75cd3f4f-f229-4449-9d1d-578b6f6df20f" providerId="ADAL" clId="{ED75E481-461A-40EC-8746-4E82528E08C3}" dt="2023-10-10T07:12:53.170" v="326" actId="403"/>
          <ac:spMkLst>
            <pc:docMk/>
            <pc:sldMk cId="823708922" sldId="583"/>
            <ac:spMk id="52" creationId="{46F379BB-3B1D-5A54-224A-79C9D3E21FA8}"/>
          </ac:spMkLst>
        </pc:spChg>
        <pc:spChg chg="add mod">
          <ac:chgData name="Jain, Puneet" userId="75cd3f4f-f229-4449-9d1d-578b6f6df20f" providerId="ADAL" clId="{ED75E481-461A-40EC-8746-4E82528E08C3}" dt="2023-10-10T07:12:53.170" v="326" actId="403"/>
          <ac:spMkLst>
            <pc:docMk/>
            <pc:sldMk cId="823708922" sldId="583"/>
            <ac:spMk id="53" creationId="{925F1F0E-5B48-AAFF-A026-20463CF03CB4}"/>
          </ac:spMkLst>
        </pc:spChg>
        <pc:spChg chg="add mod">
          <ac:chgData name="Jain, Puneet" userId="75cd3f4f-f229-4449-9d1d-578b6f6df20f" providerId="ADAL" clId="{ED75E481-461A-40EC-8746-4E82528E08C3}" dt="2023-10-10T07:12:53.170" v="326" actId="403"/>
          <ac:spMkLst>
            <pc:docMk/>
            <pc:sldMk cId="823708922" sldId="583"/>
            <ac:spMk id="54" creationId="{21A189F0-DEE8-714C-C3E5-39ABB3472546}"/>
          </ac:spMkLst>
        </pc:spChg>
        <pc:spChg chg="add mod">
          <ac:chgData name="Jain, Puneet" userId="75cd3f4f-f229-4449-9d1d-578b6f6df20f" providerId="ADAL" clId="{ED75E481-461A-40EC-8746-4E82528E08C3}" dt="2023-10-10T07:12:53.170" v="326" actId="403"/>
          <ac:spMkLst>
            <pc:docMk/>
            <pc:sldMk cId="823708922" sldId="583"/>
            <ac:spMk id="55" creationId="{B4E6BAC9-8128-1656-EAA6-E13007675B5D}"/>
          </ac:spMkLst>
        </pc:spChg>
        <pc:spChg chg="add mod">
          <ac:chgData name="Jain, Puneet" userId="75cd3f4f-f229-4449-9d1d-578b6f6df20f" providerId="ADAL" clId="{ED75E481-461A-40EC-8746-4E82528E08C3}" dt="2023-10-10T07:13:04.978" v="328" actId="403"/>
          <ac:spMkLst>
            <pc:docMk/>
            <pc:sldMk cId="823708922" sldId="583"/>
            <ac:spMk id="56" creationId="{7F4ED795-301A-B270-583E-724D3AC882B8}"/>
          </ac:spMkLst>
        </pc:spChg>
        <pc:spChg chg="add mod">
          <ac:chgData name="Jain, Puneet" userId="75cd3f4f-f229-4449-9d1d-578b6f6df20f" providerId="ADAL" clId="{ED75E481-461A-40EC-8746-4E82528E08C3}" dt="2023-10-10T07:12:53.170" v="326" actId="403"/>
          <ac:spMkLst>
            <pc:docMk/>
            <pc:sldMk cId="823708922" sldId="583"/>
            <ac:spMk id="57" creationId="{DD656A07-A7BC-3F8D-3D4E-325192795A2A}"/>
          </ac:spMkLst>
        </pc:spChg>
        <pc:spChg chg="add mod">
          <ac:chgData name="Jain, Puneet" userId="75cd3f4f-f229-4449-9d1d-578b6f6df20f" providerId="ADAL" clId="{ED75E481-461A-40EC-8746-4E82528E08C3}" dt="2023-10-10T07:12:53.170" v="326" actId="403"/>
          <ac:spMkLst>
            <pc:docMk/>
            <pc:sldMk cId="823708922" sldId="583"/>
            <ac:spMk id="58" creationId="{25BD061E-7711-AC89-E462-2789B3AA4995}"/>
          </ac:spMkLst>
        </pc:spChg>
        <pc:spChg chg="add mod">
          <ac:chgData name="Jain, Puneet" userId="75cd3f4f-f229-4449-9d1d-578b6f6df20f" providerId="ADAL" clId="{ED75E481-461A-40EC-8746-4E82528E08C3}" dt="2023-10-10T07:12:53.170" v="326" actId="403"/>
          <ac:spMkLst>
            <pc:docMk/>
            <pc:sldMk cId="823708922" sldId="583"/>
            <ac:spMk id="59" creationId="{421057C8-4103-FA66-B28D-40CEF65926F5}"/>
          </ac:spMkLst>
        </pc:spChg>
        <pc:spChg chg="add mod">
          <ac:chgData name="Jain, Puneet" userId="75cd3f4f-f229-4449-9d1d-578b6f6df20f" providerId="ADAL" clId="{ED75E481-461A-40EC-8746-4E82528E08C3}" dt="2023-10-10T07:12:53.170" v="326" actId="403"/>
          <ac:spMkLst>
            <pc:docMk/>
            <pc:sldMk cId="823708922" sldId="583"/>
            <ac:spMk id="60" creationId="{18FAC0FA-46A9-B3E6-AAF4-4F40328864E3}"/>
          </ac:spMkLst>
        </pc:spChg>
        <pc:spChg chg="add mod">
          <ac:chgData name="Jain, Puneet" userId="75cd3f4f-f229-4449-9d1d-578b6f6df20f" providerId="ADAL" clId="{ED75E481-461A-40EC-8746-4E82528E08C3}" dt="2023-10-10T07:12:53.170" v="326" actId="403"/>
          <ac:spMkLst>
            <pc:docMk/>
            <pc:sldMk cId="823708922" sldId="583"/>
            <ac:spMk id="61" creationId="{DF4F269C-85FC-6C46-0BA2-14392C4BBE3B}"/>
          </ac:spMkLst>
        </pc:spChg>
        <pc:spChg chg="add mod">
          <ac:chgData name="Jain, Puneet" userId="75cd3f4f-f229-4449-9d1d-578b6f6df20f" providerId="ADAL" clId="{ED75E481-461A-40EC-8746-4E82528E08C3}" dt="2023-10-10T07:12:53.170" v="326" actId="403"/>
          <ac:spMkLst>
            <pc:docMk/>
            <pc:sldMk cId="823708922" sldId="583"/>
            <ac:spMk id="62" creationId="{A211E159-3CCC-5EAD-691E-C4355D3BB68D}"/>
          </ac:spMkLst>
        </pc:spChg>
        <pc:spChg chg="add mod">
          <ac:chgData name="Jain, Puneet" userId="75cd3f4f-f229-4449-9d1d-578b6f6df20f" providerId="ADAL" clId="{ED75E481-461A-40EC-8746-4E82528E08C3}" dt="2023-10-10T07:12:53.170" v="326" actId="403"/>
          <ac:spMkLst>
            <pc:docMk/>
            <pc:sldMk cId="823708922" sldId="583"/>
            <ac:spMk id="63" creationId="{99C26581-6AE6-DB7E-762D-25498A399F81}"/>
          </ac:spMkLst>
        </pc:spChg>
        <pc:spChg chg="add mod">
          <ac:chgData name="Jain, Puneet" userId="75cd3f4f-f229-4449-9d1d-578b6f6df20f" providerId="ADAL" clId="{ED75E481-461A-40EC-8746-4E82528E08C3}" dt="2023-10-10T07:12:53.170" v="326" actId="403"/>
          <ac:spMkLst>
            <pc:docMk/>
            <pc:sldMk cId="823708922" sldId="583"/>
            <ac:spMk id="128" creationId="{1C90DC0C-5ADA-74B7-0AE3-F991F9EEB170}"/>
          </ac:spMkLst>
        </pc:spChg>
        <pc:spChg chg="add mod">
          <ac:chgData name="Jain, Puneet" userId="75cd3f4f-f229-4449-9d1d-578b6f6df20f" providerId="ADAL" clId="{ED75E481-461A-40EC-8746-4E82528E08C3}" dt="2023-10-10T07:12:53.170" v="326" actId="403"/>
          <ac:spMkLst>
            <pc:docMk/>
            <pc:sldMk cId="823708922" sldId="583"/>
            <ac:spMk id="129" creationId="{3709CB51-190A-2C54-E548-03718375ECDD}"/>
          </ac:spMkLst>
        </pc:spChg>
        <pc:spChg chg="add mod">
          <ac:chgData name="Jain, Puneet" userId="75cd3f4f-f229-4449-9d1d-578b6f6df20f" providerId="ADAL" clId="{ED75E481-461A-40EC-8746-4E82528E08C3}" dt="2023-10-10T07:12:53.170" v="326" actId="403"/>
          <ac:spMkLst>
            <pc:docMk/>
            <pc:sldMk cId="823708922" sldId="583"/>
            <ac:spMk id="130" creationId="{311824B1-B7B4-DD51-FB07-78A729789B2C}"/>
          </ac:spMkLst>
        </pc:spChg>
        <pc:spChg chg="add mod">
          <ac:chgData name="Jain, Puneet" userId="75cd3f4f-f229-4449-9d1d-578b6f6df20f" providerId="ADAL" clId="{ED75E481-461A-40EC-8746-4E82528E08C3}" dt="2023-10-10T07:12:53.170" v="326" actId="403"/>
          <ac:spMkLst>
            <pc:docMk/>
            <pc:sldMk cId="823708922" sldId="583"/>
            <ac:spMk id="131" creationId="{42DEFC71-82AF-6F19-ECE4-FB729DE538ED}"/>
          </ac:spMkLst>
        </pc:spChg>
        <pc:spChg chg="add mod">
          <ac:chgData name="Jain, Puneet" userId="75cd3f4f-f229-4449-9d1d-578b6f6df20f" providerId="ADAL" clId="{ED75E481-461A-40EC-8746-4E82528E08C3}" dt="2023-10-10T07:12:53.170" v="326" actId="403"/>
          <ac:spMkLst>
            <pc:docMk/>
            <pc:sldMk cId="823708922" sldId="583"/>
            <ac:spMk id="132" creationId="{2AB1ABFE-48EF-0057-0DED-2923061D19A6}"/>
          </ac:spMkLst>
        </pc:spChg>
        <pc:spChg chg="add mod">
          <ac:chgData name="Jain, Puneet" userId="75cd3f4f-f229-4449-9d1d-578b6f6df20f" providerId="ADAL" clId="{ED75E481-461A-40EC-8746-4E82528E08C3}" dt="2023-10-10T07:12:53.170" v="326" actId="403"/>
          <ac:spMkLst>
            <pc:docMk/>
            <pc:sldMk cId="823708922" sldId="583"/>
            <ac:spMk id="133" creationId="{04DA380D-A91A-8E0A-CCF4-7075AA851284}"/>
          </ac:spMkLst>
        </pc:spChg>
        <pc:spChg chg="add mod">
          <ac:chgData name="Jain, Puneet" userId="75cd3f4f-f229-4449-9d1d-578b6f6df20f" providerId="ADAL" clId="{ED75E481-461A-40EC-8746-4E82528E08C3}" dt="2023-10-10T07:12:53.170" v="326" actId="403"/>
          <ac:spMkLst>
            <pc:docMk/>
            <pc:sldMk cId="823708922" sldId="583"/>
            <ac:spMk id="134" creationId="{57061102-014D-CF28-7787-F1CCF935E96A}"/>
          </ac:spMkLst>
        </pc:spChg>
        <pc:spChg chg="add mod">
          <ac:chgData name="Jain, Puneet" userId="75cd3f4f-f229-4449-9d1d-578b6f6df20f" providerId="ADAL" clId="{ED75E481-461A-40EC-8746-4E82528E08C3}" dt="2023-10-10T07:12:53.170" v="326" actId="403"/>
          <ac:spMkLst>
            <pc:docMk/>
            <pc:sldMk cId="823708922" sldId="583"/>
            <ac:spMk id="135" creationId="{F2BA1DA4-C057-3FA9-8132-A58C86CA3EC3}"/>
          </ac:spMkLst>
        </pc:spChg>
        <pc:spChg chg="add mod">
          <ac:chgData name="Jain, Puneet" userId="75cd3f4f-f229-4449-9d1d-578b6f6df20f" providerId="ADAL" clId="{ED75E481-461A-40EC-8746-4E82528E08C3}" dt="2023-10-10T07:12:53.170" v="326" actId="403"/>
          <ac:spMkLst>
            <pc:docMk/>
            <pc:sldMk cId="823708922" sldId="583"/>
            <ac:spMk id="136" creationId="{73803C33-22BB-980D-9E7C-2669DCBEE55B}"/>
          </ac:spMkLst>
        </pc:spChg>
        <pc:spChg chg="add mod">
          <ac:chgData name="Jain, Puneet" userId="75cd3f4f-f229-4449-9d1d-578b6f6df20f" providerId="ADAL" clId="{ED75E481-461A-40EC-8746-4E82528E08C3}" dt="2023-10-10T07:12:53.170" v="326" actId="403"/>
          <ac:spMkLst>
            <pc:docMk/>
            <pc:sldMk cId="823708922" sldId="583"/>
            <ac:spMk id="137" creationId="{1CFE25B3-15C9-8F2D-5812-648199078964}"/>
          </ac:spMkLst>
        </pc:spChg>
        <pc:grpChg chg="add mod">
          <ac:chgData name="Jain, Puneet" userId="75cd3f4f-f229-4449-9d1d-578b6f6df20f" providerId="ADAL" clId="{ED75E481-461A-40EC-8746-4E82528E08C3}" dt="2023-10-10T07:12:53.170" v="326" actId="403"/>
          <ac:grpSpMkLst>
            <pc:docMk/>
            <pc:sldMk cId="823708922" sldId="583"/>
            <ac:grpSpMk id="138" creationId="{9C91975E-90E9-48D1-2141-BC5E09759E88}"/>
          </ac:grpSpMkLst>
        </pc:grpChg>
        <pc:grpChg chg="del">
          <ac:chgData name="Jain, Puneet" userId="75cd3f4f-f229-4449-9d1d-578b6f6df20f" providerId="ADAL" clId="{ED75E481-461A-40EC-8746-4E82528E08C3}" dt="2023-10-10T07:12:16.032" v="316" actId="478"/>
          <ac:grpSpMkLst>
            <pc:docMk/>
            <pc:sldMk cId="823708922" sldId="583"/>
            <ac:grpSpMk id="211" creationId="{0915E0E8-C70F-FFCB-577F-8B33FF103799}"/>
          </ac:grpSpMkLst>
        </pc:grpChg>
        <pc:cxnChg chg="add mod">
          <ac:chgData name="Jain, Puneet" userId="75cd3f4f-f229-4449-9d1d-578b6f6df20f" providerId="ADAL" clId="{ED75E481-461A-40EC-8746-4E82528E08C3}" dt="2023-10-10T07:12:53.170" v="326" actId="403"/>
          <ac:cxnSpMkLst>
            <pc:docMk/>
            <pc:sldMk cId="823708922" sldId="583"/>
            <ac:cxnSpMk id="2" creationId="{BE567EE7-2945-40CD-04BB-D506884C2A6A}"/>
          </ac:cxnSpMkLst>
        </pc:cxnChg>
        <pc:cxnChg chg="add mod">
          <ac:chgData name="Jain, Puneet" userId="75cd3f4f-f229-4449-9d1d-578b6f6df20f" providerId="ADAL" clId="{ED75E481-461A-40EC-8746-4E82528E08C3}" dt="2023-10-10T07:12:53.170" v="326" actId="403"/>
          <ac:cxnSpMkLst>
            <pc:docMk/>
            <pc:sldMk cId="823708922" sldId="583"/>
            <ac:cxnSpMk id="3" creationId="{AB54FE91-C654-9175-76AB-600F82F45E06}"/>
          </ac:cxnSpMkLst>
        </pc:cxnChg>
        <pc:cxnChg chg="add mod">
          <ac:chgData name="Jain, Puneet" userId="75cd3f4f-f229-4449-9d1d-578b6f6df20f" providerId="ADAL" clId="{ED75E481-461A-40EC-8746-4E82528E08C3}" dt="2023-10-10T07:12:53.170" v="326" actId="403"/>
          <ac:cxnSpMkLst>
            <pc:docMk/>
            <pc:sldMk cId="823708922" sldId="583"/>
            <ac:cxnSpMk id="4" creationId="{1DC87B11-B83A-1268-44A5-936EA4293D31}"/>
          </ac:cxnSpMkLst>
        </pc:cxnChg>
        <pc:cxnChg chg="add mod">
          <ac:chgData name="Jain, Puneet" userId="75cd3f4f-f229-4449-9d1d-578b6f6df20f" providerId="ADAL" clId="{ED75E481-461A-40EC-8746-4E82528E08C3}" dt="2023-10-10T07:12:53.170" v="326" actId="403"/>
          <ac:cxnSpMkLst>
            <pc:docMk/>
            <pc:sldMk cId="823708922" sldId="583"/>
            <ac:cxnSpMk id="5" creationId="{A17C31F4-D354-DAA6-CD14-824DDEE77084}"/>
          </ac:cxnSpMkLst>
        </pc:cxnChg>
        <pc:cxnChg chg="add mod">
          <ac:chgData name="Jain, Puneet" userId="75cd3f4f-f229-4449-9d1d-578b6f6df20f" providerId="ADAL" clId="{ED75E481-461A-40EC-8746-4E82528E08C3}" dt="2023-10-10T07:12:53.170" v="326" actId="403"/>
          <ac:cxnSpMkLst>
            <pc:docMk/>
            <pc:sldMk cId="823708922" sldId="583"/>
            <ac:cxnSpMk id="6" creationId="{1CC069D3-ACCB-EF1C-7055-3E2BD86374BD}"/>
          </ac:cxnSpMkLst>
        </pc:cxnChg>
        <pc:cxnChg chg="add mod">
          <ac:chgData name="Jain, Puneet" userId="75cd3f4f-f229-4449-9d1d-578b6f6df20f" providerId="ADAL" clId="{ED75E481-461A-40EC-8746-4E82528E08C3}" dt="2023-10-10T07:12:53.170" v="326" actId="403"/>
          <ac:cxnSpMkLst>
            <pc:docMk/>
            <pc:sldMk cId="823708922" sldId="583"/>
            <ac:cxnSpMk id="7" creationId="{C98D2A9A-8937-7C2F-FB55-B1D75566CD16}"/>
          </ac:cxnSpMkLst>
        </pc:cxnChg>
        <pc:cxnChg chg="add mod">
          <ac:chgData name="Jain, Puneet" userId="75cd3f4f-f229-4449-9d1d-578b6f6df20f" providerId="ADAL" clId="{ED75E481-461A-40EC-8746-4E82528E08C3}" dt="2023-10-10T07:12:53.170" v="326" actId="403"/>
          <ac:cxnSpMkLst>
            <pc:docMk/>
            <pc:sldMk cId="823708922" sldId="583"/>
            <ac:cxnSpMk id="9" creationId="{69FD11B4-0D26-CDFB-2722-04461CB1B106}"/>
          </ac:cxnSpMkLst>
        </pc:cxnChg>
        <pc:cxnChg chg="add mod">
          <ac:chgData name="Jain, Puneet" userId="75cd3f4f-f229-4449-9d1d-578b6f6df20f" providerId="ADAL" clId="{ED75E481-461A-40EC-8746-4E82528E08C3}" dt="2023-10-10T07:12:53.170" v="326" actId="403"/>
          <ac:cxnSpMkLst>
            <pc:docMk/>
            <pc:sldMk cId="823708922" sldId="583"/>
            <ac:cxnSpMk id="11" creationId="{188F52AF-AA3E-B538-56C8-E21A611CE6D7}"/>
          </ac:cxnSpMkLst>
        </pc:cxnChg>
        <pc:cxnChg chg="add mod">
          <ac:chgData name="Jain, Puneet" userId="75cd3f4f-f229-4449-9d1d-578b6f6df20f" providerId="ADAL" clId="{ED75E481-461A-40EC-8746-4E82528E08C3}" dt="2023-10-10T07:12:53.170" v="326" actId="403"/>
          <ac:cxnSpMkLst>
            <pc:docMk/>
            <pc:sldMk cId="823708922" sldId="583"/>
            <ac:cxnSpMk id="12" creationId="{FFBC5D1D-2954-2011-7A2F-55AEE43C9C69}"/>
          </ac:cxnSpMkLst>
        </pc:cxnChg>
        <pc:cxnChg chg="add mod">
          <ac:chgData name="Jain, Puneet" userId="75cd3f4f-f229-4449-9d1d-578b6f6df20f" providerId="ADAL" clId="{ED75E481-461A-40EC-8746-4E82528E08C3}" dt="2023-10-10T07:12:53.170" v="326" actId="403"/>
          <ac:cxnSpMkLst>
            <pc:docMk/>
            <pc:sldMk cId="823708922" sldId="583"/>
            <ac:cxnSpMk id="13" creationId="{69229AAB-EBB9-6A23-3518-4D2FA2DA5F88}"/>
          </ac:cxnSpMkLst>
        </pc:cxnChg>
        <pc:cxnChg chg="add mod">
          <ac:chgData name="Jain, Puneet" userId="75cd3f4f-f229-4449-9d1d-578b6f6df20f" providerId="ADAL" clId="{ED75E481-461A-40EC-8746-4E82528E08C3}" dt="2023-10-10T07:12:53.170" v="326" actId="403"/>
          <ac:cxnSpMkLst>
            <pc:docMk/>
            <pc:sldMk cId="823708922" sldId="583"/>
            <ac:cxnSpMk id="14" creationId="{820C2D1F-D49E-A34E-E119-BB381B42D54B}"/>
          </ac:cxnSpMkLst>
        </pc:cxnChg>
        <pc:cxnChg chg="add mod">
          <ac:chgData name="Jain, Puneet" userId="75cd3f4f-f229-4449-9d1d-578b6f6df20f" providerId="ADAL" clId="{ED75E481-461A-40EC-8746-4E82528E08C3}" dt="2023-10-10T07:12:53.170" v="326" actId="403"/>
          <ac:cxnSpMkLst>
            <pc:docMk/>
            <pc:sldMk cId="823708922" sldId="583"/>
            <ac:cxnSpMk id="15" creationId="{253B0B5C-0C26-E981-6973-76204CC23809}"/>
          </ac:cxnSpMkLst>
        </pc:cxnChg>
        <pc:cxnChg chg="add mod">
          <ac:chgData name="Jain, Puneet" userId="75cd3f4f-f229-4449-9d1d-578b6f6df20f" providerId="ADAL" clId="{ED75E481-461A-40EC-8746-4E82528E08C3}" dt="2023-10-10T07:12:53.170" v="326" actId="403"/>
          <ac:cxnSpMkLst>
            <pc:docMk/>
            <pc:sldMk cId="823708922" sldId="583"/>
            <ac:cxnSpMk id="16" creationId="{A2ED0E26-5183-67BA-071C-1473B1943885}"/>
          </ac:cxnSpMkLst>
        </pc:cxnChg>
        <pc:cxnChg chg="add mod">
          <ac:chgData name="Jain, Puneet" userId="75cd3f4f-f229-4449-9d1d-578b6f6df20f" providerId="ADAL" clId="{ED75E481-461A-40EC-8746-4E82528E08C3}" dt="2023-10-10T07:12:53.170" v="326" actId="403"/>
          <ac:cxnSpMkLst>
            <pc:docMk/>
            <pc:sldMk cId="823708922" sldId="583"/>
            <ac:cxnSpMk id="17" creationId="{84DBB6B2-9BE5-5727-7177-2591CCE49B4D}"/>
          </ac:cxnSpMkLst>
        </pc:cxnChg>
        <pc:cxnChg chg="add mod">
          <ac:chgData name="Jain, Puneet" userId="75cd3f4f-f229-4449-9d1d-578b6f6df20f" providerId="ADAL" clId="{ED75E481-461A-40EC-8746-4E82528E08C3}" dt="2023-10-10T07:12:53.170" v="326" actId="403"/>
          <ac:cxnSpMkLst>
            <pc:docMk/>
            <pc:sldMk cId="823708922" sldId="583"/>
            <ac:cxnSpMk id="18" creationId="{986349EB-5353-BA7E-48F6-8D06EC23A80E}"/>
          </ac:cxnSpMkLst>
        </pc:cxnChg>
        <pc:cxnChg chg="add mod">
          <ac:chgData name="Jain, Puneet" userId="75cd3f4f-f229-4449-9d1d-578b6f6df20f" providerId="ADAL" clId="{ED75E481-461A-40EC-8746-4E82528E08C3}" dt="2023-10-10T07:12:53.170" v="326" actId="403"/>
          <ac:cxnSpMkLst>
            <pc:docMk/>
            <pc:sldMk cId="823708922" sldId="583"/>
            <ac:cxnSpMk id="19" creationId="{9C1224B7-04DE-6836-CF2A-B6086CAE9249}"/>
          </ac:cxnSpMkLst>
        </pc:cxnChg>
      </pc:sldChg>
      <pc:sldChg chg="add">
        <pc:chgData name="Jain, Puneet" userId="75cd3f4f-f229-4449-9d1d-578b6f6df20f" providerId="ADAL" clId="{ED75E481-461A-40EC-8746-4E82528E08C3}" dt="2023-10-10T08:14:52.697" v="391"/>
        <pc:sldMkLst>
          <pc:docMk/>
          <pc:sldMk cId="0" sldId="1133"/>
        </pc:sldMkLst>
      </pc:sldChg>
      <pc:sldChg chg="add modTransition">
        <pc:chgData name="Jain, Puneet" userId="75cd3f4f-f229-4449-9d1d-578b6f6df20f" providerId="ADAL" clId="{ED75E481-461A-40EC-8746-4E82528E08C3}" dt="2023-10-10T08:14:52.697" v="391"/>
        <pc:sldMkLst>
          <pc:docMk/>
          <pc:sldMk cId="0" sldId="1138"/>
        </pc:sldMkLst>
      </pc:sldChg>
      <pc:sldChg chg="add del modTransition">
        <pc:chgData name="Jain, Puneet" userId="75cd3f4f-f229-4449-9d1d-578b6f6df20f" providerId="ADAL" clId="{ED75E481-461A-40EC-8746-4E82528E08C3}" dt="2023-10-10T07:01:19.005" v="227"/>
        <pc:sldMkLst>
          <pc:docMk/>
          <pc:sldMk cId="0" sldId="1140"/>
        </pc:sldMkLst>
      </pc:sldChg>
      <pc:sldChg chg="delSp add mod ord">
        <pc:chgData name="Jain, Puneet" userId="75cd3f4f-f229-4449-9d1d-578b6f6df20f" providerId="ADAL" clId="{ED75E481-461A-40EC-8746-4E82528E08C3}" dt="2023-10-10T08:56:14.075" v="395"/>
        <pc:sldMkLst>
          <pc:docMk/>
          <pc:sldMk cId="0" sldId="2147377730"/>
        </pc:sldMkLst>
        <pc:spChg chg="del">
          <ac:chgData name="Jain, Puneet" userId="75cd3f4f-f229-4449-9d1d-578b6f6df20f" providerId="ADAL" clId="{ED75E481-461A-40EC-8746-4E82528E08C3}" dt="2023-10-10T08:14:57.880" v="392" actId="478"/>
          <ac:spMkLst>
            <pc:docMk/>
            <pc:sldMk cId="0" sldId="2147377730"/>
            <ac:spMk id="2" creationId="{40CB16D5-C817-7343-F8FE-44B3FFE84633}"/>
          </ac:spMkLst>
        </pc:spChg>
        <pc:spChg chg="del">
          <ac:chgData name="Jain, Puneet" userId="75cd3f4f-f229-4449-9d1d-578b6f6df20f" providerId="ADAL" clId="{ED75E481-461A-40EC-8746-4E82528E08C3}" dt="2023-10-10T08:15:02.132" v="393" actId="478"/>
          <ac:spMkLst>
            <pc:docMk/>
            <pc:sldMk cId="0" sldId="2147377730"/>
            <ac:spMk id="4" creationId="{7492B864-15C6-0EEC-FB43-FA710A560A6A}"/>
          </ac:spMkLst>
        </pc:spChg>
      </pc:sldChg>
      <pc:sldChg chg="add modTransition">
        <pc:chgData name="Jain, Puneet" userId="75cd3f4f-f229-4449-9d1d-578b6f6df20f" providerId="ADAL" clId="{ED75E481-461A-40EC-8746-4E82528E08C3}" dt="2023-10-10T08:14:52.697" v="391"/>
        <pc:sldMkLst>
          <pc:docMk/>
          <pc:sldMk cId="0" sldId="2147377735"/>
        </pc:sldMkLst>
      </pc:sldChg>
      <pc:sldMasterChg chg="modSp mod">
        <pc:chgData name="Jain, Puneet" userId="75cd3f4f-f229-4449-9d1d-578b6f6df20f" providerId="ADAL" clId="{ED75E481-461A-40EC-8746-4E82528E08C3}" dt="2023-10-10T07:20:42.429" v="366" actId="20577"/>
        <pc:sldMasterMkLst>
          <pc:docMk/>
          <pc:sldMasterMk cId="0" sldId="2147485146"/>
        </pc:sldMasterMkLst>
        <pc:spChg chg="mod">
          <ac:chgData name="Jain, Puneet" userId="75cd3f4f-f229-4449-9d1d-578b6f6df20f" providerId="ADAL" clId="{ED75E481-461A-40EC-8746-4E82528E08C3}" dt="2023-10-10T07:20:42.429" v="366" actId="20577"/>
          <ac:spMkLst>
            <pc:docMk/>
            <pc:sldMasterMk cId="0" sldId="2147485146"/>
            <ac:spMk id="11" creationId="{6876EEF3-A0BC-4451-8AE0-5DAA69D19FFB}"/>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69652B6-4C42-4414-9278-0D310295811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ABB6FD8-C2F1-4500-A9D2-2F81163B6481}">
      <dgm:prSet custT="1"/>
      <dgm:spPr/>
      <dgm:t>
        <a:bodyPr/>
        <a:lstStyle/>
        <a:p>
          <a:r>
            <a:rPr lang="de-DE" sz="3600" dirty="0"/>
            <a:t>The 3GPP TSG SA Chair wants to thank </a:t>
          </a:r>
          <a:endParaRPr lang="en-US" sz="3600" dirty="0"/>
        </a:p>
      </dgm:t>
    </dgm:pt>
    <dgm:pt modelId="{7F60A470-6CCF-40FA-9084-6C3CCAAE1F00}" type="parTrans" cxnId="{3B6F34B1-2860-404F-A48D-6B02DAF18D03}">
      <dgm:prSet/>
      <dgm:spPr/>
      <dgm:t>
        <a:bodyPr/>
        <a:lstStyle/>
        <a:p>
          <a:endParaRPr lang="en-US"/>
        </a:p>
      </dgm:t>
    </dgm:pt>
    <dgm:pt modelId="{CC37D30C-E906-4A2A-A9E0-3AEC52427458}" type="sibTrans" cxnId="{3B6F34B1-2860-404F-A48D-6B02DAF18D03}">
      <dgm:prSet/>
      <dgm:spPr/>
      <dgm:t>
        <a:bodyPr/>
        <a:lstStyle/>
        <a:p>
          <a:endParaRPr lang="en-US"/>
        </a:p>
      </dgm:t>
    </dgm:pt>
    <dgm:pt modelId="{93A9BBE1-F163-4556-898C-352A519760B9}">
      <dgm:prSet/>
      <dgm:spPr/>
      <dgm:t>
        <a:bodyPr/>
        <a:lstStyle/>
        <a:p>
          <a:r>
            <a:rPr lang="en-US" dirty="0"/>
            <a:t>The SA Plenary and SA WGs officials for their exceptional work, flawless cooperation, precise coordination, and unwavering support.</a:t>
          </a:r>
        </a:p>
      </dgm:t>
    </dgm:pt>
    <dgm:pt modelId="{B0E56957-5547-400F-A17F-66EF471816AE}" type="parTrans" cxnId="{9DF8CF0F-87B4-4FA6-AD91-685F6B009E7E}">
      <dgm:prSet/>
      <dgm:spPr/>
      <dgm:t>
        <a:bodyPr/>
        <a:lstStyle/>
        <a:p>
          <a:endParaRPr lang="en-US"/>
        </a:p>
      </dgm:t>
    </dgm:pt>
    <dgm:pt modelId="{4D6CDC09-E771-4501-B93C-5EBBEF2E9100}" type="sibTrans" cxnId="{9DF8CF0F-87B4-4FA6-AD91-685F6B009E7E}">
      <dgm:prSet/>
      <dgm:spPr/>
      <dgm:t>
        <a:bodyPr/>
        <a:lstStyle/>
        <a:p>
          <a:endParaRPr lang="en-US"/>
        </a:p>
      </dgm:t>
    </dgm:pt>
    <dgm:pt modelId="{BF607927-A1CF-41D6-B34E-70224CA252A7}">
      <dgm:prSet/>
      <dgm:spPr/>
      <dgm:t>
        <a:bodyPr/>
        <a:lstStyle/>
        <a:p>
          <a:r>
            <a:rPr lang="en-US" dirty="0"/>
            <a:t>The TSG CT and TSG RAN chairs for their outstanding coordination and cooperation.</a:t>
          </a:r>
        </a:p>
      </dgm:t>
    </dgm:pt>
    <dgm:pt modelId="{F03BB60F-8DB9-4E5A-BCC5-22F15FBB8B26}" type="parTrans" cxnId="{61507BB4-3D9B-48E4-8898-89156403042E}">
      <dgm:prSet/>
      <dgm:spPr/>
      <dgm:t>
        <a:bodyPr/>
        <a:lstStyle/>
        <a:p>
          <a:endParaRPr lang="en-US"/>
        </a:p>
      </dgm:t>
    </dgm:pt>
    <dgm:pt modelId="{1AA6FBE9-A23F-4316-80F6-717850C99E37}" type="sibTrans" cxnId="{61507BB4-3D9B-48E4-8898-89156403042E}">
      <dgm:prSet/>
      <dgm:spPr/>
      <dgm:t>
        <a:bodyPr/>
        <a:lstStyle/>
        <a:p>
          <a:endParaRPr lang="en-US"/>
        </a:p>
      </dgm:t>
    </dgm:pt>
    <dgm:pt modelId="{FFEE852B-C3B3-404A-B2B8-F115542B3FB7}">
      <dgm:prSet/>
      <dgm:spPr/>
      <dgm:t>
        <a:bodyPr/>
        <a:lstStyle/>
        <a:p>
          <a:r>
            <a:rPr lang="en-US" dirty="0"/>
            <a:t>MCC for their provision of highly reliable e-meeting facilities, as well as their valuable support and guidance.</a:t>
          </a:r>
        </a:p>
      </dgm:t>
    </dgm:pt>
    <dgm:pt modelId="{EC2D7D61-9600-4CE8-8C48-15E9D41FF668}" type="parTrans" cxnId="{1D58B48F-FA92-49C3-A0FA-D90B3D25F7C3}">
      <dgm:prSet/>
      <dgm:spPr/>
      <dgm:t>
        <a:bodyPr/>
        <a:lstStyle/>
        <a:p>
          <a:endParaRPr lang="en-US"/>
        </a:p>
      </dgm:t>
    </dgm:pt>
    <dgm:pt modelId="{289B193A-94CB-4D7A-B2FE-C35B7A3BC7D6}" type="sibTrans" cxnId="{1D58B48F-FA92-49C3-A0FA-D90B3D25F7C3}">
      <dgm:prSet/>
      <dgm:spPr/>
      <dgm:t>
        <a:bodyPr/>
        <a:lstStyle/>
        <a:p>
          <a:endParaRPr lang="en-US"/>
        </a:p>
      </dgm:t>
    </dgm:pt>
    <dgm:pt modelId="{8B7DB859-9C2A-46C0-87FF-27A3FAA59182}">
      <dgm:prSet/>
      <dgm:spPr/>
      <dgm:t>
        <a:bodyPr/>
        <a:lstStyle/>
        <a:p>
          <a:r>
            <a:rPr lang="en-US"/>
            <a:t>The organizations responsible for hosting the meetings for their remarkable flexibility and excellent communication.</a:t>
          </a:r>
        </a:p>
      </dgm:t>
    </dgm:pt>
    <dgm:pt modelId="{9DA5261C-AC1E-4395-8494-FC9CBE3280B0}" type="parTrans" cxnId="{EF2B6BFB-E072-4BD2-9002-D90E66CDD438}">
      <dgm:prSet/>
      <dgm:spPr/>
      <dgm:t>
        <a:bodyPr/>
        <a:lstStyle/>
        <a:p>
          <a:endParaRPr lang="en-US"/>
        </a:p>
      </dgm:t>
    </dgm:pt>
    <dgm:pt modelId="{288C3D69-910A-42F1-9844-88BC637D993D}" type="sibTrans" cxnId="{EF2B6BFB-E072-4BD2-9002-D90E66CDD438}">
      <dgm:prSet/>
      <dgm:spPr/>
      <dgm:t>
        <a:bodyPr/>
        <a:lstStyle/>
        <a:p>
          <a:endParaRPr lang="en-US"/>
        </a:p>
      </dgm:t>
    </dgm:pt>
    <dgm:pt modelId="{FF2591EE-6393-4F4D-BCDA-16BB557C98E4}">
      <dgm:prSet/>
      <dgm:spPr/>
      <dgm:t>
        <a:bodyPr/>
        <a:lstStyle/>
        <a:p>
          <a:r>
            <a:rPr lang="en-US" dirty="0"/>
            <a:t>All delegates in 3GPP SA and the SA WGs for their support, dedicated efforts, and the consistently high-quality results they have delivered.</a:t>
          </a:r>
        </a:p>
      </dgm:t>
    </dgm:pt>
    <dgm:pt modelId="{5F063D85-C1C8-4412-BA87-D29E8A76AAF2}" type="parTrans" cxnId="{B2EBCE06-3116-4379-950F-25699B2F1C07}">
      <dgm:prSet/>
      <dgm:spPr/>
      <dgm:t>
        <a:bodyPr/>
        <a:lstStyle/>
        <a:p>
          <a:endParaRPr lang="en-US"/>
        </a:p>
      </dgm:t>
    </dgm:pt>
    <dgm:pt modelId="{3D553580-E3C7-4702-95D8-C8797A215257}" type="sibTrans" cxnId="{B2EBCE06-3116-4379-950F-25699B2F1C07}">
      <dgm:prSet/>
      <dgm:spPr/>
      <dgm:t>
        <a:bodyPr/>
        <a:lstStyle/>
        <a:p>
          <a:endParaRPr lang="en-US"/>
        </a:p>
      </dgm:t>
    </dgm:pt>
    <dgm:pt modelId="{95BBFE57-6DD4-4BC3-B232-269DEDBF1831}" type="pres">
      <dgm:prSet presAssocID="{B69652B6-4C42-4414-9278-0D310295811E}" presName="linear" presStyleCnt="0">
        <dgm:presLayoutVars>
          <dgm:animLvl val="lvl"/>
          <dgm:resizeHandles val="exact"/>
        </dgm:presLayoutVars>
      </dgm:prSet>
      <dgm:spPr/>
    </dgm:pt>
    <dgm:pt modelId="{D64493C1-F022-400B-8959-1F0BA9975776}" type="pres">
      <dgm:prSet presAssocID="{5ABB6FD8-C2F1-4500-A9D2-2F81163B6481}" presName="parentText" presStyleLbl="node1" presStyleIdx="0" presStyleCnt="1">
        <dgm:presLayoutVars>
          <dgm:chMax val="0"/>
          <dgm:bulletEnabled val="1"/>
        </dgm:presLayoutVars>
      </dgm:prSet>
      <dgm:spPr/>
    </dgm:pt>
    <dgm:pt modelId="{095B7D88-C0D1-474C-A72C-9D33E9CAC38B}" type="pres">
      <dgm:prSet presAssocID="{5ABB6FD8-C2F1-4500-A9D2-2F81163B6481}" presName="childText" presStyleLbl="revTx" presStyleIdx="0" presStyleCnt="1">
        <dgm:presLayoutVars>
          <dgm:bulletEnabled val="1"/>
        </dgm:presLayoutVars>
      </dgm:prSet>
      <dgm:spPr/>
    </dgm:pt>
  </dgm:ptLst>
  <dgm:cxnLst>
    <dgm:cxn modelId="{3CB5BA05-F730-4D80-9DE5-E2071089F83B}" type="presOf" srcId="{B69652B6-4C42-4414-9278-0D310295811E}" destId="{95BBFE57-6DD4-4BC3-B232-269DEDBF1831}" srcOrd="0" destOrd="0" presId="urn:microsoft.com/office/officeart/2005/8/layout/vList2"/>
    <dgm:cxn modelId="{B2EBCE06-3116-4379-950F-25699B2F1C07}" srcId="{5ABB6FD8-C2F1-4500-A9D2-2F81163B6481}" destId="{FF2591EE-6393-4F4D-BCDA-16BB557C98E4}" srcOrd="4" destOrd="0" parTransId="{5F063D85-C1C8-4412-BA87-D29E8A76AAF2}" sibTransId="{3D553580-E3C7-4702-95D8-C8797A215257}"/>
    <dgm:cxn modelId="{9DF8CF0F-87B4-4FA6-AD91-685F6B009E7E}" srcId="{5ABB6FD8-C2F1-4500-A9D2-2F81163B6481}" destId="{93A9BBE1-F163-4556-898C-352A519760B9}" srcOrd="0" destOrd="0" parTransId="{B0E56957-5547-400F-A17F-66EF471816AE}" sibTransId="{4D6CDC09-E771-4501-B93C-5EBBEF2E9100}"/>
    <dgm:cxn modelId="{63F09F19-7D9B-487B-9D75-7B87DE31EFB7}" type="presOf" srcId="{5ABB6FD8-C2F1-4500-A9D2-2F81163B6481}" destId="{D64493C1-F022-400B-8959-1F0BA9975776}" srcOrd="0" destOrd="0" presId="urn:microsoft.com/office/officeart/2005/8/layout/vList2"/>
    <dgm:cxn modelId="{FFDE0047-8445-4A9D-A0A1-5F63EB37F6B7}" type="presOf" srcId="{FF2591EE-6393-4F4D-BCDA-16BB557C98E4}" destId="{095B7D88-C0D1-474C-A72C-9D33E9CAC38B}" srcOrd="0" destOrd="4" presId="urn:microsoft.com/office/officeart/2005/8/layout/vList2"/>
    <dgm:cxn modelId="{648F3382-357C-4EE3-92BD-0651DC2B612D}" type="presOf" srcId="{8B7DB859-9C2A-46C0-87FF-27A3FAA59182}" destId="{095B7D88-C0D1-474C-A72C-9D33E9CAC38B}" srcOrd="0" destOrd="3" presId="urn:microsoft.com/office/officeart/2005/8/layout/vList2"/>
    <dgm:cxn modelId="{3D4B6586-D8FB-4EDF-B5CD-E8F296F52AF7}" type="presOf" srcId="{FFEE852B-C3B3-404A-B2B8-F115542B3FB7}" destId="{095B7D88-C0D1-474C-A72C-9D33E9CAC38B}" srcOrd="0" destOrd="2" presId="urn:microsoft.com/office/officeart/2005/8/layout/vList2"/>
    <dgm:cxn modelId="{1D58B48F-FA92-49C3-A0FA-D90B3D25F7C3}" srcId="{5ABB6FD8-C2F1-4500-A9D2-2F81163B6481}" destId="{FFEE852B-C3B3-404A-B2B8-F115542B3FB7}" srcOrd="2" destOrd="0" parTransId="{EC2D7D61-9600-4CE8-8C48-15E9D41FF668}" sibTransId="{289B193A-94CB-4D7A-B2FE-C35B7A3BC7D6}"/>
    <dgm:cxn modelId="{4572F5AC-AB53-4BD7-B19A-73F71D8CAD5C}" type="presOf" srcId="{BF607927-A1CF-41D6-B34E-70224CA252A7}" destId="{095B7D88-C0D1-474C-A72C-9D33E9CAC38B}" srcOrd="0" destOrd="1" presId="urn:microsoft.com/office/officeart/2005/8/layout/vList2"/>
    <dgm:cxn modelId="{3B6F34B1-2860-404F-A48D-6B02DAF18D03}" srcId="{B69652B6-4C42-4414-9278-0D310295811E}" destId="{5ABB6FD8-C2F1-4500-A9D2-2F81163B6481}" srcOrd="0" destOrd="0" parTransId="{7F60A470-6CCF-40FA-9084-6C3CCAAE1F00}" sibTransId="{CC37D30C-E906-4A2A-A9E0-3AEC52427458}"/>
    <dgm:cxn modelId="{61507BB4-3D9B-48E4-8898-89156403042E}" srcId="{5ABB6FD8-C2F1-4500-A9D2-2F81163B6481}" destId="{BF607927-A1CF-41D6-B34E-70224CA252A7}" srcOrd="1" destOrd="0" parTransId="{F03BB60F-8DB9-4E5A-BCC5-22F15FBB8B26}" sibTransId="{1AA6FBE9-A23F-4316-80F6-717850C99E37}"/>
    <dgm:cxn modelId="{68F8FDDA-DCE4-4EB4-A61A-AE0477EAD632}" type="presOf" srcId="{93A9BBE1-F163-4556-898C-352A519760B9}" destId="{095B7D88-C0D1-474C-A72C-9D33E9CAC38B}" srcOrd="0" destOrd="0" presId="urn:microsoft.com/office/officeart/2005/8/layout/vList2"/>
    <dgm:cxn modelId="{EF2B6BFB-E072-4BD2-9002-D90E66CDD438}" srcId="{5ABB6FD8-C2F1-4500-A9D2-2F81163B6481}" destId="{8B7DB859-9C2A-46C0-87FF-27A3FAA59182}" srcOrd="3" destOrd="0" parTransId="{9DA5261C-AC1E-4395-8494-FC9CBE3280B0}" sibTransId="{288C3D69-910A-42F1-9844-88BC637D993D}"/>
    <dgm:cxn modelId="{36109719-5266-4853-BB59-1CAE28127E21}" type="presParOf" srcId="{95BBFE57-6DD4-4BC3-B232-269DEDBF1831}" destId="{D64493C1-F022-400B-8959-1F0BA9975776}" srcOrd="0" destOrd="0" presId="urn:microsoft.com/office/officeart/2005/8/layout/vList2"/>
    <dgm:cxn modelId="{753C8EB6-785A-4A66-9D93-900A5D80D43B}" type="presParOf" srcId="{95BBFE57-6DD4-4BC3-B232-269DEDBF1831}" destId="{095B7D88-C0D1-474C-A72C-9D33E9CAC38B}"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4493C1-F022-400B-8959-1F0BA9975776}">
      <dsp:nvSpPr>
        <dsp:cNvPr id="0" name=""/>
        <dsp:cNvSpPr/>
      </dsp:nvSpPr>
      <dsp:spPr>
        <a:xfrm>
          <a:off x="0" y="178581"/>
          <a:ext cx="10972800" cy="8775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de-DE" sz="3600" kern="1200" dirty="0"/>
            <a:t>The 3GPP TSG SA Chair wants to thank </a:t>
          </a:r>
          <a:endParaRPr lang="en-US" sz="3600" kern="1200" dirty="0"/>
        </a:p>
      </dsp:txBody>
      <dsp:txXfrm>
        <a:off x="42836" y="221417"/>
        <a:ext cx="10887128" cy="791828"/>
      </dsp:txXfrm>
    </dsp:sp>
    <dsp:sp modelId="{095B7D88-C0D1-474C-A72C-9D33E9CAC38B}">
      <dsp:nvSpPr>
        <dsp:cNvPr id="0" name=""/>
        <dsp:cNvSpPr/>
      </dsp:nvSpPr>
      <dsp:spPr>
        <a:xfrm>
          <a:off x="0" y="1056081"/>
          <a:ext cx="10972800" cy="32913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8386" tIns="38100" rIns="213360" bIns="38100" numCol="1" spcCol="1270" anchor="t" anchorCtr="0">
          <a:noAutofit/>
        </a:bodyPr>
        <a:lstStyle/>
        <a:p>
          <a:pPr marL="228600" lvl="1" indent="-228600" algn="l" defTabSz="1022350">
            <a:lnSpc>
              <a:spcPct val="90000"/>
            </a:lnSpc>
            <a:spcBef>
              <a:spcPct val="0"/>
            </a:spcBef>
            <a:spcAft>
              <a:spcPct val="20000"/>
            </a:spcAft>
            <a:buChar char="•"/>
          </a:pPr>
          <a:r>
            <a:rPr lang="en-US" sz="2300" kern="1200" dirty="0"/>
            <a:t>The SA Plenary and SA WGs officials for their exceptional work, flawless cooperation, precise coordination, and unwavering support.</a:t>
          </a:r>
        </a:p>
        <a:p>
          <a:pPr marL="228600" lvl="1" indent="-228600" algn="l" defTabSz="1022350">
            <a:lnSpc>
              <a:spcPct val="90000"/>
            </a:lnSpc>
            <a:spcBef>
              <a:spcPct val="0"/>
            </a:spcBef>
            <a:spcAft>
              <a:spcPct val="20000"/>
            </a:spcAft>
            <a:buChar char="•"/>
          </a:pPr>
          <a:r>
            <a:rPr lang="en-US" sz="2300" kern="1200" dirty="0"/>
            <a:t>The TSG CT and TSG RAN chairs for their outstanding coordination and cooperation.</a:t>
          </a:r>
        </a:p>
        <a:p>
          <a:pPr marL="228600" lvl="1" indent="-228600" algn="l" defTabSz="1022350">
            <a:lnSpc>
              <a:spcPct val="90000"/>
            </a:lnSpc>
            <a:spcBef>
              <a:spcPct val="0"/>
            </a:spcBef>
            <a:spcAft>
              <a:spcPct val="20000"/>
            </a:spcAft>
            <a:buChar char="•"/>
          </a:pPr>
          <a:r>
            <a:rPr lang="en-US" sz="2300" kern="1200" dirty="0"/>
            <a:t>MCC for their provision of highly reliable e-meeting facilities, as well as their valuable support and guidance.</a:t>
          </a:r>
        </a:p>
        <a:p>
          <a:pPr marL="228600" lvl="1" indent="-228600" algn="l" defTabSz="1022350">
            <a:lnSpc>
              <a:spcPct val="90000"/>
            </a:lnSpc>
            <a:spcBef>
              <a:spcPct val="0"/>
            </a:spcBef>
            <a:spcAft>
              <a:spcPct val="20000"/>
            </a:spcAft>
            <a:buChar char="•"/>
          </a:pPr>
          <a:r>
            <a:rPr lang="en-US" sz="2300" kern="1200"/>
            <a:t>The organizations responsible for hosting the meetings for their remarkable flexibility and excellent communication.</a:t>
          </a:r>
        </a:p>
        <a:p>
          <a:pPr marL="228600" lvl="1" indent="-228600" algn="l" defTabSz="1022350">
            <a:lnSpc>
              <a:spcPct val="90000"/>
            </a:lnSpc>
            <a:spcBef>
              <a:spcPct val="0"/>
            </a:spcBef>
            <a:spcAft>
              <a:spcPct val="20000"/>
            </a:spcAft>
            <a:buChar char="•"/>
          </a:pPr>
          <a:r>
            <a:rPr lang="en-US" sz="2300" kern="1200" dirty="0"/>
            <a:t>All delegates in 3GPP SA and the SA WGs for their support, dedicated efforts, and the consistently high-quality results they have delivered.</a:t>
          </a:r>
        </a:p>
      </dsp:txBody>
      <dsp:txXfrm>
        <a:off x="0" y="1056081"/>
        <a:ext cx="10972800" cy="32913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l" defTabSz="1219169" rtl="0" eaLnBrk="1" fontAlgn="auto" latinLnBrk="0" hangingPunct="0">
              <a:lnSpc>
                <a:spcPct val="90000"/>
              </a:lnSpc>
              <a:spcBef>
                <a:spcPts val="2250"/>
              </a:spcBef>
              <a:spcAft>
                <a:spcPts val="0"/>
              </a:spcAft>
              <a:buClrTx/>
              <a:buSzTx/>
              <a:buFontTx/>
              <a:buNone/>
              <a:tabLst/>
              <a:defRPr/>
            </a:pPr>
            <a:fld id="{0EFD39E0-52DC-4E29-9B33-7D479C89A1F8}" type="slidenum">
              <a:rPr kumimoji="0" lang="en-US" sz="2400" b="0" i="0" u="none" strike="noStrike" kern="0" cap="none" spc="0" normalizeH="0" baseline="0" noProof="0" smtClean="0">
                <a:ln>
                  <a:noFill/>
                </a:ln>
                <a:solidFill>
                  <a:srgbClr val="000000"/>
                </a:solidFill>
                <a:effectLst/>
                <a:uLnTx/>
                <a:uFillTx/>
                <a:latin typeface="Helvetica Neue"/>
                <a:ea typeface="+mn-ea"/>
                <a:cs typeface="+mn-cs"/>
                <a:sym typeface="Helvetica Neue"/>
              </a:rPr>
              <a:pPr marL="0" marR="0" lvl="0" indent="0" algn="l" defTabSz="1219169" rtl="0" eaLnBrk="1" fontAlgn="auto" latinLnBrk="0" hangingPunct="0">
                <a:lnSpc>
                  <a:spcPct val="90000"/>
                </a:lnSpc>
                <a:spcBef>
                  <a:spcPts val="2250"/>
                </a:spcBef>
                <a:spcAft>
                  <a:spcPts val="0"/>
                </a:spcAft>
                <a:buClrTx/>
                <a:buSzTx/>
                <a:buFontTx/>
                <a:buNone/>
                <a:tabLst/>
                <a:defRPr/>
              </a:pPr>
              <a:t>11</a:t>
            </a:fld>
            <a:endParaRPr kumimoji="0" lang="en-US" sz="2400" b="0" i="0" u="none" strike="noStrike" kern="0" cap="none" spc="0" normalizeH="0" baseline="0" noProof="0">
              <a:ln>
                <a:noFill/>
              </a:ln>
              <a:solidFill>
                <a:srgbClr val="000000"/>
              </a:solidFill>
              <a:effectLst/>
              <a:uLnTx/>
              <a:uFillTx/>
              <a:latin typeface="Helvetica Neue"/>
              <a:ea typeface="+mn-ea"/>
              <a:cs typeface="+mn-cs"/>
              <a:sym typeface="Helvetica Neue"/>
            </a:endParaRPr>
          </a:p>
        </p:txBody>
      </p:sp>
    </p:spTree>
    <p:extLst>
      <p:ext uri="{BB962C8B-B14F-4D97-AF65-F5344CB8AC3E}">
        <p14:creationId xmlns:p14="http://schemas.microsoft.com/office/powerpoint/2010/main" val="2840685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l" defTabSz="1219169" rtl="0" eaLnBrk="1" fontAlgn="auto" latinLnBrk="0" hangingPunct="0">
              <a:lnSpc>
                <a:spcPct val="90000"/>
              </a:lnSpc>
              <a:spcBef>
                <a:spcPts val="2250"/>
              </a:spcBef>
              <a:spcAft>
                <a:spcPts val="0"/>
              </a:spcAft>
              <a:buClrTx/>
              <a:buSzTx/>
              <a:buFontTx/>
              <a:buNone/>
              <a:tabLst/>
              <a:defRPr/>
            </a:pPr>
            <a:fld id="{0EFD39E0-52DC-4E29-9B33-7D479C89A1F8}" type="slidenum">
              <a:rPr kumimoji="0" lang="en-US" sz="2400" b="0" i="0" u="none" strike="noStrike" kern="0" cap="none" spc="0" normalizeH="0" baseline="0" noProof="0" smtClean="0">
                <a:ln>
                  <a:noFill/>
                </a:ln>
                <a:solidFill>
                  <a:srgbClr val="000000"/>
                </a:solidFill>
                <a:effectLst/>
                <a:uLnTx/>
                <a:uFillTx/>
                <a:latin typeface="Helvetica Neue"/>
                <a:ea typeface="+mn-ea"/>
                <a:cs typeface="+mn-cs"/>
                <a:sym typeface="Helvetica Neue"/>
              </a:rPr>
              <a:pPr marL="0" marR="0" lvl="0" indent="0" algn="l" defTabSz="1219169" rtl="0" eaLnBrk="1" fontAlgn="auto" latinLnBrk="0" hangingPunct="0">
                <a:lnSpc>
                  <a:spcPct val="90000"/>
                </a:lnSpc>
                <a:spcBef>
                  <a:spcPts val="2250"/>
                </a:spcBef>
                <a:spcAft>
                  <a:spcPts val="0"/>
                </a:spcAft>
                <a:buClrTx/>
                <a:buSzTx/>
                <a:buFontTx/>
                <a:buNone/>
                <a:tabLst/>
                <a:defRPr/>
              </a:pPr>
              <a:t>23</a:t>
            </a:fld>
            <a:endParaRPr kumimoji="0" lang="en-US" sz="2400" b="0" i="0" u="none" strike="noStrike" kern="0" cap="none" spc="0" normalizeH="0" baseline="0" noProof="0">
              <a:ln>
                <a:noFill/>
              </a:ln>
              <a:solidFill>
                <a:srgbClr val="000000"/>
              </a:solidFill>
              <a:effectLst/>
              <a:uLnTx/>
              <a:uFillTx/>
              <a:latin typeface="Helvetica Neue"/>
              <a:ea typeface="+mn-ea"/>
              <a:cs typeface="+mn-cs"/>
              <a:sym typeface="Helvetica Neue"/>
            </a:endParaRPr>
          </a:p>
        </p:txBody>
      </p:sp>
    </p:spTree>
    <p:extLst>
      <p:ext uri="{BB962C8B-B14F-4D97-AF65-F5344CB8AC3E}">
        <p14:creationId xmlns:p14="http://schemas.microsoft.com/office/powerpoint/2010/main" val="34536507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l" defTabSz="1219169" rtl="0" eaLnBrk="1" fontAlgn="auto" latinLnBrk="0" hangingPunct="0">
              <a:lnSpc>
                <a:spcPct val="90000"/>
              </a:lnSpc>
              <a:spcBef>
                <a:spcPts val="2250"/>
              </a:spcBef>
              <a:spcAft>
                <a:spcPts val="0"/>
              </a:spcAft>
              <a:buClrTx/>
              <a:buSzTx/>
              <a:buFontTx/>
              <a:buNone/>
              <a:tabLst/>
              <a:defRPr/>
            </a:pPr>
            <a:fld id="{0EFD39E0-52DC-4E29-9B33-7D479C89A1F8}" type="slidenum">
              <a:rPr kumimoji="0" lang="en-US" sz="2400" b="0" i="0" u="none" strike="noStrike" kern="0" cap="none" spc="0" normalizeH="0" baseline="0" noProof="0" smtClean="0">
                <a:ln>
                  <a:noFill/>
                </a:ln>
                <a:solidFill>
                  <a:srgbClr val="000000"/>
                </a:solidFill>
                <a:effectLst/>
                <a:uLnTx/>
                <a:uFillTx/>
                <a:latin typeface="Helvetica Neue"/>
                <a:ea typeface="+mn-ea"/>
                <a:cs typeface="+mn-cs"/>
                <a:sym typeface="Helvetica Neue"/>
              </a:rPr>
              <a:pPr marL="0" marR="0" lvl="0" indent="0" algn="l" defTabSz="1219169" rtl="0" eaLnBrk="1" fontAlgn="auto" latinLnBrk="0" hangingPunct="0">
                <a:lnSpc>
                  <a:spcPct val="90000"/>
                </a:lnSpc>
                <a:spcBef>
                  <a:spcPts val="2250"/>
                </a:spcBef>
                <a:spcAft>
                  <a:spcPts val="0"/>
                </a:spcAft>
                <a:buClrTx/>
                <a:buSzTx/>
                <a:buFontTx/>
                <a:buNone/>
                <a:tabLst/>
                <a:defRPr/>
              </a:pPr>
              <a:t>26</a:t>
            </a:fld>
            <a:endParaRPr kumimoji="0" lang="en-US" sz="2400" b="0" i="0" u="none" strike="noStrike" kern="0" cap="none" spc="0" normalizeH="0" baseline="0" noProof="0">
              <a:ln>
                <a:noFill/>
              </a:ln>
              <a:solidFill>
                <a:srgbClr val="000000"/>
              </a:solidFill>
              <a:effectLst/>
              <a:uLnTx/>
              <a:uFillTx/>
              <a:latin typeface="Helvetica Neue"/>
              <a:ea typeface="+mn-ea"/>
              <a:cs typeface="+mn-cs"/>
              <a:sym typeface="Helvetica Neue"/>
            </a:endParaRPr>
          </a:p>
        </p:txBody>
      </p:sp>
    </p:spTree>
    <p:extLst>
      <p:ext uri="{BB962C8B-B14F-4D97-AF65-F5344CB8AC3E}">
        <p14:creationId xmlns:p14="http://schemas.microsoft.com/office/powerpoint/2010/main" val="2122275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3E02A-6595-ADEC-9842-7152827B2B4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04D7BA1-5B35-8CF2-5593-1129A980EEC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B8E1507-15B4-A15C-B42C-E3792D16064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C82AE1C-ED18-224B-E0A8-57D9A8221EB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03BED9D-5DEC-0FF4-4870-276406DCE7F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67589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F53B65-838A-9051-4DEC-FE11AF653AA5}"/>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9336900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998506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8924C-D504-B77C-C6B5-9C7353C89F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D3187D0D-7F18-49DD-C2DB-0CEA5681F5C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FD81BA9-F818-42BD-CF6F-D7BA06BDED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3421964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1729D5-CF13-A950-5BCF-15247093F79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889C514-1025-F79B-81B9-B3CE6432768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ABE5154-9A79-FDDC-C8D7-1DDA0F0BD4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1030882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CEE4F-0433-9C9D-A43F-F7C95A512CC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4A49C82-E002-694E-5BA0-5DBADDAC2BF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66363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3F16A9-F31A-2811-0E98-22A3309ACB6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D7DFA04-1445-22DB-FF19-1DF5F571E28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02980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amp;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BA0C540-99BD-45E3-99D2-78C2032EBE57}"/>
              </a:ext>
            </a:extLst>
          </p:cNvPr>
          <p:cNvSpPr>
            <a:spLocks noGrp="1"/>
          </p:cNvSpPr>
          <p:nvPr>
            <p:ph sz="quarter" idx="28"/>
          </p:nvPr>
        </p:nvSpPr>
        <p:spPr>
          <a:xfrm>
            <a:off x="571370" y="1673454"/>
            <a:ext cx="11010900" cy="457494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106BFEE-EF88-6521-3486-6C65FD305B73}"/>
              </a:ext>
            </a:extLst>
          </p:cNvPr>
          <p:cNvSpPr>
            <a:spLocks noGrp="1"/>
          </p:cNvSpPr>
          <p:nvPr>
            <p:ph type="ftr" sz="quarter" idx="3"/>
          </p:nvPr>
        </p:nvSpPr>
        <p:spPr>
          <a:xfrm>
            <a:off x="381000" y="6530127"/>
            <a:ext cx="4114800" cy="276022"/>
          </a:xfrm>
          <a:prstGeom prst="rect">
            <a:avLst/>
          </a:prstGeom>
        </p:spPr>
        <p:txBody>
          <a:bodyPr vert="horz" lIns="91440" tIns="45720" rIns="91440" bIns="45720" rtlCol="0" anchor="ctr"/>
          <a:lstStyle>
            <a:lvl1pPr algn="ctr">
              <a:defRPr sz="1200">
                <a:solidFill>
                  <a:schemeClr val="tx1">
                    <a:tint val="75000"/>
                  </a:schemeClr>
                </a:solidFill>
              </a:defRPr>
            </a:lvl1pPr>
          </a:lstStyle>
          <a:p>
            <a:pPr algn="l"/>
            <a:r>
              <a:rPr lang="en-GB" dirty="0"/>
              <a:t>6th O-RAN 6G Workshop</a:t>
            </a:r>
          </a:p>
        </p:txBody>
      </p:sp>
      <p:sp>
        <p:nvSpPr>
          <p:cNvPr id="6" name="Date Placeholder 3">
            <a:extLst>
              <a:ext uri="{FF2B5EF4-FFF2-40B4-BE49-F238E27FC236}">
                <a16:creationId xmlns:a16="http://schemas.microsoft.com/office/drawing/2014/main" id="{C8026890-6226-0786-E1AF-ED6F1F6B34A8}"/>
              </a:ext>
            </a:extLst>
          </p:cNvPr>
          <p:cNvSpPr>
            <a:spLocks noGrp="1"/>
          </p:cNvSpPr>
          <p:nvPr>
            <p:ph type="dt" sz="half" idx="2"/>
          </p:nvPr>
        </p:nvSpPr>
        <p:spPr>
          <a:xfrm>
            <a:off x="5239640" y="6530127"/>
            <a:ext cx="3084320" cy="276022"/>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13 June 2024 </a:t>
            </a:r>
            <a:endParaRPr lang="en-GB" dirty="0"/>
          </a:p>
        </p:txBody>
      </p:sp>
      <p:sp>
        <p:nvSpPr>
          <p:cNvPr id="9" name="Title 8">
            <a:extLst>
              <a:ext uri="{FF2B5EF4-FFF2-40B4-BE49-F238E27FC236}">
                <a16:creationId xmlns:a16="http://schemas.microsoft.com/office/drawing/2014/main" id="{2915D091-3EFD-22D5-BE34-1795E1533E06}"/>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544964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p:cNvSpPr>
            <a:spLocks noGrp="1"/>
          </p:cNvSpPr>
          <p:nvPr>
            <p:ph type="ftr" sz="quarter" idx="10"/>
          </p:nvPr>
        </p:nvSpPr>
        <p:spPr>
          <a:xfrm>
            <a:off x="4038600" y="5843588"/>
            <a:ext cx="4114800" cy="365125"/>
          </a:xfrm>
          <a:prstGeom prst="rect">
            <a:avLst/>
          </a:prstGeom>
        </p:spPr>
        <p:txBody>
          <a:bodyPr/>
          <a:lstStyle>
            <a:lvl1pPr>
              <a:defRPr/>
            </a:lvl1pPr>
          </a:lstStyle>
          <a:p>
            <a:pPr>
              <a:defRPr/>
            </a:pPr>
            <a:endParaRPr lang="en-US"/>
          </a:p>
        </p:txBody>
      </p:sp>
    </p:spTree>
    <p:extLst>
      <p:ext uri="{BB962C8B-B14F-4D97-AF65-F5344CB8AC3E}">
        <p14:creationId xmlns:p14="http://schemas.microsoft.com/office/powerpoint/2010/main" val="2673860385"/>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a:p>
        </p:txBody>
      </p:sp>
    </p:spTree>
    <p:extLst>
      <p:ext uri="{BB962C8B-B14F-4D97-AF65-F5344CB8AC3E}">
        <p14:creationId xmlns:p14="http://schemas.microsoft.com/office/powerpoint/2010/main" val="21896184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8325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59859-5266-34B4-6B09-08041E0FD27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1299A03-E083-35AD-8F1C-6C340723CBD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83736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5A309-F0D6-5ED7-3D12-A3E529535A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9CBCDA6-238E-A8BB-05FF-2E62A2CF2F6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717650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8499C-1AAF-9050-2089-D1FE8528104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0E0FBDD-45E9-71C8-79E7-50F7CBA732A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B8ADBFB0-9158-F2D5-6B36-5C66068AAED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19524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image" Target="../media/image3.jpeg"/><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604613" y="6623097"/>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sp>
        <p:nvSpPr>
          <p:cNvPr id="11" name="Rectangle 12">
            <a:extLst>
              <a:ext uri="{FF2B5EF4-FFF2-40B4-BE49-F238E27FC236}">
                <a16:creationId xmlns:a16="http://schemas.microsoft.com/office/drawing/2014/main" id="{6876EEF3-A0BC-4451-8AE0-5DAA69D19FFB}"/>
              </a:ext>
            </a:extLst>
          </p:cNvPr>
          <p:cNvSpPr>
            <a:spLocks noChangeArrowheads="1"/>
          </p:cNvSpPr>
          <p:nvPr userDrawn="1"/>
        </p:nvSpPr>
        <p:spPr bwMode="auto">
          <a:xfrm>
            <a:off x="117475" y="6372225"/>
            <a:ext cx="22467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b="1" dirty="0">
                <a:ln w="0"/>
                <a:latin typeface="Calibri" panose="020F0502020204030204" pitchFamily="34" charset="0"/>
              </a:rPr>
              <a:t>PCG#53: E-Meeting 13 Nov 2024</a:t>
            </a:r>
          </a:p>
        </p:txBody>
      </p:sp>
      <p:pic>
        <p:nvPicPr>
          <p:cNvPr id="1033" name="Picture 1"/>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912532" y="185690"/>
            <a:ext cx="1127012" cy="655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b="1">
                <a:latin typeface="Calibri" pitchFamily="34" charset="0"/>
              </a:rPr>
              <a:pPr/>
              <a:t>‹#›</a:t>
            </a:fld>
            <a:endParaRPr lang="en-GB" altLang="en-US" sz="1400" b="1"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 id="2147485245" r:id="rId5"/>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7232282"/>
      </p:ext>
    </p:extLst>
  </p:cSld>
  <p:clrMap bg1="lt1" tx1="dk1" bg2="lt2" tx2="dk2" accent1="accent1" accent2="accent2" accent3="accent3" accent4="accent4" accent5="accent5" accent6="accent6" hlink="hlink" folHlink="folHlink"/>
  <p:sldLayoutIdLst>
    <p:sldLayoutId id="2147485240" r:id="rId1"/>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18A104-777D-BFBF-3190-CD566AC136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8BB25BD-03A8-6247-0F65-BB023B320EF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5" name="Picture 10">
            <a:extLst>
              <a:ext uri="{FF2B5EF4-FFF2-40B4-BE49-F238E27FC236}">
                <a16:creationId xmlns:a16="http://schemas.microsoft.com/office/drawing/2014/main" id="{ACFAB716-9150-085C-6F15-3988A563E75E}"/>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2286"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al 7">
            <a:extLst>
              <a:ext uri="{FF2B5EF4-FFF2-40B4-BE49-F238E27FC236}">
                <a16:creationId xmlns:a16="http://schemas.microsoft.com/office/drawing/2014/main" id="{658D6EE9-B15E-9A37-455C-8920DE10B7E7}"/>
              </a:ext>
            </a:extLst>
          </p:cNvPr>
          <p:cNvSpPr/>
          <p:nvPr userDrawn="1"/>
        </p:nvSpPr>
        <p:spPr bwMode="auto">
          <a:xfrm>
            <a:off x="11091334" y="6535737"/>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12" name="Rectangle 16">
            <a:extLst>
              <a:ext uri="{FF2B5EF4-FFF2-40B4-BE49-F238E27FC236}">
                <a16:creationId xmlns:a16="http://schemas.microsoft.com/office/drawing/2014/main" id="{452D9B96-ECAB-4768-FC39-77C9CBB14AA1}"/>
              </a:ext>
            </a:extLst>
          </p:cNvPr>
          <p:cNvSpPr>
            <a:spLocks noChangeArrowheads="1"/>
          </p:cNvSpPr>
          <p:nvPr userDrawn="1"/>
        </p:nvSpPr>
        <p:spPr bwMode="auto">
          <a:xfrm>
            <a:off x="11296033" y="6311900"/>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solidFill>
                  <a:schemeClr val="bg1">
                    <a:lumMod val="65000"/>
                  </a:schemeClr>
                </a:solidFill>
              </a:rPr>
              <a:t>© 3GPP 2024</a:t>
            </a:r>
          </a:p>
        </p:txBody>
      </p:sp>
    </p:spTree>
    <p:extLst>
      <p:ext uri="{BB962C8B-B14F-4D97-AF65-F5344CB8AC3E}">
        <p14:creationId xmlns:p14="http://schemas.microsoft.com/office/powerpoint/2010/main" val="1236527164"/>
      </p:ext>
    </p:extLst>
  </p:cSld>
  <p:clrMap bg1="lt1" tx1="dk1" bg2="lt2" tx2="dk2" accent1="accent1" accent2="accent2" accent3="accent3" accent4="accent4" accent5="accent5" accent6="accent6" hlink="hlink" folHlink="folHlink"/>
  <p:sldLayoutIdLst>
    <p:sldLayoutId id="2147485276" r:id="rId1"/>
    <p:sldLayoutId id="2147485277" r:id="rId2"/>
    <p:sldLayoutId id="2147485278" r:id="rId3"/>
    <p:sldLayoutId id="2147485279" r:id="rId4"/>
    <p:sldLayoutId id="2147485280" r:id="rId5"/>
    <p:sldLayoutId id="2147485281" r:id="rId6"/>
    <p:sldLayoutId id="2147485282" r:id="rId7"/>
    <p:sldLayoutId id="2147485283" r:id="rId8"/>
    <p:sldLayoutId id="2147485284" r:id="rId9"/>
    <p:sldLayoutId id="2147485285" r:id="rId10"/>
    <p:sldLayoutId id="2147485286"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hyperlink" Target="https://www.3gpp.org/ftp/workshop/2024-05-08_3GPP_Stage1_IMT2030_UC_WS/Docs/" TargetMode="External"/><Relationship Id="rId3" Type="http://schemas.openxmlformats.org/officeDocument/2006/relationships/image" Target="../media/image13.png"/><Relationship Id="rId7" Type="http://schemas.openxmlformats.org/officeDocument/2006/relationships/hyperlink" Target="https://www.3gpp.org/ftp/workshop/2024-05-08_3GPP_Stage1_IMT2030_UC_WS/Docs/SWS-240025.zip" TargetMode="External"/><Relationship Id="rId2" Type="http://schemas.openxmlformats.org/officeDocument/2006/relationships/image" Target="../media/image12.jpg"/><Relationship Id="rId1" Type="http://schemas.openxmlformats.org/officeDocument/2006/relationships/slideLayout" Target="../slideLayouts/slideLayout7.xml"/><Relationship Id="rId6" Type="http://schemas.openxmlformats.org/officeDocument/2006/relationships/image" Target="../media/image16.svg"/><Relationship Id="rId11" Type="http://schemas.openxmlformats.org/officeDocument/2006/relationships/image" Target="../media/image18.png"/><Relationship Id="rId5" Type="http://schemas.openxmlformats.org/officeDocument/2006/relationships/image" Target="../media/image15.png"/><Relationship Id="rId10" Type="http://schemas.openxmlformats.org/officeDocument/2006/relationships/image" Target="../media/image17.png"/><Relationship Id="rId4" Type="http://schemas.openxmlformats.org/officeDocument/2006/relationships/image" Target="../media/image14.svg"/><Relationship Id="rId9" Type="http://schemas.openxmlformats.org/officeDocument/2006/relationships/hyperlink" Target="https://www.3gpp.org/ftp/tsg_sa/TSG_SA/TSGS_104_Shanghai_2024-06/Docs/SP-240952.zip" TargetMode="Externa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20.jpg"/><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hyperlink" Target="https://www.3gpp.org/ftp/workshop/2024-05-08_3GPP_Stage1_IMT2030_UC_WS/Docs/SWS-240025.zip"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hyperlink" Target="https://www.3gpp.org/ftp/workshop/2024-05-08_3GPP_Stage1_IMT2030_UC_WS/Docs/SWS-240025.zip"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hyperlink" Target="https://www.3gpp.org/ftp/workshop/2024-05-08_3GPP_Stage1_IMT2030_UC_WS/Docs/SWS-240025.zip"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hyperlink" Target="https://www.3gpp.org/ftp/workshop/2024-05-08_3GPP_Stage1_IMT2030_UC_WS/Docs/SWS-240025.zip"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12.jpg"/><Relationship Id="rId4" Type="http://schemas.openxmlformats.org/officeDocument/2006/relationships/hyperlink" Target="https://www.3gpp.org/ftp/workshop/2024-05-08_3GPP_Stage1_IMT2030_UC_WS/Docs/SWS-240025.zip"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7.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tsg_sa/WG1_Serv/TSGS1_107_Maastricht/docs/S1-242544.zip" TargetMode="External"/><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25.emf"/><Relationship Id="rId4" Type="http://schemas.openxmlformats.org/officeDocument/2006/relationships/hyperlink" Target="https://www.3gpp.org/ftp/tsg_sa/TSG_SA/TSGS_105_Melbourne_2024-09/Docs/SP-241391.zip"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52.zip" TargetMode="External"/><Relationship Id="rId2" Type="http://schemas.openxmlformats.org/officeDocument/2006/relationships/image" Target="../media/image12.jp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17.xml"/><Relationship Id="rId5" Type="http://schemas.openxmlformats.org/officeDocument/2006/relationships/image" Target="../media/image18.png"/><Relationship Id="rId4" Type="http://schemas.openxmlformats.org/officeDocument/2006/relationships/image" Target="../media/image27.sv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1.xml.rels><?xml version="1.0" encoding="UTF-8" standalone="yes"?>
<Relationships xmlns="http://schemas.openxmlformats.org/package/2006/relationships"><Relationship Id="rId3" Type="http://schemas.openxmlformats.org/officeDocument/2006/relationships/hyperlink" Target="mailto:puneet.jain@intel.com" TargetMode="External"/><Relationship Id="rId2" Type="http://schemas.openxmlformats.org/officeDocument/2006/relationships/image" Target="../media/image28.jpeg"/><Relationship Id="rId1" Type="http://schemas.openxmlformats.org/officeDocument/2006/relationships/slideLayout" Target="../slideLayouts/slideLayout3.xml"/><Relationship Id="rId4" Type="http://schemas.openxmlformats.org/officeDocument/2006/relationships/hyperlink" Target="http://www.3gpp.org/"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887413" y="1709738"/>
            <a:ext cx="10148887" cy="2016101"/>
          </a:xfrm>
        </p:spPr>
        <p:txBody>
          <a:bodyPr/>
          <a:lstStyle/>
          <a:p>
            <a:pPr algn="ctr" eaLnBrk="1" hangingPunct="1"/>
            <a:r>
              <a:rPr lang="" altLang="en-US" dirty="0"/>
              <a:t>3GPP TSG </a:t>
            </a:r>
            <a:r>
              <a:rPr lang="en-US" altLang="en-US" dirty="0"/>
              <a:t>SA</a:t>
            </a:r>
            <a:r>
              <a:rPr lang="" altLang="en-US" dirty="0"/>
              <a:t> Report</a:t>
            </a:r>
            <a:endParaRPr lang="en-GB" altLang="en-US" dirty="0"/>
          </a:p>
        </p:txBody>
      </p:sp>
      <p:sp>
        <p:nvSpPr>
          <p:cNvPr id="4099" name="Text Placeholder 2"/>
          <p:cNvSpPr>
            <a:spLocks noGrp="1"/>
          </p:cNvSpPr>
          <p:nvPr>
            <p:ph type="body" idx="1"/>
          </p:nvPr>
        </p:nvSpPr>
        <p:spPr>
          <a:xfrm>
            <a:off x="2152650" y="4009208"/>
            <a:ext cx="7886700" cy="1500187"/>
          </a:xfrm>
        </p:spPr>
        <p:txBody>
          <a:bodyPr rtlCol="0">
            <a:normAutofit/>
          </a:bodyPr>
          <a:lstStyle/>
          <a:p>
            <a:pPr algn="ctr" eaLnBrk="1" fontAlgn="auto" hangingPunct="1">
              <a:spcAft>
                <a:spcPts val="0"/>
              </a:spcAft>
              <a:defRPr/>
            </a:pPr>
            <a:r>
              <a:rPr lang="" altLang="en-US" sz="3200" dirty="0">
                <a:solidFill>
                  <a:schemeClr val="tx1"/>
                </a:solidFill>
              </a:rPr>
              <a:t>Puneet Jain</a:t>
            </a:r>
          </a:p>
          <a:p>
            <a:pPr algn="ctr" eaLnBrk="1" fontAlgn="auto" hangingPunct="1">
              <a:spcAft>
                <a:spcPts val="0"/>
              </a:spcAft>
              <a:defRPr/>
            </a:pPr>
            <a:r>
              <a:rPr lang="" altLang="en-US" sz="3200" dirty="0">
                <a:solidFill>
                  <a:schemeClr val="tx1"/>
                </a:solidFill>
              </a:rPr>
              <a:t>TSG SA Chair</a:t>
            </a:r>
            <a:endParaRPr lang="en-GB" altLang="en-US" sz="3200" dirty="0">
              <a:solidFill>
                <a:schemeClr val="tx1"/>
              </a:solidFill>
            </a:endParaRPr>
          </a:p>
        </p:txBody>
      </p:sp>
      <p:sp>
        <p:nvSpPr>
          <p:cNvPr id="5124" name="Text Box 64"/>
          <p:cNvSpPr txBox="1">
            <a:spLocks noChangeArrowheads="1"/>
          </p:cNvSpPr>
          <p:nvPr/>
        </p:nvSpPr>
        <p:spPr bwMode="auto">
          <a:xfrm>
            <a:off x="598488" y="95250"/>
            <a:ext cx="18277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i-FI" altLang="en-US" sz="1600" b="1" dirty="0">
                <a:latin typeface="Arial" panose="020B0604020202020204" pitchFamily="34" charset="0"/>
              </a:rPr>
              <a:t>PCG53_06</a:t>
            </a:r>
          </a:p>
          <a:p>
            <a:pPr>
              <a:lnSpc>
                <a:spcPct val="100000"/>
              </a:lnSpc>
              <a:spcBef>
                <a:spcPct val="0"/>
              </a:spcBef>
              <a:buFontTx/>
              <a:buNone/>
            </a:pPr>
            <a:r>
              <a:rPr lang="fi-FI" altLang="en-US" sz="1600" b="1" dirty="0">
                <a:latin typeface="Arial" panose="020B0604020202020204" pitchFamily="34" charset="0"/>
              </a:rPr>
              <a:t>Agenda item: 4.3</a:t>
            </a:r>
            <a:endParaRPr lang="en-US" altLang="en-US" sz="1600" b="1" dirty="0">
              <a:latin typeface="Arial" panose="020B0604020202020204" pitchFamily="34" charset="0"/>
            </a:endParaRPr>
          </a:p>
        </p:txBody>
      </p:sp>
    </p:spTree>
    <p:extLst>
      <p:ext uri="{BB962C8B-B14F-4D97-AF65-F5344CB8AC3E}">
        <p14:creationId xmlns:p14="http://schemas.microsoft.com/office/powerpoint/2010/main" val="551622165"/>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4FBF07BC-257A-B2A9-579E-D9174E7BD399}"/>
              </a:ext>
            </a:extLst>
          </p:cNvPr>
          <p:cNvSpPr>
            <a:spLocks noGrp="1"/>
          </p:cNvSpPr>
          <p:nvPr>
            <p:ph type="title"/>
          </p:nvPr>
        </p:nvSpPr>
        <p:spPr>
          <a:xfrm>
            <a:off x="651933" y="228600"/>
            <a:ext cx="9103784" cy="1143000"/>
          </a:xfrm>
        </p:spPr>
        <p:txBody>
          <a:bodyPr/>
          <a:lstStyle/>
          <a:p>
            <a:r>
              <a:rPr lang="en-GB" altLang="en-US" dirty="0"/>
              <a:t>Release 20: Introduction</a:t>
            </a:r>
          </a:p>
        </p:txBody>
      </p:sp>
      <p:sp>
        <p:nvSpPr>
          <p:cNvPr id="24579" name="Content Placeholder 5">
            <a:extLst>
              <a:ext uri="{FF2B5EF4-FFF2-40B4-BE49-F238E27FC236}">
                <a16:creationId xmlns:a16="http://schemas.microsoft.com/office/drawing/2014/main" id="{281449CA-9E3C-556A-038D-F10EE542CB15}"/>
              </a:ext>
            </a:extLst>
          </p:cNvPr>
          <p:cNvSpPr>
            <a:spLocks noGrp="1"/>
          </p:cNvSpPr>
          <p:nvPr>
            <p:ph idx="1"/>
          </p:nvPr>
        </p:nvSpPr>
        <p:spPr>
          <a:xfrm>
            <a:off x="361245" y="1939284"/>
            <a:ext cx="10379080" cy="4830233"/>
          </a:xfrm>
        </p:spPr>
        <p:txBody>
          <a:bodyPr/>
          <a:lstStyle/>
          <a:p>
            <a:r>
              <a:rPr lang="en-US" altLang="en-US" sz="2400" dirty="0"/>
              <a:t>Rel-20 has 2 components: “Rel-20_5GA” and “Rel-20_6G”</a:t>
            </a:r>
          </a:p>
          <a:p>
            <a:pPr lvl="1"/>
            <a:r>
              <a:rPr lang="en-US" altLang="en-US" sz="1867" dirty="0"/>
              <a:t>Rel-20_5GA covers 5GA studies and normative; </a:t>
            </a:r>
          </a:p>
          <a:p>
            <a:pPr lvl="1"/>
            <a:r>
              <a:rPr lang="en-US" altLang="en-US" sz="1867" dirty="0"/>
              <a:t>Rel-20_6G covers 6G studies only </a:t>
            </a:r>
          </a:p>
          <a:p>
            <a:pPr lvl="1"/>
            <a:r>
              <a:rPr lang="en-US" altLang="en-US" sz="1867" dirty="0"/>
              <a:t>Each component has its own timeline (covered in next slides). </a:t>
            </a:r>
          </a:p>
          <a:p>
            <a:pPr lvl="1"/>
            <a:r>
              <a:rPr lang="en-US" altLang="en-US" sz="1867" dirty="0"/>
              <a:t>Up to each TSG/WG how to split their TU Budget on each component (e.g. in SA1, it is 50%-50%)</a:t>
            </a:r>
          </a:p>
          <a:p>
            <a:pPr lvl="3"/>
            <a:endParaRPr lang="en-GB" altLang="en-US" sz="1600" i="1" dirty="0"/>
          </a:p>
          <a:p>
            <a:pPr lvl="2"/>
            <a:endParaRPr lang="en-GB" altLang="en-US" sz="1867" dirty="0"/>
          </a:p>
        </p:txBody>
      </p:sp>
      <p:pic>
        <p:nvPicPr>
          <p:cNvPr id="3" name="Picture 2" descr="A diagram of a diagram&#10;&#10;Description automatically generated with medium confidence">
            <a:extLst>
              <a:ext uri="{FF2B5EF4-FFF2-40B4-BE49-F238E27FC236}">
                <a16:creationId xmlns:a16="http://schemas.microsoft.com/office/drawing/2014/main" id="{6AA90E4A-0167-06C3-EFB6-CD9DEB2D0A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9667" y="3793568"/>
            <a:ext cx="6088736" cy="2593802"/>
          </a:xfrm>
          <a:prstGeom prst="rect">
            <a:avLst/>
          </a:prstGeom>
        </p:spPr>
      </p:pic>
    </p:spTree>
    <p:extLst>
      <p:ext uri="{BB962C8B-B14F-4D97-AF65-F5344CB8AC3E}">
        <p14:creationId xmlns:p14="http://schemas.microsoft.com/office/powerpoint/2010/main" val="189332257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662F0F-FC47-7AC7-E9C0-46E511D547B9}"/>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300B0E7B-1F08-7411-53E3-768EEF00E4D9}"/>
              </a:ext>
            </a:extLst>
          </p:cNvPr>
          <p:cNvSpPr/>
          <p:nvPr/>
        </p:nvSpPr>
        <p:spPr>
          <a:xfrm>
            <a:off x="271729" y="2292649"/>
            <a:ext cx="3141687" cy="633600"/>
          </a:xfrm>
          <a:custGeom>
            <a:avLst/>
            <a:gdLst>
              <a:gd name="connsiteX0" fmla="*/ 0 w 5145230"/>
              <a:gd name="connsiteY0" fmla="*/ 0 h 633600"/>
              <a:gd name="connsiteX1" fmla="*/ 5145230 w 5145230"/>
              <a:gd name="connsiteY1" fmla="*/ 0 h 633600"/>
              <a:gd name="connsiteX2" fmla="*/ 5145230 w 5145230"/>
              <a:gd name="connsiteY2" fmla="*/ 633600 h 633600"/>
              <a:gd name="connsiteX3" fmla="*/ 0 w 5145230"/>
              <a:gd name="connsiteY3" fmla="*/ 633600 h 633600"/>
              <a:gd name="connsiteX4" fmla="*/ 0 w 5145230"/>
              <a:gd name="connsiteY4" fmla="*/ 0 h 6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633600">
                <a:moveTo>
                  <a:pt x="0" y="0"/>
                </a:moveTo>
                <a:lnTo>
                  <a:pt x="5145230" y="0"/>
                </a:lnTo>
                <a:lnTo>
                  <a:pt x="5145230" y="633600"/>
                </a:lnTo>
                <a:lnTo>
                  <a:pt x="0" y="633600"/>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56464" tIns="89408" rIns="156464" bIns="89408"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Rel-20 (5G-Advanced)</a:t>
            </a: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Freeform: Shape 3">
            <a:extLst>
              <a:ext uri="{FF2B5EF4-FFF2-40B4-BE49-F238E27FC236}">
                <a16:creationId xmlns:a16="http://schemas.microsoft.com/office/drawing/2014/main" id="{AC9DB305-0BB9-D32C-BEBA-E8EB883D1D57}"/>
              </a:ext>
            </a:extLst>
          </p:cNvPr>
          <p:cNvSpPr/>
          <p:nvPr/>
        </p:nvSpPr>
        <p:spPr>
          <a:xfrm>
            <a:off x="272092" y="2931552"/>
            <a:ext cx="3132958" cy="2210705"/>
          </a:xfrm>
          <a:custGeom>
            <a:avLst/>
            <a:gdLst>
              <a:gd name="connsiteX0" fmla="*/ 0 w 5145230"/>
              <a:gd name="connsiteY0" fmla="*/ 0 h 4234848"/>
              <a:gd name="connsiteX1" fmla="*/ 5145230 w 5145230"/>
              <a:gd name="connsiteY1" fmla="*/ 0 h 4234848"/>
              <a:gd name="connsiteX2" fmla="*/ 5145230 w 5145230"/>
              <a:gd name="connsiteY2" fmla="*/ 4234848 h 4234848"/>
              <a:gd name="connsiteX3" fmla="*/ 0 w 5145230"/>
              <a:gd name="connsiteY3" fmla="*/ 4234848 h 4234848"/>
              <a:gd name="connsiteX4" fmla="*/ 0 w 5145230"/>
              <a:gd name="connsiteY4" fmla="*/ 0 h 423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4234848">
                <a:moveTo>
                  <a:pt x="0" y="0"/>
                </a:moveTo>
                <a:lnTo>
                  <a:pt x="5145230" y="0"/>
                </a:lnTo>
                <a:lnTo>
                  <a:pt x="5145230" y="4234848"/>
                </a:lnTo>
                <a:lnTo>
                  <a:pt x="0" y="4234848"/>
                </a:lnTo>
                <a:lnTo>
                  <a:pt x="0" y="0"/>
                </a:lnTo>
                <a:close/>
              </a:path>
            </a:pathLst>
          </a:custGeom>
        </p:spPr>
        <p:style>
          <a:lnRef idx="2">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marR="0" lvl="1" indent="-228600" algn="l" defTabSz="889000" rtl="0" eaLnBrk="1" fontAlgn="auto" latinLnBrk="0" hangingPunct="1">
              <a:lnSpc>
                <a:spcPct val="90000"/>
              </a:lnSpc>
              <a:spcBef>
                <a:spcPct val="0"/>
              </a:spcBef>
              <a:spcAft>
                <a:spcPct val="15000"/>
              </a:spcAft>
              <a:buClrTx/>
              <a:buSzTx/>
              <a:buFontTx/>
              <a:buChar char="•"/>
              <a:tabLst/>
              <a:defRPr/>
            </a:pPr>
            <a:r>
              <a:rPr kumimoji="0" lang="en-US" sz="1600" b="1"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For 5G-Advanced: 18-month. Assuming no delay of Rel-19</a:t>
            </a:r>
          </a:p>
          <a:p>
            <a:pPr marL="342900" marR="0" lvl="2" indent="-171450" algn="l" defTabSz="711200" rtl="0" eaLnBrk="1" fontAlgn="auto" latinLnBrk="0" hangingPunct="1">
              <a:lnSpc>
                <a:spcPct val="90000"/>
              </a:lnSpc>
              <a:spcBef>
                <a:spcPct val="0"/>
              </a:spcBef>
              <a:spcAft>
                <a:spcPts val="600"/>
              </a:spcAft>
              <a:buClrTx/>
              <a:buSzTx/>
              <a:buFontTx/>
              <a:buChar char="•"/>
              <a:tabLst/>
              <a:defRPr/>
            </a:pPr>
            <a:r>
              <a:rPr kumimoji="0" lang="en-US" sz="12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Stage-1 freeze : Jun 2025</a:t>
            </a:r>
          </a:p>
          <a:p>
            <a:pPr marL="342900" marR="0" lvl="2" indent="-171450" algn="l" defTabSz="711200" rtl="0" eaLnBrk="1" fontAlgn="auto" latinLnBrk="0" hangingPunct="1">
              <a:lnSpc>
                <a:spcPct val="90000"/>
              </a:lnSpc>
              <a:spcBef>
                <a:spcPct val="0"/>
              </a:spcBef>
              <a:spcAft>
                <a:spcPts val="600"/>
              </a:spcAft>
              <a:buClrTx/>
              <a:buSzTx/>
              <a:buFontTx/>
              <a:buChar char="•"/>
              <a:tabLst/>
              <a:defRPr/>
            </a:pPr>
            <a:r>
              <a:rPr kumimoji="0" lang="en-US" sz="12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Stage-2 freeze : Jun 2026 (&gt;=80%); Sep 2026 (100%)</a:t>
            </a:r>
          </a:p>
          <a:p>
            <a:pPr marL="342900" marR="0" lvl="2" indent="-171450" algn="l" defTabSz="711200" rtl="0" eaLnBrk="1" fontAlgn="auto" latinLnBrk="0" hangingPunct="1">
              <a:lnSpc>
                <a:spcPct val="90000"/>
              </a:lnSpc>
              <a:spcBef>
                <a:spcPct val="0"/>
              </a:spcBef>
              <a:spcAft>
                <a:spcPts val="600"/>
              </a:spcAft>
              <a:buClrTx/>
              <a:buSzTx/>
              <a:buFontTx/>
              <a:buChar char="•"/>
              <a:tabLst/>
              <a:defRPr/>
            </a:pPr>
            <a:r>
              <a:rPr kumimoji="0" lang="en-US" sz="12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Stage-3 freeze : Mar 2027</a:t>
            </a:r>
          </a:p>
          <a:p>
            <a:pPr marL="342900" marR="0" lvl="2" indent="-171450" algn="l" defTabSz="711200" rtl="0" eaLnBrk="1" fontAlgn="auto" latinLnBrk="0" hangingPunct="1">
              <a:lnSpc>
                <a:spcPct val="90000"/>
              </a:lnSpc>
              <a:spcBef>
                <a:spcPct val="0"/>
              </a:spcBef>
              <a:spcAft>
                <a:spcPts val="600"/>
              </a:spcAft>
              <a:buClrTx/>
              <a:buSzTx/>
              <a:buFontTx/>
              <a:buChar char="•"/>
              <a:tabLst/>
              <a:defRPr/>
            </a:pPr>
            <a:r>
              <a:rPr kumimoji="0" lang="en-US" sz="12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ASN.1/</a:t>
            </a:r>
            <a:r>
              <a:rPr kumimoji="0" lang="en-US" sz="1200" b="0" i="0" u="none" strike="noStrike" kern="1200" cap="none" spc="0" normalizeH="0" baseline="0" noProof="0" dirty="0" err="1">
                <a:ln>
                  <a:noFill/>
                </a:ln>
                <a:solidFill>
                  <a:srgbClr val="000000">
                    <a:hueOff val="0"/>
                    <a:satOff val="0"/>
                    <a:lumOff val="0"/>
                    <a:alphaOff val="0"/>
                  </a:srgbClr>
                </a:solidFill>
                <a:effectLst/>
                <a:uLnTx/>
                <a:uFillTx/>
                <a:latin typeface="Calibri" panose="020F0502020204030204"/>
                <a:ea typeface="Helvetica Neue"/>
                <a:cs typeface="Helvetica Neue"/>
              </a:rPr>
              <a:t>OpenAPI</a:t>
            </a:r>
            <a:r>
              <a:rPr kumimoji="0" lang="en-US" sz="12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 freeze: June 2027</a:t>
            </a:r>
          </a:p>
        </p:txBody>
      </p:sp>
      <p:sp>
        <p:nvSpPr>
          <p:cNvPr id="11" name="Title 1">
            <a:extLst>
              <a:ext uri="{FF2B5EF4-FFF2-40B4-BE49-F238E27FC236}">
                <a16:creationId xmlns:a16="http://schemas.microsoft.com/office/drawing/2014/main" id="{6998BD58-474F-7DB3-A84D-F1CD9450FAC3}"/>
              </a:ext>
            </a:extLst>
          </p:cNvPr>
          <p:cNvSpPr txBox="1">
            <a:spLocks/>
          </p:cNvSpPr>
          <p:nvPr/>
        </p:nvSpPr>
        <p:spPr>
          <a:xfrm>
            <a:off x="1956988" y="316315"/>
            <a:ext cx="9764588" cy="7851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0" algn="l" defTabSz="609600" eaLnBrk="1" latinLnBrk="0" hangingPunct="1">
              <a:lnSpc>
                <a:spcPct val="90000"/>
              </a:lnSpc>
              <a:spcBef>
                <a:spcPts val="0"/>
              </a:spcBef>
              <a:spcAft>
                <a:spcPts val="0"/>
              </a:spcAft>
              <a:buClrTx/>
              <a:buSzTx/>
              <a:buFontTx/>
              <a:buNone/>
              <a:tabLst/>
              <a:defRPr sz="4000" b="0" i="0" u="none" strike="noStrike" cap="none" spc="0" baseline="0">
                <a:solidFill>
                  <a:srgbClr val="52525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400" b="0" i="0" u="none" strike="noStrike" kern="1200" cap="none" spc="0" normalizeH="0" baseline="0" noProof="0" dirty="0">
                <a:ln>
                  <a:noFill/>
                </a:ln>
                <a:solidFill>
                  <a:schemeClr val="tx1"/>
                </a:solidFill>
                <a:effectLst/>
                <a:uLnTx/>
                <a:uFillTx/>
                <a:latin typeface="Montserrat" panose="00000500000000000000" pitchFamily="50" charset="0"/>
                <a:ea typeface="+mj-ea"/>
                <a:cs typeface="+mj-cs"/>
                <a:sym typeface="Helvetica"/>
              </a:rPr>
              <a:t>Release 20: 5G-Advanced timeline</a:t>
            </a:r>
          </a:p>
        </p:txBody>
      </p:sp>
      <p:grpSp>
        <p:nvGrpSpPr>
          <p:cNvPr id="95" name="Group 94">
            <a:extLst>
              <a:ext uri="{FF2B5EF4-FFF2-40B4-BE49-F238E27FC236}">
                <a16:creationId xmlns:a16="http://schemas.microsoft.com/office/drawing/2014/main" id="{D3F1EFCD-B429-496D-AEF3-7F1DB4178752}"/>
              </a:ext>
            </a:extLst>
          </p:cNvPr>
          <p:cNvGrpSpPr/>
          <p:nvPr/>
        </p:nvGrpSpPr>
        <p:grpSpPr>
          <a:xfrm>
            <a:off x="3909847" y="1600200"/>
            <a:ext cx="8131075" cy="4291177"/>
            <a:chOff x="99350" y="1246796"/>
            <a:chExt cx="12020401" cy="5220664"/>
          </a:xfrm>
        </p:grpSpPr>
        <p:cxnSp>
          <p:nvCxnSpPr>
            <p:cNvPr id="6" name="Straight Connector 114">
              <a:extLst>
                <a:ext uri="{FF2B5EF4-FFF2-40B4-BE49-F238E27FC236}">
                  <a16:creationId xmlns:a16="http://schemas.microsoft.com/office/drawing/2014/main" id="{BDC401F6-82C8-D48E-8420-4CABCA591427}"/>
                </a:ext>
              </a:extLst>
            </p:cNvPr>
            <p:cNvCxnSpPr>
              <a:cxnSpLocks noChangeShapeType="1"/>
            </p:cNvCxnSpPr>
            <p:nvPr/>
          </p:nvCxnSpPr>
          <p:spPr bwMode="auto">
            <a:xfrm>
              <a:off x="1243370" y="2089232"/>
              <a:ext cx="0" cy="4370345"/>
            </a:xfrm>
            <a:prstGeom prst="line">
              <a:avLst/>
            </a:prstGeom>
            <a:noFill/>
            <a:ln w="9525" algn="ctr">
              <a:solidFill>
                <a:schemeClr val="accent4">
                  <a:lumMod val="40000"/>
                  <a:lumOff val="60000"/>
                </a:schemeClr>
              </a:solidFill>
              <a:prstDash val="dash"/>
              <a:round/>
              <a:headEnd/>
              <a:tailEnd/>
            </a:ln>
          </p:spPr>
        </p:cxnSp>
        <p:cxnSp>
          <p:nvCxnSpPr>
            <p:cNvPr id="8" name="Straight Connector 114">
              <a:extLst>
                <a:ext uri="{FF2B5EF4-FFF2-40B4-BE49-F238E27FC236}">
                  <a16:creationId xmlns:a16="http://schemas.microsoft.com/office/drawing/2014/main" id="{7648A975-BADC-764A-E26A-AF9BB6EC20C0}"/>
                </a:ext>
              </a:extLst>
            </p:cNvPr>
            <p:cNvCxnSpPr>
              <a:cxnSpLocks noChangeShapeType="1"/>
            </p:cNvCxnSpPr>
            <p:nvPr/>
          </p:nvCxnSpPr>
          <p:spPr bwMode="auto">
            <a:xfrm>
              <a:off x="7756705" y="2097115"/>
              <a:ext cx="54338" cy="4370345"/>
            </a:xfrm>
            <a:prstGeom prst="line">
              <a:avLst/>
            </a:prstGeom>
            <a:noFill/>
            <a:ln w="9525" algn="ctr">
              <a:solidFill>
                <a:schemeClr val="accent4">
                  <a:lumMod val="40000"/>
                  <a:lumOff val="60000"/>
                </a:schemeClr>
              </a:solidFill>
              <a:prstDash val="dash"/>
              <a:round/>
              <a:headEnd/>
              <a:tailEnd/>
            </a:ln>
          </p:spPr>
        </p:cxnSp>
        <p:cxnSp>
          <p:nvCxnSpPr>
            <p:cNvPr id="9" name="Straight Connector 114">
              <a:extLst>
                <a:ext uri="{FF2B5EF4-FFF2-40B4-BE49-F238E27FC236}">
                  <a16:creationId xmlns:a16="http://schemas.microsoft.com/office/drawing/2014/main" id="{45404E75-FE52-91A1-459F-A750DB5345CC}"/>
                </a:ext>
              </a:extLst>
            </p:cNvPr>
            <p:cNvCxnSpPr>
              <a:cxnSpLocks noChangeShapeType="1"/>
            </p:cNvCxnSpPr>
            <p:nvPr/>
          </p:nvCxnSpPr>
          <p:spPr bwMode="auto">
            <a:xfrm>
              <a:off x="6142745" y="2097115"/>
              <a:ext cx="23249" cy="4370345"/>
            </a:xfrm>
            <a:prstGeom prst="line">
              <a:avLst/>
            </a:prstGeom>
            <a:noFill/>
            <a:ln w="9525" algn="ctr">
              <a:solidFill>
                <a:schemeClr val="accent4">
                  <a:lumMod val="40000"/>
                  <a:lumOff val="60000"/>
                </a:schemeClr>
              </a:solidFill>
              <a:prstDash val="dash"/>
              <a:round/>
              <a:headEnd/>
              <a:tailEnd/>
            </a:ln>
          </p:spPr>
        </p:cxnSp>
        <p:cxnSp>
          <p:nvCxnSpPr>
            <p:cNvPr id="10" name="Straight Connector 114">
              <a:extLst>
                <a:ext uri="{FF2B5EF4-FFF2-40B4-BE49-F238E27FC236}">
                  <a16:creationId xmlns:a16="http://schemas.microsoft.com/office/drawing/2014/main" id="{3BFD2A3D-CF41-F1B7-4896-3B8F8938DDD6}"/>
                </a:ext>
              </a:extLst>
            </p:cNvPr>
            <p:cNvCxnSpPr>
              <a:cxnSpLocks noChangeShapeType="1"/>
            </p:cNvCxnSpPr>
            <p:nvPr/>
          </p:nvCxnSpPr>
          <p:spPr bwMode="auto">
            <a:xfrm>
              <a:off x="9370665" y="2097115"/>
              <a:ext cx="6394" cy="4370345"/>
            </a:xfrm>
            <a:prstGeom prst="line">
              <a:avLst/>
            </a:prstGeom>
            <a:noFill/>
            <a:ln w="9525" algn="ctr">
              <a:solidFill>
                <a:schemeClr val="accent4">
                  <a:lumMod val="40000"/>
                  <a:lumOff val="60000"/>
                </a:schemeClr>
              </a:solidFill>
              <a:prstDash val="dash"/>
              <a:round/>
              <a:headEnd/>
              <a:tailEnd/>
            </a:ln>
          </p:spPr>
        </p:cxnSp>
        <p:cxnSp>
          <p:nvCxnSpPr>
            <p:cNvPr id="12" name="Straight Connector 114">
              <a:extLst>
                <a:ext uri="{FF2B5EF4-FFF2-40B4-BE49-F238E27FC236}">
                  <a16:creationId xmlns:a16="http://schemas.microsoft.com/office/drawing/2014/main" id="{B5277AC8-7855-A180-9401-9C2F85CE60D2}"/>
                </a:ext>
              </a:extLst>
            </p:cNvPr>
            <p:cNvCxnSpPr>
              <a:cxnSpLocks noChangeShapeType="1"/>
            </p:cNvCxnSpPr>
            <p:nvPr/>
          </p:nvCxnSpPr>
          <p:spPr bwMode="auto">
            <a:xfrm flipH="1">
              <a:off x="8560763" y="2097115"/>
              <a:ext cx="2922" cy="4370345"/>
            </a:xfrm>
            <a:prstGeom prst="line">
              <a:avLst/>
            </a:prstGeom>
            <a:noFill/>
            <a:ln w="9525" algn="ctr">
              <a:solidFill>
                <a:schemeClr val="accent4">
                  <a:lumMod val="40000"/>
                  <a:lumOff val="60000"/>
                </a:schemeClr>
              </a:solidFill>
              <a:prstDash val="dash"/>
              <a:round/>
              <a:headEnd/>
              <a:tailEnd/>
            </a:ln>
          </p:spPr>
        </p:cxnSp>
        <p:cxnSp>
          <p:nvCxnSpPr>
            <p:cNvPr id="13" name="Straight Connector 114">
              <a:extLst>
                <a:ext uri="{FF2B5EF4-FFF2-40B4-BE49-F238E27FC236}">
                  <a16:creationId xmlns:a16="http://schemas.microsoft.com/office/drawing/2014/main" id="{991126AE-9DEB-B078-6012-D8DF6ECAF990}"/>
                </a:ext>
              </a:extLst>
            </p:cNvPr>
            <p:cNvCxnSpPr>
              <a:cxnSpLocks noChangeShapeType="1"/>
            </p:cNvCxnSpPr>
            <p:nvPr/>
          </p:nvCxnSpPr>
          <p:spPr bwMode="auto">
            <a:xfrm>
              <a:off x="10177645" y="2097115"/>
              <a:ext cx="1778" cy="4370345"/>
            </a:xfrm>
            <a:prstGeom prst="line">
              <a:avLst/>
            </a:prstGeom>
            <a:noFill/>
            <a:ln w="28575" algn="ctr">
              <a:solidFill>
                <a:schemeClr val="accent4">
                  <a:lumMod val="40000"/>
                  <a:lumOff val="60000"/>
                </a:schemeClr>
              </a:solidFill>
              <a:round/>
              <a:headEnd/>
              <a:tailEnd/>
            </a:ln>
          </p:spPr>
        </p:cxnSp>
        <p:cxnSp>
          <p:nvCxnSpPr>
            <p:cNvPr id="14" name="Straight Connector 114">
              <a:extLst>
                <a:ext uri="{FF2B5EF4-FFF2-40B4-BE49-F238E27FC236}">
                  <a16:creationId xmlns:a16="http://schemas.microsoft.com/office/drawing/2014/main" id="{D1A3B02E-A4E7-C4E6-46EA-3E81AE40786D}"/>
                </a:ext>
              </a:extLst>
            </p:cNvPr>
            <p:cNvCxnSpPr>
              <a:cxnSpLocks noChangeShapeType="1"/>
            </p:cNvCxnSpPr>
            <p:nvPr/>
          </p:nvCxnSpPr>
          <p:spPr bwMode="auto">
            <a:xfrm>
              <a:off x="6949725" y="2097115"/>
              <a:ext cx="22293" cy="4370345"/>
            </a:xfrm>
            <a:prstGeom prst="line">
              <a:avLst/>
            </a:prstGeom>
            <a:noFill/>
            <a:ln w="28575" algn="ctr">
              <a:solidFill>
                <a:schemeClr val="accent4">
                  <a:lumMod val="40000"/>
                  <a:lumOff val="60000"/>
                </a:schemeClr>
              </a:solidFill>
              <a:round/>
              <a:headEnd/>
              <a:tailEnd/>
            </a:ln>
          </p:spPr>
        </p:cxnSp>
        <p:cxnSp>
          <p:nvCxnSpPr>
            <p:cNvPr id="15" name="Straight Connector 114">
              <a:extLst>
                <a:ext uri="{FF2B5EF4-FFF2-40B4-BE49-F238E27FC236}">
                  <a16:creationId xmlns:a16="http://schemas.microsoft.com/office/drawing/2014/main" id="{FC4F551A-96A4-A293-5AC6-9C786DFEBC9D}"/>
                </a:ext>
              </a:extLst>
            </p:cNvPr>
            <p:cNvCxnSpPr>
              <a:cxnSpLocks noChangeShapeType="1"/>
            </p:cNvCxnSpPr>
            <p:nvPr/>
          </p:nvCxnSpPr>
          <p:spPr bwMode="auto">
            <a:xfrm>
              <a:off x="3721805" y="2097115"/>
              <a:ext cx="0" cy="4370345"/>
            </a:xfrm>
            <a:prstGeom prst="line">
              <a:avLst/>
            </a:prstGeom>
            <a:noFill/>
            <a:ln w="28575" algn="ctr">
              <a:solidFill>
                <a:schemeClr val="accent4">
                  <a:lumMod val="40000"/>
                  <a:lumOff val="60000"/>
                </a:schemeClr>
              </a:solidFill>
              <a:round/>
              <a:headEnd/>
              <a:tailEnd/>
            </a:ln>
          </p:spPr>
        </p:cxnSp>
        <p:cxnSp>
          <p:nvCxnSpPr>
            <p:cNvPr id="17" name="Straight Connector 114">
              <a:extLst>
                <a:ext uri="{FF2B5EF4-FFF2-40B4-BE49-F238E27FC236}">
                  <a16:creationId xmlns:a16="http://schemas.microsoft.com/office/drawing/2014/main" id="{72A9A9D7-4CDE-D020-B3B5-9C4055ECCA21}"/>
                </a:ext>
              </a:extLst>
            </p:cNvPr>
            <p:cNvCxnSpPr>
              <a:cxnSpLocks noChangeShapeType="1"/>
            </p:cNvCxnSpPr>
            <p:nvPr/>
          </p:nvCxnSpPr>
          <p:spPr bwMode="auto">
            <a:xfrm>
              <a:off x="493885" y="2097115"/>
              <a:ext cx="5798" cy="4370345"/>
            </a:xfrm>
            <a:prstGeom prst="line">
              <a:avLst/>
            </a:prstGeom>
            <a:noFill/>
            <a:ln w="28575" algn="ctr">
              <a:solidFill>
                <a:schemeClr val="accent4">
                  <a:lumMod val="40000"/>
                  <a:lumOff val="60000"/>
                </a:schemeClr>
              </a:solidFill>
              <a:round/>
              <a:headEnd/>
              <a:tailEnd/>
            </a:ln>
          </p:spPr>
        </p:cxnSp>
        <p:cxnSp>
          <p:nvCxnSpPr>
            <p:cNvPr id="19" name="Straight Connector 18">
              <a:extLst>
                <a:ext uri="{FF2B5EF4-FFF2-40B4-BE49-F238E27FC236}">
                  <a16:creationId xmlns:a16="http://schemas.microsoft.com/office/drawing/2014/main" id="{51275CFF-3764-76E7-691C-909E8EB4B42E}"/>
                </a:ext>
              </a:extLst>
            </p:cNvPr>
            <p:cNvCxnSpPr>
              <a:cxnSpLocks/>
            </p:cNvCxnSpPr>
            <p:nvPr/>
          </p:nvCxnSpPr>
          <p:spPr bwMode="auto">
            <a:xfrm>
              <a:off x="581247" y="141429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1" name="Straight Connector 114">
              <a:extLst>
                <a:ext uri="{FF2B5EF4-FFF2-40B4-BE49-F238E27FC236}">
                  <a16:creationId xmlns:a16="http://schemas.microsoft.com/office/drawing/2014/main" id="{A332236D-DDD5-8D54-FD6D-616A2460C829}"/>
                </a:ext>
              </a:extLst>
            </p:cNvPr>
            <p:cNvCxnSpPr>
              <a:cxnSpLocks noChangeShapeType="1"/>
            </p:cNvCxnSpPr>
            <p:nvPr/>
          </p:nvCxnSpPr>
          <p:spPr bwMode="auto">
            <a:xfrm>
              <a:off x="2107845" y="2097115"/>
              <a:ext cx="0" cy="4370345"/>
            </a:xfrm>
            <a:prstGeom prst="line">
              <a:avLst/>
            </a:prstGeom>
            <a:noFill/>
            <a:ln w="9525" algn="ctr">
              <a:solidFill>
                <a:schemeClr val="accent4">
                  <a:lumMod val="40000"/>
                  <a:lumOff val="60000"/>
                </a:schemeClr>
              </a:solidFill>
              <a:prstDash val="dash"/>
              <a:round/>
              <a:headEnd/>
              <a:tailEnd/>
            </a:ln>
          </p:spPr>
        </p:cxnSp>
        <p:sp>
          <p:nvSpPr>
            <p:cNvPr id="22" name="TextBox 21">
              <a:extLst>
                <a:ext uri="{FF2B5EF4-FFF2-40B4-BE49-F238E27FC236}">
                  <a16:creationId xmlns:a16="http://schemas.microsoft.com/office/drawing/2014/main" id="{C7DF0E4D-528B-B2A7-0F25-8614E13C0A74}"/>
                </a:ext>
              </a:extLst>
            </p:cNvPr>
            <p:cNvSpPr txBox="1"/>
            <p:nvPr/>
          </p:nvSpPr>
          <p:spPr>
            <a:xfrm>
              <a:off x="1778010" y="1251309"/>
              <a:ext cx="775841" cy="311366"/>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2024</a:t>
              </a:r>
            </a:p>
          </p:txBody>
        </p:sp>
        <p:grpSp>
          <p:nvGrpSpPr>
            <p:cNvPr id="23" name="Group 22">
              <a:extLst>
                <a:ext uri="{FF2B5EF4-FFF2-40B4-BE49-F238E27FC236}">
                  <a16:creationId xmlns:a16="http://schemas.microsoft.com/office/drawing/2014/main" id="{5B00BA27-6D46-BC07-AFD9-DD39429C97D4}"/>
                </a:ext>
              </a:extLst>
            </p:cNvPr>
            <p:cNvGrpSpPr/>
            <p:nvPr/>
          </p:nvGrpSpPr>
          <p:grpSpPr>
            <a:xfrm>
              <a:off x="1030811" y="1605072"/>
              <a:ext cx="544074" cy="425105"/>
              <a:chOff x="993526" y="755453"/>
              <a:chExt cx="408056" cy="318829"/>
            </a:xfrm>
          </p:grpSpPr>
          <p:sp>
            <p:nvSpPr>
              <p:cNvPr id="24" name="TextBox 86">
                <a:extLst>
                  <a:ext uri="{FF2B5EF4-FFF2-40B4-BE49-F238E27FC236}">
                    <a16:creationId xmlns:a16="http://schemas.microsoft.com/office/drawing/2014/main" id="{22E885B3-6B94-F226-9E07-F0B0F2CFDD49}"/>
                  </a:ext>
                </a:extLst>
              </p:cNvPr>
              <p:cNvSpPr txBox="1">
                <a:spLocks noChangeArrowheads="1"/>
              </p:cNvSpPr>
              <p:nvPr/>
            </p:nvSpPr>
            <p:spPr bwMode="auto">
              <a:xfrm>
                <a:off x="993526" y="755453"/>
                <a:ext cx="393895"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#103</a:t>
                </a:r>
                <a:endParaRPr kumimoji="0" lang="en-GB" altLang="en-US" sz="1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25" name="TextBox 59">
                <a:extLst>
                  <a:ext uri="{FF2B5EF4-FFF2-40B4-BE49-F238E27FC236}">
                    <a16:creationId xmlns:a16="http://schemas.microsoft.com/office/drawing/2014/main" id="{A41480C3-A16E-9B59-9396-8FDD640B1407}"/>
                  </a:ext>
                </a:extLst>
              </p:cNvPr>
              <p:cNvSpPr txBox="1">
                <a:spLocks noChangeArrowheads="1"/>
              </p:cNvSpPr>
              <p:nvPr/>
            </p:nvSpPr>
            <p:spPr bwMode="auto">
              <a:xfrm>
                <a:off x="1018229" y="909441"/>
                <a:ext cx="383353"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Mar.</a:t>
                </a:r>
              </a:p>
            </p:txBody>
          </p:sp>
        </p:grpSp>
        <p:grpSp>
          <p:nvGrpSpPr>
            <p:cNvPr id="26" name="Group 25">
              <a:extLst>
                <a:ext uri="{FF2B5EF4-FFF2-40B4-BE49-F238E27FC236}">
                  <a16:creationId xmlns:a16="http://schemas.microsoft.com/office/drawing/2014/main" id="{A0A9032C-AB1F-C886-27B8-DE8BFBDD7868}"/>
                </a:ext>
              </a:extLst>
            </p:cNvPr>
            <p:cNvGrpSpPr/>
            <p:nvPr/>
          </p:nvGrpSpPr>
          <p:grpSpPr>
            <a:xfrm>
              <a:off x="7501982" y="1605072"/>
              <a:ext cx="549721" cy="425105"/>
              <a:chOff x="6316942" y="755453"/>
              <a:chExt cx="412291" cy="318829"/>
            </a:xfrm>
          </p:grpSpPr>
          <p:sp>
            <p:nvSpPr>
              <p:cNvPr id="27" name="TextBox 86">
                <a:extLst>
                  <a:ext uri="{FF2B5EF4-FFF2-40B4-BE49-F238E27FC236}">
                    <a16:creationId xmlns:a16="http://schemas.microsoft.com/office/drawing/2014/main" id="{E0815DE4-F085-9BC3-BE5F-6DDC0A795D43}"/>
                  </a:ext>
                </a:extLst>
              </p:cNvPr>
              <p:cNvSpPr txBox="1">
                <a:spLocks noChangeArrowheads="1"/>
              </p:cNvSpPr>
              <p:nvPr/>
            </p:nvSpPr>
            <p:spPr bwMode="auto">
              <a:xfrm>
                <a:off x="6316942" y="755453"/>
                <a:ext cx="349972"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#111</a:t>
                </a:r>
                <a:endParaRPr kumimoji="0" lang="en-GB" altLang="en-US" sz="1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28" name="TextBox 60">
                <a:extLst>
                  <a:ext uri="{FF2B5EF4-FFF2-40B4-BE49-F238E27FC236}">
                    <a16:creationId xmlns:a16="http://schemas.microsoft.com/office/drawing/2014/main" id="{EC45EBA5-9740-6A83-81B3-C25A560B6870}"/>
                  </a:ext>
                </a:extLst>
              </p:cNvPr>
              <p:cNvSpPr txBox="1">
                <a:spLocks noChangeArrowheads="1"/>
              </p:cNvSpPr>
              <p:nvPr/>
            </p:nvSpPr>
            <p:spPr bwMode="auto">
              <a:xfrm>
                <a:off x="6345879" y="909441"/>
                <a:ext cx="383354"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n-ea"/>
                    <a:cs typeface="+mn-cs"/>
                  </a:rPr>
                  <a:t>Mar.</a:t>
                </a:r>
              </a:p>
            </p:txBody>
          </p:sp>
        </p:grpSp>
        <p:grpSp>
          <p:nvGrpSpPr>
            <p:cNvPr id="29" name="Group 28">
              <a:extLst>
                <a:ext uri="{FF2B5EF4-FFF2-40B4-BE49-F238E27FC236}">
                  <a16:creationId xmlns:a16="http://schemas.microsoft.com/office/drawing/2014/main" id="{E644ABD1-AC6F-176A-1730-9E7B0EEDB13E}"/>
                </a:ext>
              </a:extLst>
            </p:cNvPr>
            <p:cNvGrpSpPr/>
            <p:nvPr/>
          </p:nvGrpSpPr>
          <p:grpSpPr>
            <a:xfrm>
              <a:off x="4252157" y="1605072"/>
              <a:ext cx="527533" cy="425105"/>
              <a:chOff x="3676315" y="755453"/>
              <a:chExt cx="395651" cy="318829"/>
            </a:xfrm>
          </p:grpSpPr>
          <p:sp>
            <p:nvSpPr>
              <p:cNvPr id="30" name="TextBox 86">
                <a:extLst>
                  <a:ext uri="{FF2B5EF4-FFF2-40B4-BE49-F238E27FC236}">
                    <a16:creationId xmlns:a16="http://schemas.microsoft.com/office/drawing/2014/main" id="{8B5472F2-B846-5CA8-3B55-5A257A49938B}"/>
                  </a:ext>
                </a:extLst>
              </p:cNvPr>
              <p:cNvSpPr txBox="1">
                <a:spLocks noChangeArrowheads="1"/>
              </p:cNvSpPr>
              <p:nvPr/>
            </p:nvSpPr>
            <p:spPr bwMode="auto">
              <a:xfrm>
                <a:off x="3676315" y="755453"/>
                <a:ext cx="395651"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#107</a:t>
                </a:r>
                <a:endParaRPr kumimoji="0" lang="en-GB" altLang="en-US" sz="1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31" name="TextBox 61">
                <a:extLst>
                  <a:ext uri="{FF2B5EF4-FFF2-40B4-BE49-F238E27FC236}">
                    <a16:creationId xmlns:a16="http://schemas.microsoft.com/office/drawing/2014/main" id="{44E75175-69CE-EE16-9856-95FD320AD55E}"/>
                  </a:ext>
                </a:extLst>
              </p:cNvPr>
              <p:cNvSpPr txBox="1">
                <a:spLocks noChangeArrowheads="1"/>
              </p:cNvSpPr>
              <p:nvPr/>
            </p:nvSpPr>
            <p:spPr bwMode="auto">
              <a:xfrm>
                <a:off x="3683638" y="909441"/>
                <a:ext cx="383355"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Mar.</a:t>
                </a:r>
              </a:p>
            </p:txBody>
          </p:sp>
        </p:grpSp>
        <p:grpSp>
          <p:nvGrpSpPr>
            <p:cNvPr id="32" name="Group 31">
              <a:extLst>
                <a:ext uri="{FF2B5EF4-FFF2-40B4-BE49-F238E27FC236}">
                  <a16:creationId xmlns:a16="http://schemas.microsoft.com/office/drawing/2014/main" id="{BB04BA88-420D-9DF8-BC8A-69F5D47604C7}"/>
                </a:ext>
              </a:extLst>
            </p:cNvPr>
            <p:cNvGrpSpPr/>
            <p:nvPr/>
          </p:nvGrpSpPr>
          <p:grpSpPr>
            <a:xfrm>
              <a:off x="1837741" y="1605072"/>
              <a:ext cx="536904" cy="425105"/>
              <a:chOff x="1682078" y="755453"/>
              <a:chExt cx="402677" cy="318829"/>
            </a:xfrm>
          </p:grpSpPr>
          <p:sp>
            <p:nvSpPr>
              <p:cNvPr id="33" name="TextBox 86">
                <a:extLst>
                  <a:ext uri="{FF2B5EF4-FFF2-40B4-BE49-F238E27FC236}">
                    <a16:creationId xmlns:a16="http://schemas.microsoft.com/office/drawing/2014/main" id="{DF52455D-2FB4-6098-EFC6-26E9EE24AFC4}"/>
                  </a:ext>
                </a:extLst>
              </p:cNvPr>
              <p:cNvSpPr txBox="1">
                <a:spLocks noChangeArrowheads="1"/>
              </p:cNvSpPr>
              <p:nvPr/>
            </p:nvSpPr>
            <p:spPr bwMode="auto">
              <a:xfrm>
                <a:off x="1682078" y="755453"/>
                <a:ext cx="402677"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#104</a:t>
                </a:r>
                <a:endParaRPr kumimoji="0" lang="en-GB" altLang="en-US" sz="1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34" name="TextBox 62">
                <a:extLst>
                  <a:ext uri="{FF2B5EF4-FFF2-40B4-BE49-F238E27FC236}">
                    <a16:creationId xmlns:a16="http://schemas.microsoft.com/office/drawing/2014/main" id="{D0BD5491-CA80-4ABF-197E-339F77D0B3C8}"/>
                  </a:ext>
                </a:extLst>
              </p:cNvPr>
              <p:cNvSpPr txBox="1">
                <a:spLocks noChangeArrowheads="1"/>
              </p:cNvSpPr>
              <p:nvPr/>
            </p:nvSpPr>
            <p:spPr bwMode="auto">
              <a:xfrm>
                <a:off x="1705614" y="909441"/>
                <a:ext cx="374567"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n-ea"/>
                    <a:cs typeface="+mn-cs"/>
                  </a:rPr>
                  <a:t>Jun.</a:t>
                </a:r>
              </a:p>
            </p:txBody>
          </p:sp>
        </p:grpSp>
        <p:grpSp>
          <p:nvGrpSpPr>
            <p:cNvPr id="35" name="Group 34">
              <a:extLst>
                <a:ext uri="{FF2B5EF4-FFF2-40B4-BE49-F238E27FC236}">
                  <a16:creationId xmlns:a16="http://schemas.microsoft.com/office/drawing/2014/main" id="{0957A22A-C4E0-A0A2-6150-EB9CDF2F1F15}"/>
                </a:ext>
              </a:extLst>
            </p:cNvPr>
            <p:cNvGrpSpPr/>
            <p:nvPr/>
          </p:nvGrpSpPr>
          <p:grpSpPr>
            <a:xfrm>
              <a:off x="5047670" y="1605072"/>
              <a:ext cx="569855" cy="425105"/>
              <a:chOff x="4365828" y="755453"/>
              <a:chExt cx="427392" cy="318829"/>
            </a:xfrm>
          </p:grpSpPr>
          <p:sp>
            <p:nvSpPr>
              <p:cNvPr id="36" name="TextBox 86">
                <a:extLst>
                  <a:ext uri="{FF2B5EF4-FFF2-40B4-BE49-F238E27FC236}">
                    <a16:creationId xmlns:a16="http://schemas.microsoft.com/office/drawing/2014/main" id="{272F3DA9-07D1-29F4-66F9-CC6E99E3227B}"/>
                  </a:ext>
                </a:extLst>
              </p:cNvPr>
              <p:cNvSpPr txBox="1">
                <a:spLocks noChangeArrowheads="1"/>
              </p:cNvSpPr>
              <p:nvPr/>
            </p:nvSpPr>
            <p:spPr bwMode="auto">
              <a:xfrm>
                <a:off x="4365828" y="755453"/>
                <a:ext cx="400923"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#108</a:t>
                </a:r>
                <a:endParaRPr kumimoji="0" lang="en-GB" altLang="en-US" sz="1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37" name="TextBox 63">
                <a:extLst>
                  <a:ext uri="{FF2B5EF4-FFF2-40B4-BE49-F238E27FC236}">
                    <a16:creationId xmlns:a16="http://schemas.microsoft.com/office/drawing/2014/main" id="{D5DBC341-0EF9-7111-2003-E822493E453C}"/>
                  </a:ext>
                </a:extLst>
              </p:cNvPr>
              <p:cNvSpPr txBox="1">
                <a:spLocks noChangeArrowheads="1"/>
              </p:cNvSpPr>
              <p:nvPr/>
            </p:nvSpPr>
            <p:spPr bwMode="auto">
              <a:xfrm>
                <a:off x="4418652" y="909441"/>
                <a:ext cx="374568"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Jun.</a:t>
                </a:r>
              </a:p>
            </p:txBody>
          </p:sp>
        </p:grpSp>
        <p:grpSp>
          <p:nvGrpSpPr>
            <p:cNvPr id="38" name="Group 37">
              <a:extLst>
                <a:ext uri="{FF2B5EF4-FFF2-40B4-BE49-F238E27FC236}">
                  <a16:creationId xmlns:a16="http://schemas.microsoft.com/office/drawing/2014/main" id="{F9A54C5A-5EAE-CB55-0456-EC83117F01B7}"/>
                </a:ext>
              </a:extLst>
            </p:cNvPr>
            <p:cNvGrpSpPr/>
            <p:nvPr/>
          </p:nvGrpSpPr>
          <p:grpSpPr>
            <a:xfrm>
              <a:off x="8315730" y="1605072"/>
              <a:ext cx="550773" cy="425105"/>
              <a:chOff x="6882040" y="755453"/>
              <a:chExt cx="413081" cy="318829"/>
            </a:xfrm>
          </p:grpSpPr>
          <p:sp>
            <p:nvSpPr>
              <p:cNvPr id="39" name="TextBox 86">
                <a:extLst>
                  <a:ext uri="{FF2B5EF4-FFF2-40B4-BE49-F238E27FC236}">
                    <a16:creationId xmlns:a16="http://schemas.microsoft.com/office/drawing/2014/main" id="{5409BEA0-947B-7816-30D6-0B22F2F9B1F0}"/>
                  </a:ext>
                </a:extLst>
              </p:cNvPr>
              <p:cNvSpPr txBox="1">
                <a:spLocks noChangeArrowheads="1"/>
              </p:cNvSpPr>
              <p:nvPr/>
            </p:nvSpPr>
            <p:spPr bwMode="auto">
              <a:xfrm>
                <a:off x="6882040" y="755453"/>
                <a:ext cx="367541"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#112</a:t>
                </a:r>
                <a:endParaRPr kumimoji="0" lang="en-GB" altLang="en-US" sz="1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40" name="TextBox 64">
                <a:extLst>
                  <a:ext uri="{FF2B5EF4-FFF2-40B4-BE49-F238E27FC236}">
                    <a16:creationId xmlns:a16="http://schemas.microsoft.com/office/drawing/2014/main" id="{870347C8-8DCE-47D7-F4E1-4F8AB080F3D0}"/>
                  </a:ext>
                </a:extLst>
              </p:cNvPr>
              <p:cNvSpPr txBox="1">
                <a:spLocks noChangeArrowheads="1"/>
              </p:cNvSpPr>
              <p:nvPr/>
            </p:nvSpPr>
            <p:spPr bwMode="auto">
              <a:xfrm>
                <a:off x="6920552" y="909441"/>
                <a:ext cx="374569"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Jun.</a:t>
                </a:r>
              </a:p>
            </p:txBody>
          </p:sp>
        </p:grpSp>
        <p:grpSp>
          <p:nvGrpSpPr>
            <p:cNvPr id="41" name="Group 40">
              <a:extLst>
                <a:ext uri="{FF2B5EF4-FFF2-40B4-BE49-F238E27FC236}">
                  <a16:creationId xmlns:a16="http://schemas.microsoft.com/office/drawing/2014/main" id="{4336B08E-43FD-72E4-BFDC-BB0995CE1558}"/>
                </a:ext>
              </a:extLst>
            </p:cNvPr>
            <p:cNvGrpSpPr/>
            <p:nvPr/>
          </p:nvGrpSpPr>
          <p:grpSpPr>
            <a:xfrm>
              <a:off x="2642609" y="1605072"/>
              <a:ext cx="532207" cy="425105"/>
              <a:chOff x="2462755" y="755453"/>
              <a:chExt cx="399155" cy="318829"/>
            </a:xfrm>
          </p:grpSpPr>
          <p:sp>
            <p:nvSpPr>
              <p:cNvPr id="42" name="TextBox 86">
                <a:extLst>
                  <a:ext uri="{FF2B5EF4-FFF2-40B4-BE49-F238E27FC236}">
                    <a16:creationId xmlns:a16="http://schemas.microsoft.com/office/drawing/2014/main" id="{0C53CE1A-0B1C-2544-C06A-B78F673CEF94}"/>
                  </a:ext>
                </a:extLst>
              </p:cNvPr>
              <p:cNvSpPr txBox="1">
                <a:spLocks noChangeArrowheads="1"/>
              </p:cNvSpPr>
              <p:nvPr/>
            </p:nvSpPr>
            <p:spPr bwMode="auto">
              <a:xfrm>
                <a:off x="2462755" y="755453"/>
                <a:ext cx="393894"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#105</a:t>
                </a:r>
                <a:endParaRPr kumimoji="0" lang="en-GB" altLang="en-US" sz="1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43" name="TextBox 65">
                <a:extLst>
                  <a:ext uri="{FF2B5EF4-FFF2-40B4-BE49-F238E27FC236}">
                    <a16:creationId xmlns:a16="http://schemas.microsoft.com/office/drawing/2014/main" id="{1574C6FB-59C1-F340-C809-86B6F21CDD17}"/>
                  </a:ext>
                </a:extLst>
              </p:cNvPr>
              <p:cNvSpPr txBox="1">
                <a:spLocks noChangeArrowheads="1"/>
              </p:cNvSpPr>
              <p:nvPr/>
            </p:nvSpPr>
            <p:spPr bwMode="auto">
              <a:xfrm>
                <a:off x="2480315" y="909441"/>
                <a:ext cx="381595"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Sep.</a:t>
                </a:r>
              </a:p>
            </p:txBody>
          </p:sp>
        </p:grpSp>
        <p:grpSp>
          <p:nvGrpSpPr>
            <p:cNvPr id="44" name="Group 43">
              <a:extLst>
                <a:ext uri="{FF2B5EF4-FFF2-40B4-BE49-F238E27FC236}">
                  <a16:creationId xmlns:a16="http://schemas.microsoft.com/office/drawing/2014/main" id="{7968FA63-E13F-DABC-3820-4835C2068FEC}"/>
                </a:ext>
              </a:extLst>
            </p:cNvPr>
            <p:cNvGrpSpPr/>
            <p:nvPr/>
          </p:nvGrpSpPr>
          <p:grpSpPr>
            <a:xfrm>
              <a:off x="5885026" y="1605072"/>
              <a:ext cx="553600" cy="425105"/>
              <a:chOff x="5096248" y="755453"/>
              <a:chExt cx="415200" cy="318829"/>
            </a:xfrm>
          </p:grpSpPr>
          <p:sp>
            <p:nvSpPr>
              <p:cNvPr id="45" name="TextBox 86">
                <a:extLst>
                  <a:ext uri="{FF2B5EF4-FFF2-40B4-BE49-F238E27FC236}">
                    <a16:creationId xmlns:a16="http://schemas.microsoft.com/office/drawing/2014/main" id="{B2FEEBFC-0071-C4A6-6A32-F0672A6B7EE0}"/>
                  </a:ext>
                </a:extLst>
              </p:cNvPr>
              <p:cNvSpPr txBox="1">
                <a:spLocks noChangeArrowheads="1"/>
              </p:cNvSpPr>
              <p:nvPr/>
            </p:nvSpPr>
            <p:spPr bwMode="auto">
              <a:xfrm>
                <a:off x="5096248" y="755453"/>
                <a:ext cx="397409"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#109</a:t>
                </a:r>
                <a:endParaRPr kumimoji="0" lang="en-GB" altLang="en-US" sz="1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46" name="TextBox 66">
                <a:extLst>
                  <a:ext uri="{FF2B5EF4-FFF2-40B4-BE49-F238E27FC236}">
                    <a16:creationId xmlns:a16="http://schemas.microsoft.com/office/drawing/2014/main" id="{D46DDC24-CE8C-A9FB-7B96-CA682F639D84}"/>
                  </a:ext>
                </a:extLst>
              </p:cNvPr>
              <p:cNvSpPr txBox="1">
                <a:spLocks noChangeArrowheads="1"/>
              </p:cNvSpPr>
              <p:nvPr/>
            </p:nvSpPr>
            <p:spPr bwMode="auto">
              <a:xfrm>
                <a:off x="5129853" y="909441"/>
                <a:ext cx="381595"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Sep.</a:t>
                </a:r>
              </a:p>
            </p:txBody>
          </p:sp>
        </p:grpSp>
        <p:grpSp>
          <p:nvGrpSpPr>
            <p:cNvPr id="47" name="Group 46">
              <a:extLst>
                <a:ext uri="{FF2B5EF4-FFF2-40B4-BE49-F238E27FC236}">
                  <a16:creationId xmlns:a16="http://schemas.microsoft.com/office/drawing/2014/main" id="{07440DC1-AF69-65F1-9D0D-F17CFF0D0A61}"/>
                </a:ext>
              </a:extLst>
            </p:cNvPr>
            <p:cNvGrpSpPr/>
            <p:nvPr/>
          </p:nvGrpSpPr>
          <p:grpSpPr>
            <a:xfrm>
              <a:off x="237087" y="1605072"/>
              <a:ext cx="528873" cy="425105"/>
              <a:chOff x="313282" y="755453"/>
              <a:chExt cx="396655" cy="318829"/>
            </a:xfrm>
          </p:grpSpPr>
          <p:sp>
            <p:nvSpPr>
              <p:cNvPr id="48" name="TextBox 86">
                <a:extLst>
                  <a:ext uri="{FF2B5EF4-FFF2-40B4-BE49-F238E27FC236}">
                    <a16:creationId xmlns:a16="http://schemas.microsoft.com/office/drawing/2014/main" id="{D3A42C81-E775-BFC8-CBBF-5A746D562926}"/>
                  </a:ext>
                </a:extLst>
              </p:cNvPr>
              <p:cNvSpPr txBox="1">
                <a:spLocks noChangeArrowheads="1"/>
              </p:cNvSpPr>
              <p:nvPr/>
            </p:nvSpPr>
            <p:spPr bwMode="auto">
              <a:xfrm>
                <a:off x="313282" y="755453"/>
                <a:ext cx="393894"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#102</a:t>
                </a:r>
                <a:endParaRPr kumimoji="0" lang="en-GB" altLang="en-US" sz="1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49" name="TextBox 69">
                <a:extLst>
                  <a:ext uri="{FF2B5EF4-FFF2-40B4-BE49-F238E27FC236}">
                    <a16:creationId xmlns:a16="http://schemas.microsoft.com/office/drawing/2014/main" id="{EE8355A0-F036-F5D4-DCC3-B089450E99A0}"/>
                  </a:ext>
                </a:extLst>
              </p:cNvPr>
              <p:cNvSpPr txBox="1">
                <a:spLocks noChangeArrowheads="1"/>
              </p:cNvSpPr>
              <p:nvPr/>
            </p:nvSpPr>
            <p:spPr bwMode="auto">
              <a:xfrm>
                <a:off x="321315" y="909441"/>
                <a:ext cx="388622"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Dec.</a:t>
                </a:r>
              </a:p>
            </p:txBody>
          </p:sp>
        </p:grpSp>
        <p:grpSp>
          <p:nvGrpSpPr>
            <p:cNvPr id="50" name="Group 49">
              <a:extLst>
                <a:ext uri="{FF2B5EF4-FFF2-40B4-BE49-F238E27FC236}">
                  <a16:creationId xmlns:a16="http://schemas.microsoft.com/office/drawing/2014/main" id="{06FDD68A-A53A-6BFF-3A6F-C08E21F0EDDB}"/>
                </a:ext>
              </a:extLst>
            </p:cNvPr>
            <p:cNvGrpSpPr/>
            <p:nvPr/>
          </p:nvGrpSpPr>
          <p:grpSpPr>
            <a:xfrm>
              <a:off x="3436114" y="1605072"/>
              <a:ext cx="551328" cy="425105"/>
              <a:chOff x="2988843" y="755453"/>
              <a:chExt cx="413496" cy="318829"/>
            </a:xfrm>
          </p:grpSpPr>
          <p:sp>
            <p:nvSpPr>
              <p:cNvPr id="51" name="TextBox 86">
                <a:extLst>
                  <a:ext uri="{FF2B5EF4-FFF2-40B4-BE49-F238E27FC236}">
                    <a16:creationId xmlns:a16="http://schemas.microsoft.com/office/drawing/2014/main" id="{BEA55E30-11D8-C939-1BCD-B943283320D9}"/>
                  </a:ext>
                </a:extLst>
              </p:cNvPr>
              <p:cNvSpPr txBox="1">
                <a:spLocks noChangeArrowheads="1"/>
              </p:cNvSpPr>
              <p:nvPr/>
            </p:nvSpPr>
            <p:spPr bwMode="auto">
              <a:xfrm>
                <a:off x="2988843" y="755453"/>
                <a:ext cx="397408"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#106</a:t>
                </a:r>
                <a:endParaRPr kumimoji="0" lang="en-GB" altLang="en-US" sz="1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52" name="TextBox 70">
                <a:extLst>
                  <a:ext uri="{FF2B5EF4-FFF2-40B4-BE49-F238E27FC236}">
                    <a16:creationId xmlns:a16="http://schemas.microsoft.com/office/drawing/2014/main" id="{1B35F692-7B59-88A2-A45F-70217DAEABC7}"/>
                  </a:ext>
                </a:extLst>
              </p:cNvPr>
              <p:cNvSpPr txBox="1">
                <a:spLocks noChangeArrowheads="1"/>
              </p:cNvSpPr>
              <p:nvPr/>
            </p:nvSpPr>
            <p:spPr bwMode="auto">
              <a:xfrm>
                <a:off x="3013716" y="909441"/>
                <a:ext cx="388623"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Dec.</a:t>
                </a:r>
              </a:p>
            </p:txBody>
          </p:sp>
        </p:grpSp>
        <p:grpSp>
          <p:nvGrpSpPr>
            <p:cNvPr id="53" name="Group 52">
              <a:extLst>
                <a:ext uri="{FF2B5EF4-FFF2-40B4-BE49-F238E27FC236}">
                  <a16:creationId xmlns:a16="http://schemas.microsoft.com/office/drawing/2014/main" id="{51E69BCC-FB1A-0886-12ED-848372DFD99A}"/>
                </a:ext>
              </a:extLst>
            </p:cNvPr>
            <p:cNvGrpSpPr/>
            <p:nvPr/>
          </p:nvGrpSpPr>
          <p:grpSpPr>
            <a:xfrm>
              <a:off x="6699146" y="1605072"/>
              <a:ext cx="539389" cy="425105"/>
              <a:chOff x="5755284" y="755453"/>
              <a:chExt cx="404542" cy="318829"/>
            </a:xfrm>
          </p:grpSpPr>
          <p:sp>
            <p:nvSpPr>
              <p:cNvPr id="54" name="TextBox 86">
                <a:extLst>
                  <a:ext uri="{FF2B5EF4-FFF2-40B4-BE49-F238E27FC236}">
                    <a16:creationId xmlns:a16="http://schemas.microsoft.com/office/drawing/2014/main" id="{6B5BA5D5-2A83-195F-F54B-5C5A4EA25B26}"/>
                  </a:ext>
                </a:extLst>
              </p:cNvPr>
              <p:cNvSpPr txBox="1">
                <a:spLocks noChangeArrowheads="1"/>
              </p:cNvSpPr>
              <p:nvPr/>
            </p:nvSpPr>
            <p:spPr bwMode="auto">
              <a:xfrm>
                <a:off x="5755284" y="755453"/>
                <a:ext cx="376325"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#110</a:t>
                </a:r>
                <a:endParaRPr kumimoji="0" lang="en-GB" altLang="en-US" sz="1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55" name="TextBox 71">
                <a:extLst>
                  <a:ext uri="{FF2B5EF4-FFF2-40B4-BE49-F238E27FC236}">
                    <a16:creationId xmlns:a16="http://schemas.microsoft.com/office/drawing/2014/main" id="{28E6F104-ACD7-C190-43A9-3A0BF7F9FD10}"/>
                  </a:ext>
                </a:extLst>
              </p:cNvPr>
              <p:cNvSpPr txBox="1">
                <a:spLocks noChangeArrowheads="1"/>
              </p:cNvSpPr>
              <p:nvPr/>
            </p:nvSpPr>
            <p:spPr bwMode="auto">
              <a:xfrm>
                <a:off x="5771203" y="909441"/>
                <a:ext cx="388623"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Dec.</a:t>
                </a:r>
              </a:p>
            </p:txBody>
          </p:sp>
        </p:grpSp>
        <p:sp>
          <p:nvSpPr>
            <p:cNvPr id="56" name="TextBox 67">
              <a:extLst>
                <a:ext uri="{FF2B5EF4-FFF2-40B4-BE49-F238E27FC236}">
                  <a16:creationId xmlns:a16="http://schemas.microsoft.com/office/drawing/2014/main" id="{C0F7462D-4CB0-1B7F-6D32-396669E1A848}"/>
                </a:ext>
              </a:extLst>
            </p:cNvPr>
            <p:cNvSpPr txBox="1">
              <a:spLocks noChangeArrowheads="1"/>
            </p:cNvSpPr>
            <p:nvPr/>
          </p:nvSpPr>
          <p:spPr bwMode="auto">
            <a:xfrm>
              <a:off x="160027" y="1469323"/>
              <a:ext cx="454917" cy="183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4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TSGs</a:t>
              </a:r>
            </a:p>
          </p:txBody>
        </p:sp>
        <p:sp>
          <p:nvSpPr>
            <p:cNvPr id="57" name="Chevron 60">
              <a:extLst>
                <a:ext uri="{FF2B5EF4-FFF2-40B4-BE49-F238E27FC236}">
                  <a16:creationId xmlns:a16="http://schemas.microsoft.com/office/drawing/2014/main" id="{582641AC-B2A8-B066-615B-DA228D270B1E}"/>
                </a:ext>
              </a:extLst>
            </p:cNvPr>
            <p:cNvSpPr/>
            <p:nvPr/>
          </p:nvSpPr>
          <p:spPr bwMode="auto">
            <a:xfrm>
              <a:off x="99350" y="2345569"/>
              <a:ext cx="2077149"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SA1 5GA SID </a:t>
              </a:r>
              <a:r>
                <a:rPr kumimoji="0" lang="fr-FR" sz="7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definition</a:t>
              </a:r>
              <a:endPar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endParaRPr>
            </a:p>
          </p:txBody>
        </p:sp>
        <p:sp>
          <p:nvSpPr>
            <p:cNvPr id="58" name="Chevron 60">
              <a:extLst>
                <a:ext uri="{FF2B5EF4-FFF2-40B4-BE49-F238E27FC236}">
                  <a16:creationId xmlns:a16="http://schemas.microsoft.com/office/drawing/2014/main" id="{3413BC60-119B-B6CC-77BA-0C816F15921D}"/>
                </a:ext>
              </a:extLst>
            </p:cNvPr>
            <p:cNvSpPr/>
            <p:nvPr/>
          </p:nvSpPr>
          <p:spPr bwMode="auto">
            <a:xfrm>
              <a:off x="4362035" y="2339703"/>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100%</a:t>
              </a:r>
            </a:p>
          </p:txBody>
        </p:sp>
        <p:sp>
          <p:nvSpPr>
            <p:cNvPr id="59" name="Chevron 60">
              <a:extLst>
                <a:ext uri="{FF2B5EF4-FFF2-40B4-BE49-F238E27FC236}">
                  <a16:creationId xmlns:a16="http://schemas.microsoft.com/office/drawing/2014/main" id="{77D22C76-9670-16C8-3052-810788EED925}"/>
                </a:ext>
              </a:extLst>
            </p:cNvPr>
            <p:cNvSpPr/>
            <p:nvPr/>
          </p:nvSpPr>
          <p:spPr bwMode="auto">
            <a:xfrm>
              <a:off x="2059104" y="2344500"/>
              <a:ext cx="249257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SA1 5GA </a:t>
              </a:r>
              <a:r>
                <a:rPr kumimoji="0" lang="fr-FR" sz="8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Studies</a:t>
              </a: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 </a:t>
              </a:r>
              <a:r>
                <a:rPr kumimoji="0" lang="fr-FR" sz="8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Norm</a:t>
              </a: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80%</a:t>
              </a:r>
            </a:p>
          </p:txBody>
        </p:sp>
        <p:sp>
          <p:nvSpPr>
            <p:cNvPr id="60" name="Chevron 60">
              <a:extLst>
                <a:ext uri="{FF2B5EF4-FFF2-40B4-BE49-F238E27FC236}">
                  <a16:creationId xmlns:a16="http://schemas.microsoft.com/office/drawing/2014/main" id="{9931CB2B-F1F5-9F82-5F72-461BB6456268}"/>
                </a:ext>
              </a:extLst>
            </p:cNvPr>
            <p:cNvSpPr/>
            <p:nvPr/>
          </p:nvSpPr>
          <p:spPr bwMode="auto">
            <a:xfrm>
              <a:off x="8391395" y="2893870"/>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100%</a:t>
              </a:r>
            </a:p>
          </p:txBody>
        </p:sp>
        <p:sp>
          <p:nvSpPr>
            <p:cNvPr id="61" name="Chevron 60">
              <a:extLst>
                <a:ext uri="{FF2B5EF4-FFF2-40B4-BE49-F238E27FC236}">
                  <a16:creationId xmlns:a16="http://schemas.microsoft.com/office/drawing/2014/main" id="{1A440F26-839C-D6D5-B1E1-8EE374202E0F}"/>
                </a:ext>
              </a:extLst>
            </p:cNvPr>
            <p:cNvSpPr/>
            <p:nvPr/>
          </p:nvSpPr>
          <p:spPr bwMode="auto">
            <a:xfrm>
              <a:off x="5283203" y="2896226"/>
              <a:ext cx="3251196"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 2 (SA2, SA6, …) 5GA St.+</a:t>
              </a:r>
              <a:r>
                <a:rPr kumimoji="0" lang="fr-FR" sz="8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Norm</a:t>
              </a: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80%</a:t>
              </a:r>
            </a:p>
          </p:txBody>
        </p:sp>
        <p:sp>
          <p:nvSpPr>
            <p:cNvPr id="62" name="Chevron 60">
              <a:extLst>
                <a:ext uri="{FF2B5EF4-FFF2-40B4-BE49-F238E27FC236}">
                  <a16:creationId xmlns:a16="http://schemas.microsoft.com/office/drawing/2014/main" id="{B74ACFCC-EC3C-28E1-C7B3-139CFE04F832}"/>
                </a:ext>
              </a:extLst>
            </p:cNvPr>
            <p:cNvSpPr/>
            <p:nvPr/>
          </p:nvSpPr>
          <p:spPr bwMode="auto">
            <a:xfrm>
              <a:off x="8486210" y="5105304"/>
              <a:ext cx="250465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Stage 3 5GA St + </a:t>
              </a:r>
              <a:r>
                <a:rPr kumimoji="0" lang="fr-FR" sz="8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Norm</a:t>
              </a:r>
              <a:endPar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endParaRPr>
            </a:p>
          </p:txBody>
        </p:sp>
        <p:grpSp>
          <p:nvGrpSpPr>
            <p:cNvPr id="63" name="Group 62">
              <a:extLst>
                <a:ext uri="{FF2B5EF4-FFF2-40B4-BE49-F238E27FC236}">
                  <a16:creationId xmlns:a16="http://schemas.microsoft.com/office/drawing/2014/main" id="{053D5DD6-7195-414C-3E08-BD2CCCC6E955}"/>
                </a:ext>
              </a:extLst>
            </p:cNvPr>
            <p:cNvGrpSpPr/>
            <p:nvPr/>
          </p:nvGrpSpPr>
          <p:grpSpPr>
            <a:xfrm>
              <a:off x="9133209" y="1591526"/>
              <a:ext cx="533686" cy="425105"/>
              <a:chOff x="7356544" y="745293"/>
              <a:chExt cx="400264" cy="318829"/>
            </a:xfrm>
          </p:grpSpPr>
          <p:sp>
            <p:nvSpPr>
              <p:cNvPr id="64" name="TextBox 86">
                <a:extLst>
                  <a:ext uri="{FF2B5EF4-FFF2-40B4-BE49-F238E27FC236}">
                    <a16:creationId xmlns:a16="http://schemas.microsoft.com/office/drawing/2014/main" id="{B6EF09B9-437D-AC85-A023-5A102149A780}"/>
                  </a:ext>
                </a:extLst>
              </p:cNvPr>
              <p:cNvSpPr txBox="1">
                <a:spLocks noChangeArrowheads="1"/>
              </p:cNvSpPr>
              <p:nvPr/>
            </p:nvSpPr>
            <p:spPr bwMode="auto">
              <a:xfrm>
                <a:off x="7356544" y="745293"/>
                <a:ext cx="367540"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#113</a:t>
                </a:r>
                <a:endParaRPr kumimoji="0" lang="en-GB" altLang="en-US" sz="1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65" name="TextBox 66">
                <a:extLst>
                  <a:ext uri="{FF2B5EF4-FFF2-40B4-BE49-F238E27FC236}">
                    <a16:creationId xmlns:a16="http://schemas.microsoft.com/office/drawing/2014/main" id="{9286C83A-2583-CEF1-04DD-210CDB692A90}"/>
                  </a:ext>
                </a:extLst>
              </p:cNvPr>
              <p:cNvSpPr txBox="1">
                <a:spLocks noChangeArrowheads="1"/>
              </p:cNvSpPr>
              <p:nvPr/>
            </p:nvSpPr>
            <p:spPr bwMode="auto">
              <a:xfrm>
                <a:off x="7375213" y="899281"/>
                <a:ext cx="381595"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Sep.</a:t>
                </a:r>
              </a:p>
            </p:txBody>
          </p:sp>
        </p:grpSp>
        <p:grpSp>
          <p:nvGrpSpPr>
            <p:cNvPr id="66" name="Group 65">
              <a:extLst>
                <a:ext uri="{FF2B5EF4-FFF2-40B4-BE49-F238E27FC236}">
                  <a16:creationId xmlns:a16="http://schemas.microsoft.com/office/drawing/2014/main" id="{9B4E0410-87D2-4FE1-C971-FA9712ABA717}"/>
                </a:ext>
              </a:extLst>
            </p:cNvPr>
            <p:cNvGrpSpPr/>
            <p:nvPr/>
          </p:nvGrpSpPr>
          <p:grpSpPr>
            <a:xfrm>
              <a:off x="9928540" y="1591526"/>
              <a:ext cx="521329" cy="425105"/>
              <a:chOff x="8014189" y="745293"/>
              <a:chExt cx="390997" cy="318829"/>
            </a:xfrm>
          </p:grpSpPr>
          <p:sp>
            <p:nvSpPr>
              <p:cNvPr id="67" name="TextBox 86">
                <a:extLst>
                  <a:ext uri="{FF2B5EF4-FFF2-40B4-BE49-F238E27FC236}">
                    <a16:creationId xmlns:a16="http://schemas.microsoft.com/office/drawing/2014/main" id="{9860FF2C-6995-D9F2-2D4F-88D5F2AEE0F3}"/>
                  </a:ext>
                </a:extLst>
              </p:cNvPr>
              <p:cNvSpPr txBox="1">
                <a:spLocks noChangeArrowheads="1"/>
              </p:cNvSpPr>
              <p:nvPr/>
            </p:nvSpPr>
            <p:spPr bwMode="auto">
              <a:xfrm>
                <a:off x="8014189" y="745293"/>
                <a:ext cx="376325"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#114</a:t>
                </a:r>
                <a:endParaRPr kumimoji="0" lang="en-GB" altLang="en-US" sz="1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68" name="TextBox 71">
                <a:extLst>
                  <a:ext uri="{FF2B5EF4-FFF2-40B4-BE49-F238E27FC236}">
                    <a16:creationId xmlns:a16="http://schemas.microsoft.com/office/drawing/2014/main" id="{0869207F-8AE6-0CC7-8A26-E6B01E4B08DC}"/>
                  </a:ext>
                </a:extLst>
              </p:cNvPr>
              <p:cNvSpPr txBox="1">
                <a:spLocks noChangeArrowheads="1"/>
              </p:cNvSpPr>
              <p:nvPr/>
            </p:nvSpPr>
            <p:spPr bwMode="auto">
              <a:xfrm>
                <a:off x="8016563" y="899281"/>
                <a:ext cx="388623"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Dec.</a:t>
                </a:r>
              </a:p>
            </p:txBody>
          </p:sp>
        </p:grpSp>
        <p:sp>
          <p:nvSpPr>
            <p:cNvPr id="69" name="TextBox 86">
              <a:extLst>
                <a:ext uri="{FF2B5EF4-FFF2-40B4-BE49-F238E27FC236}">
                  <a16:creationId xmlns:a16="http://schemas.microsoft.com/office/drawing/2014/main" id="{D3559373-D933-955A-61F4-F405DB5D7317}"/>
                </a:ext>
              </a:extLst>
            </p:cNvPr>
            <p:cNvSpPr txBox="1">
              <a:spLocks noChangeArrowheads="1"/>
            </p:cNvSpPr>
            <p:nvPr/>
          </p:nvSpPr>
          <p:spPr bwMode="auto">
            <a:xfrm>
              <a:off x="10714731" y="1609589"/>
              <a:ext cx="490054" cy="21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#115</a:t>
              </a:r>
              <a:endParaRPr kumimoji="0" lang="en-GB" altLang="en-US" sz="1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70" name="TextBox 60">
              <a:extLst>
                <a:ext uri="{FF2B5EF4-FFF2-40B4-BE49-F238E27FC236}">
                  <a16:creationId xmlns:a16="http://schemas.microsoft.com/office/drawing/2014/main" id="{E0283474-DFF1-8591-E10A-E9BDB543A9EC}"/>
                </a:ext>
              </a:extLst>
            </p:cNvPr>
            <p:cNvSpPr txBox="1">
              <a:spLocks noChangeArrowheads="1"/>
            </p:cNvSpPr>
            <p:nvPr/>
          </p:nvSpPr>
          <p:spPr bwMode="auto">
            <a:xfrm>
              <a:off x="10765027" y="1814907"/>
              <a:ext cx="511138" cy="21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Mar.</a:t>
              </a:r>
            </a:p>
          </p:txBody>
        </p:sp>
        <p:sp>
          <p:nvSpPr>
            <p:cNvPr id="71" name="TextBox 60">
              <a:extLst>
                <a:ext uri="{FF2B5EF4-FFF2-40B4-BE49-F238E27FC236}">
                  <a16:creationId xmlns:a16="http://schemas.microsoft.com/office/drawing/2014/main" id="{47F6CE37-2305-CC7F-8319-08DDB2EA0195}"/>
                </a:ext>
              </a:extLst>
            </p:cNvPr>
            <p:cNvSpPr txBox="1">
              <a:spLocks noChangeArrowheads="1"/>
            </p:cNvSpPr>
            <p:nvPr/>
          </p:nvSpPr>
          <p:spPr bwMode="auto">
            <a:xfrm>
              <a:off x="11551907" y="1792328"/>
              <a:ext cx="475998" cy="21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Jun</a:t>
              </a:r>
            </a:p>
          </p:txBody>
        </p:sp>
        <p:sp>
          <p:nvSpPr>
            <p:cNvPr id="72" name="Chevron 60">
              <a:extLst>
                <a:ext uri="{FF2B5EF4-FFF2-40B4-BE49-F238E27FC236}">
                  <a16:creationId xmlns:a16="http://schemas.microsoft.com/office/drawing/2014/main" id="{ACA9140C-8995-2267-98B9-0299BB37A3A3}"/>
                </a:ext>
              </a:extLst>
            </p:cNvPr>
            <p:cNvSpPr/>
            <p:nvPr/>
          </p:nvSpPr>
          <p:spPr bwMode="auto">
            <a:xfrm>
              <a:off x="5401056" y="3997443"/>
              <a:ext cx="4749912"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RAN1</a:t>
              </a:r>
            </a:p>
          </p:txBody>
        </p:sp>
        <p:sp>
          <p:nvSpPr>
            <p:cNvPr id="73" name="Chevron 60">
              <a:extLst>
                <a:ext uri="{FF2B5EF4-FFF2-40B4-BE49-F238E27FC236}">
                  <a16:creationId xmlns:a16="http://schemas.microsoft.com/office/drawing/2014/main" id="{9AE2E421-F16E-048D-C4C5-AF8A1361B510}"/>
                </a:ext>
              </a:extLst>
            </p:cNvPr>
            <p:cNvSpPr/>
            <p:nvPr/>
          </p:nvSpPr>
          <p:spPr bwMode="auto">
            <a:xfrm>
              <a:off x="6144769" y="4489758"/>
              <a:ext cx="4846095" cy="27996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 </a:t>
              </a:r>
              <a:r>
                <a:rPr kumimoji="0" lang="fr-FR" sz="8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Completion</a:t>
              </a: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(RAN2/3/4core)</a:t>
              </a:r>
            </a:p>
          </p:txBody>
        </p:sp>
        <p:sp>
          <p:nvSpPr>
            <p:cNvPr id="74" name="TextBox 86">
              <a:extLst>
                <a:ext uri="{FF2B5EF4-FFF2-40B4-BE49-F238E27FC236}">
                  <a16:creationId xmlns:a16="http://schemas.microsoft.com/office/drawing/2014/main" id="{F8A1D1D4-F956-09A1-373C-D24FDBBF47FF}"/>
                </a:ext>
              </a:extLst>
            </p:cNvPr>
            <p:cNvSpPr txBox="1">
              <a:spLocks noChangeArrowheads="1"/>
            </p:cNvSpPr>
            <p:nvPr/>
          </p:nvSpPr>
          <p:spPr bwMode="auto">
            <a:xfrm>
              <a:off x="11484548" y="1605073"/>
              <a:ext cx="494739" cy="21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#116</a:t>
              </a:r>
              <a:endParaRPr kumimoji="0" lang="en-GB" altLang="en-US" sz="1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cxnSp>
          <p:nvCxnSpPr>
            <p:cNvPr id="75" name="Straight Connector 114">
              <a:extLst>
                <a:ext uri="{FF2B5EF4-FFF2-40B4-BE49-F238E27FC236}">
                  <a16:creationId xmlns:a16="http://schemas.microsoft.com/office/drawing/2014/main" id="{58274585-A29F-B8B5-1B8C-4296DCF4E760}"/>
                </a:ext>
              </a:extLst>
            </p:cNvPr>
            <p:cNvCxnSpPr>
              <a:cxnSpLocks noChangeShapeType="1"/>
            </p:cNvCxnSpPr>
            <p:nvPr/>
          </p:nvCxnSpPr>
          <p:spPr bwMode="auto">
            <a:xfrm flipH="1">
              <a:off x="2905205" y="2097115"/>
              <a:ext cx="9620" cy="4370345"/>
            </a:xfrm>
            <a:prstGeom prst="line">
              <a:avLst/>
            </a:prstGeom>
            <a:noFill/>
            <a:ln w="9525" algn="ctr">
              <a:solidFill>
                <a:schemeClr val="accent4">
                  <a:lumMod val="40000"/>
                  <a:lumOff val="60000"/>
                </a:schemeClr>
              </a:solidFill>
              <a:prstDash val="dash"/>
              <a:round/>
              <a:headEnd/>
              <a:tailEnd/>
            </a:ln>
          </p:spPr>
        </p:cxnSp>
        <p:cxnSp>
          <p:nvCxnSpPr>
            <p:cNvPr id="76" name="Straight Connector 114">
              <a:extLst>
                <a:ext uri="{FF2B5EF4-FFF2-40B4-BE49-F238E27FC236}">
                  <a16:creationId xmlns:a16="http://schemas.microsoft.com/office/drawing/2014/main" id="{26003C13-3D21-AE6D-B488-7B58B5D0EFC2}"/>
                </a:ext>
              </a:extLst>
            </p:cNvPr>
            <p:cNvCxnSpPr>
              <a:cxnSpLocks noChangeShapeType="1"/>
            </p:cNvCxnSpPr>
            <p:nvPr/>
          </p:nvCxnSpPr>
          <p:spPr bwMode="auto">
            <a:xfrm>
              <a:off x="4528785" y="2097115"/>
              <a:ext cx="22896" cy="4370345"/>
            </a:xfrm>
            <a:prstGeom prst="line">
              <a:avLst/>
            </a:prstGeom>
            <a:noFill/>
            <a:ln w="9525" algn="ctr">
              <a:solidFill>
                <a:schemeClr val="accent4">
                  <a:lumMod val="40000"/>
                  <a:lumOff val="60000"/>
                </a:schemeClr>
              </a:solidFill>
              <a:prstDash val="dash"/>
              <a:round/>
              <a:headEnd/>
              <a:tailEnd/>
            </a:ln>
          </p:spPr>
        </p:cxnSp>
        <p:cxnSp>
          <p:nvCxnSpPr>
            <p:cNvPr id="77" name="Straight Connector 114">
              <a:extLst>
                <a:ext uri="{FF2B5EF4-FFF2-40B4-BE49-F238E27FC236}">
                  <a16:creationId xmlns:a16="http://schemas.microsoft.com/office/drawing/2014/main" id="{A8429F12-A37F-D13A-93A9-CDFEF1137955}"/>
                </a:ext>
              </a:extLst>
            </p:cNvPr>
            <p:cNvCxnSpPr>
              <a:cxnSpLocks noChangeShapeType="1"/>
            </p:cNvCxnSpPr>
            <p:nvPr/>
          </p:nvCxnSpPr>
          <p:spPr bwMode="auto">
            <a:xfrm>
              <a:off x="5335765" y="2097115"/>
              <a:ext cx="0" cy="4370345"/>
            </a:xfrm>
            <a:prstGeom prst="line">
              <a:avLst/>
            </a:prstGeom>
            <a:noFill/>
            <a:ln w="9525" algn="ctr">
              <a:solidFill>
                <a:schemeClr val="accent4">
                  <a:lumMod val="40000"/>
                  <a:lumOff val="60000"/>
                </a:schemeClr>
              </a:solidFill>
              <a:prstDash val="dash"/>
              <a:round/>
              <a:headEnd/>
              <a:tailEnd/>
            </a:ln>
          </p:spPr>
        </p:cxnSp>
        <p:cxnSp>
          <p:nvCxnSpPr>
            <p:cNvPr id="78" name="Straight Connector 114">
              <a:extLst>
                <a:ext uri="{FF2B5EF4-FFF2-40B4-BE49-F238E27FC236}">
                  <a16:creationId xmlns:a16="http://schemas.microsoft.com/office/drawing/2014/main" id="{D1BDCD1B-FC94-41DA-BD69-EF91C3BC1F4A}"/>
                </a:ext>
              </a:extLst>
            </p:cNvPr>
            <p:cNvCxnSpPr>
              <a:cxnSpLocks noChangeShapeType="1"/>
            </p:cNvCxnSpPr>
            <p:nvPr/>
          </p:nvCxnSpPr>
          <p:spPr bwMode="auto">
            <a:xfrm flipH="1">
              <a:off x="10959760" y="2097115"/>
              <a:ext cx="24865" cy="4370345"/>
            </a:xfrm>
            <a:prstGeom prst="line">
              <a:avLst/>
            </a:prstGeom>
            <a:noFill/>
            <a:ln w="9525" algn="ctr">
              <a:solidFill>
                <a:schemeClr val="accent4">
                  <a:lumMod val="40000"/>
                  <a:lumOff val="60000"/>
                </a:schemeClr>
              </a:solidFill>
              <a:prstDash val="dash"/>
              <a:round/>
              <a:headEnd/>
              <a:tailEnd/>
            </a:ln>
          </p:spPr>
        </p:cxnSp>
        <p:cxnSp>
          <p:nvCxnSpPr>
            <p:cNvPr id="79" name="Straight Connector 114">
              <a:extLst>
                <a:ext uri="{FF2B5EF4-FFF2-40B4-BE49-F238E27FC236}">
                  <a16:creationId xmlns:a16="http://schemas.microsoft.com/office/drawing/2014/main" id="{07E02B74-FA26-4D83-A0F4-65AC9EFCE874}"/>
                </a:ext>
              </a:extLst>
            </p:cNvPr>
            <p:cNvCxnSpPr>
              <a:cxnSpLocks noChangeShapeType="1"/>
            </p:cNvCxnSpPr>
            <p:nvPr/>
          </p:nvCxnSpPr>
          <p:spPr bwMode="auto">
            <a:xfrm>
              <a:off x="11791612" y="2097115"/>
              <a:ext cx="13095" cy="4370345"/>
            </a:xfrm>
            <a:prstGeom prst="line">
              <a:avLst/>
            </a:prstGeom>
            <a:noFill/>
            <a:ln w="9525" algn="ctr">
              <a:solidFill>
                <a:schemeClr val="accent4">
                  <a:lumMod val="40000"/>
                  <a:lumOff val="60000"/>
                </a:schemeClr>
              </a:solidFill>
              <a:prstDash val="dash"/>
              <a:round/>
              <a:headEnd/>
              <a:tailEnd/>
            </a:ln>
          </p:spPr>
        </p:cxnSp>
        <p:sp>
          <p:nvSpPr>
            <p:cNvPr id="80" name="Chevron 60">
              <a:extLst>
                <a:ext uri="{FF2B5EF4-FFF2-40B4-BE49-F238E27FC236}">
                  <a16:creationId xmlns:a16="http://schemas.microsoft.com/office/drawing/2014/main" id="{BDE174DF-0CC2-966A-7059-A3F865D17C0A}"/>
                </a:ext>
              </a:extLst>
            </p:cNvPr>
            <p:cNvSpPr/>
            <p:nvPr/>
          </p:nvSpPr>
          <p:spPr bwMode="auto">
            <a:xfrm>
              <a:off x="6809465" y="3474165"/>
              <a:ext cx="10024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RAN4 C.def.</a:t>
              </a:r>
            </a:p>
          </p:txBody>
        </p:sp>
        <p:sp>
          <p:nvSpPr>
            <p:cNvPr id="81" name="Chevron 60">
              <a:extLst>
                <a:ext uri="{FF2B5EF4-FFF2-40B4-BE49-F238E27FC236}">
                  <a16:creationId xmlns:a16="http://schemas.microsoft.com/office/drawing/2014/main" id="{43EE23B0-8C2C-1F37-F8EB-4F5716EBA6CD}"/>
                </a:ext>
              </a:extLst>
            </p:cNvPr>
            <p:cNvSpPr/>
            <p:nvPr/>
          </p:nvSpPr>
          <p:spPr bwMode="auto">
            <a:xfrm>
              <a:off x="10873458" y="4527238"/>
              <a:ext cx="945161" cy="27996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5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RAN4 Perf</a:t>
              </a:r>
            </a:p>
          </p:txBody>
        </p:sp>
        <p:sp>
          <p:nvSpPr>
            <p:cNvPr id="82" name="Chevron 60">
              <a:extLst>
                <a:ext uri="{FF2B5EF4-FFF2-40B4-BE49-F238E27FC236}">
                  <a16:creationId xmlns:a16="http://schemas.microsoft.com/office/drawing/2014/main" id="{99F46FB6-0C9E-A884-498E-CD1F457AF37A}"/>
                </a:ext>
              </a:extLst>
            </p:cNvPr>
            <p:cNvSpPr/>
            <p:nvPr/>
          </p:nvSpPr>
          <p:spPr bwMode="auto">
            <a:xfrm>
              <a:off x="5359971" y="3474004"/>
              <a:ext cx="16120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RP Content </a:t>
              </a:r>
              <a:r>
                <a:rPr kumimoji="0" lang="fr-FR" sz="7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def</a:t>
              </a: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p>
          </p:txBody>
        </p:sp>
        <p:sp>
          <p:nvSpPr>
            <p:cNvPr id="83" name="Title 1">
              <a:extLst>
                <a:ext uri="{FF2B5EF4-FFF2-40B4-BE49-F238E27FC236}">
                  <a16:creationId xmlns:a16="http://schemas.microsoft.com/office/drawing/2014/main" id="{FBF8255F-E0EA-C810-C3E9-ACB3CB4EF82E}"/>
                </a:ext>
              </a:extLst>
            </p:cNvPr>
            <p:cNvSpPr txBox="1">
              <a:spLocks/>
            </p:cNvSpPr>
            <p:nvPr/>
          </p:nvSpPr>
          <p:spPr bwMode="auto">
            <a:xfrm>
              <a:off x="824421" y="5070238"/>
              <a:ext cx="3037645" cy="518248"/>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0"/>
                  <a:cs typeface="ＭＳ Ｐゴシック" charset="0"/>
                </a:rPr>
                <a:t>Rel-20 - 5GA part</a:t>
              </a:r>
              <a:endParaRPr kumimoji="0" lang="en-US" sz="1400" b="1"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0"/>
                <a:cs typeface="ＭＳ Ｐゴシック" charset="0"/>
              </a:endParaRPr>
            </a:p>
          </p:txBody>
        </p:sp>
        <p:cxnSp>
          <p:nvCxnSpPr>
            <p:cNvPr id="84" name="Straight Connector 83">
              <a:extLst>
                <a:ext uri="{FF2B5EF4-FFF2-40B4-BE49-F238E27FC236}">
                  <a16:creationId xmlns:a16="http://schemas.microsoft.com/office/drawing/2014/main" id="{4A0EAE64-28DB-2C20-E18A-815E767D9291}"/>
                </a:ext>
              </a:extLst>
            </p:cNvPr>
            <p:cNvCxnSpPr>
              <a:cxnSpLocks/>
            </p:cNvCxnSpPr>
            <p:nvPr/>
          </p:nvCxnSpPr>
          <p:spPr bwMode="auto">
            <a:xfrm>
              <a:off x="3737611" y="140977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85" name="TextBox 84">
              <a:extLst>
                <a:ext uri="{FF2B5EF4-FFF2-40B4-BE49-F238E27FC236}">
                  <a16:creationId xmlns:a16="http://schemas.microsoft.com/office/drawing/2014/main" id="{F67033FE-B113-6E24-EF02-3F53A2F6D637}"/>
                </a:ext>
              </a:extLst>
            </p:cNvPr>
            <p:cNvSpPr txBox="1"/>
            <p:nvPr/>
          </p:nvSpPr>
          <p:spPr>
            <a:xfrm>
              <a:off x="4934374" y="1246796"/>
              <a:ext cx="757101" cy="311366"/>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2025</a:t>
              </a:r>
            </a:p>
          </p:txBody>
        </p:sp>
        <p:cxnSp>
          <p:nvCxnSpPr>
            <p:cNvPr id="86" name="Straight Connector 85">
              <a:extLst>
                <a:ext uri="{FF2B5EF4-FFF2-40B4-BE49-F238E27FC236}">
                  <a16:creationId xmlns:a16="http://schemas.microsoft.com/office/drawing/2014/main" id="{8659B74E-7CBB-104E-9D5A-D6EEEAF86503}"/>
                </a:ext>
              </a:extLst>
            </p:cNvPr>
            <p:cNvCxnSpPr>
              <a:cxnSpLocks/>
            </p:cNvCxnSpPr>
            <p:nvPr/>
          </p:nvCxnSpPr>
          <p:spPr bwMode="auto">
            <a:xfrm>
              <a:off x="6939135" y="141430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87" name="TextBox 86">
              <a:extLst>
                <a:ext uri="{FF2B5EF4-FFF2-40B4-BE49-F238E27FC236}">
                  <a16:creationId xmlns:a16="http://schemas.microsoft.com/office/drawing/2014/main" id="{69451530-730E-33A4-4FEB-402D63A8DB88}"/>
                </a:ext>
              </a:extLst>
            </p:cNvPr>
            <p:cNvSpPr txBox="1"/>
            <p:nvPr/>
          </p:nvSpPr>
          <p:spPr>
            <a:xfrm>
              <a:off x="8135897" y="1251318"/>
              <a:ext cx="766471" cy="311366"/>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2026</a:t>
              </a:r>
            </a:p>
          </p:txBody>
        </p:sp>
        <p:cxnSp>
          <p:nvCxnSpPr>
            <p:cNvPr id="88" name="Straight Connector 87">
              <a:extLst>
                <a:ext uri="{FF2B5EF4-FFF2-40B4-BE49-F238E27FC236}">
                  <a16:creationId xmlns:a16="http://schemas.microsoft.com/office/drawing/2014/main" id="{B335F4A6-626B-BAA3-6968-A923E0C6FF13}"/>
                </a:ext>
              </a:extLst>
            </p:cNvPr>
            <p:cNvCxnSpPr>
              <a:cxnSpLocks/>
            </p:cNvCxnSpPr>
            <p:nvPr/>
          </p:nvCxnSpPr>
          <p:spPr bwMode="auto">
            <a:xfrm>
              <a:off x="10131627" y="140075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89" name="TextBox 88">
              <a:extLst>
                <a:ext uri="{FF2B5EF4-FFF2-40B4-BE49-F238E27FC236}">
                  <a16:creationId xmlns:a16="http://schemas.microsoft.com/office/drawing/2014/main" id="{1B2FB6D1-C606-3B7E-B500-7AAC805F1D22}"/>
                </a:ext>
              </a:extLst>
            </p:cNvPr>
            <p:cNvSpPr txBox="1"/>
            <p:nvPr/>
          </p:nvSpPr>
          <p:spPr>
            <a:xfrm>
              <a:off x="10885865" y="1255840"/>
              <a:ext cx="761786" cy="311366"/>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2027</a:t>
              </a:r>
            </a:p>
          </p:txBody>
        </p:sp>
        <p:sp>
          <p:nvSpPr>
            <p:cNvPr id="90" name="Chevron 58">
              <a:extLst>
                <a:ext uri="{FF2B5EF4-FFF2-40B4-BE49-F238E27FC236}">
                  <a16:creationId xmlns:a16="http://schemas.microsoft.com/office/drawing/2014/main" id="{93073914-FD48-19C4-35C1-38476EF7E196}"/>
                </a:ext>
              </a:extLst>
            </p:cNvPr>
            <p:cNvSpPr/>
            <p:nvPr/>
          </p:nvSpPr>
          <p:spPr bwMode="auto">
            <a:xfrm>
              <a:off x="10701868" y="5087995"/>
              <a:ext cx="1137920" cy="32512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5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5GA ASN.1 &amp; Open APIs </a:t>
              </a:r>
            </a:p>
          </p:txBody>
        </p:sp>
        <p:sp>
          <p:nvSpPr>
            <p:cNvPr id="91" name="Thought Bubble: Cloud 90">
              <a:extLst>
                <a:ext uri="{FF2B5EF4-FFF2-40B4-BE49-F238E27FC236}">
                  <a16:creationId xmlns:a16="http://schemas.microsoft.com/office/drawing/2014/main" id="{1456E982-0168-4FD9-AB36-D1ABB82A5599}"/>
                </a:ext>
              </a:extLst>
            </p:cNvPr>
            <p:cNvSpPr/>
            <p:nvPr/>
          </p:nvSpPr>
          <p:spPr bwMode="auto">
            <a:xfrm>
              <a:off x="4021639" y="2770897"/>
              <a:ext cx="1355066" cy="47720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endParaRPr>
            </a:p>
          </p:txBody>
        </p:sp>
        <p:sp>
          <p:nvSpPr>
            <p:cNvPr id="92" name="TextBox 91">
              <a:extLst>
                <a:ext uri="{FF2B5EF4-FFF2-40B4-BE49-F238E27FC236}">
                  <a16:creationId xmlns:a16="http://schemas.microsoft.com/office/drawing/2014/main" id="{8B379C79-EDBD-AB6C-9B2A-61C4B6901748}"/>
                </a:ext>
              </a:extLst>
            </p:cNvPr>
            <p:cNvSpPr txBox="1"/>
            <p:nvPr/>
          </p:nvSpPr>
          <p:spPr>
            <a:xfrm>
              <a:off x="4027877" y="2903329"/>
              <a:ext cx="1413367" cy="23810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St.2 SID </a:t>
              </a:r>
              <a:r>
                <a:rPr kumimoji="0" lang="fr-FR" sz="7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def</a:t>
              </a: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TBD</a:t>
              </a:r>
            </a:p>
          </p:txBody>
        </p:sp>
        <p:sp>
          <p:nvSpPr>
            <p:cNvPr id="93" name="Thought Bubble: Cloud 92">
              <a:extLst>
                <a:ext uri="{FF2B5EF4-FFF2-40B4-BE49-F238E27FC236}">
                  <a16:creationId xmlns:a16="http://schemas.microsoft.com/office/drawing/2014/main" id="{67DA38F2-75E6-5AC4-735A-247478A70818}"/>
                </a:ext>
              </a:extLst>
            </p:cNvPr>
            <p:cNvSpPr/>
            <p:nvPr/>
          </p:nvSpPr>
          <p:spPr bwMode="auto">
            <a:xfrm>
              <a:off x="6983164" y="5043246"/>
              <a:ext cx="1307905" cy="488894"/>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endParaRPr>
            </a:p>
          </p:txBody>
        </p:sp>
        <p:sp>
          <p:nvSpPr>
            <p:cNvPr id="94" name="TextBox 93">
              <a:extLst>
                <a:ext uri="{FF2B5EF4-FFF2-40B4-BE49-F238E27FC236}">
                  <a16:creationId xmlns:a16="http://schemas.microsoft.com/office/drawing/2014/main" id="{FE325BAF-941E-0ABA-10DE-4F274419C881}"/>
                </a:ext>
              </a:extLst>
            </p:cNvPr>
            <p:cNvSpPr txBox="1"/>
            <p:nvPr/>
          </p:nvSpPr>
          <p:spPr>
            <a:xfrm>
              <a:off x="6960871" y="5122282"/>
              <a:ext cx="1413367" cy="23810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St.3 SID </a:t>
              </a:r>
              <a:r>
                <a:rPr kumimoji="0" lang="fr-FR" sz="7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def</a:t>
              </a: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TBD</a:t>
              </a:r>
            </a:p>
          </p:txBody>
        </p:sp>
      </p:grpSp>
      <p:sp>
        <p:nvSpPr>
          <p:cNvPr id="2" name="Star: 5 Points 1">
            <a:extLst>
              <a:ext uri="{FF2B5EF4-FFF2-40B4-BE49-F238E27FC236}">
                <a16:creationId xmlns:a16="http://schemas.microsoft.com/office/drawing/2014/main" id="{72DD7790-93E6-D15C-894C-59B43D11EF3D}"/>
              </a:ext>
            </a:extLst>
          </p:cNvPr>
          <p:cNvSpPr/>
          <p:nvPr/>
        </p:nvSpPr>
        <p:spPr bwMode="auto">
          <a:xfrm>
            <a:off x="6185666" y="2896974"/>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defRPr/>
            </a:pPr>
            <a:endParaRPr lang="en-GB" dirty="0">
              <a:solidFill>
                <a:srgbClr val="FF0000"/>
              </a:solidFill>
              <a:latin typeface="Arial" charset="0"/>
            </a:endParaRPr>
          </a:p>
        </p:txBody>
      </p:sp>
      <p:sp>
        <p:nvSpPr>
          <p:cNvPr id="5" name="TextBox 1">
            <a:extLst>
              <a:ext uri="{FF2B5EF4-FFF2-40B4-BE49-F238E27FC236}">
                <a16:creationId xmlns:a16="http://schemas.microsoft.com/office/drawing/2014/main" id="{722D4ED5-C782-4873-556B-83BDC5B01714}"/>
              </a:ext>
            </a:extLst>
          </p:cNvPr>
          <p:cNvSpPr txBox="1">
            <a:spLocks noChangeArrowheads="1"/>
          </p:cNvSpPr>
          <p:nvPr/>
        </p:nvSpPr>
        <p:spPr bwMode="auto">
          <a:xfrm>
            <a:off x="5712527" y="3303175"/>
            <a:ext cx="1281178" cy="230832"/>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defPPr>
              <a:defRPr lang="en-GB"/>
            </a:defPPr>
            <a:lvl1pPr algn="l" rtl="0" eaLnBrk="0" fontAlgn="base" hangingPunct="0">
              <a:spcBef>
                <a:spcPct val="0"/>
              </a:spcBef>
              <a:spcAft>
                <a:spcPct val="0"/>
              </a:spcAft>
              <a:defRPr sz="1000" kern="1200">
                <a:solidFill>
                  <a:schemeClr val="dk1"/>
                </a:solidFill>
                <a:latin typeface="+mn-lt"/>
                <a:ea typeface="+mn-ea"/>
                <a:cs typeface="+mn-cs"/>
              </a:defRPr>
            </a:lvl1pPr>
            <a:lvl2pPr marL="455613" indent="1588" algn="l" rtl="0" eaLnBrk="0" fontAlgn="base" hangingPunct="0">
              <a:spcBef>
                <a:spcPct val="0"/>
              </a:spcBef>
              <a:spcAft>
                <a:spcPct val="0"/>
              </a:spcAft>
              <a:defRPr sz="1000" kern="1200">
                <a:solidFill>
                  <a:schemeClr val="dk1"/>
                </a:solidFill>
                <a:latin typeface="+mn-lt"/>
                <a:ea typeface="+mn-ea"/>
                <a:cs typeface="+mn-cs"/>
              </a:defRPr>
            </a:lvl2pPr>
            <a:lvl3pPr marL="912813" indent="1588" algn="l" rtl="0" eaLnBrk="0" fontAlgn="base" hangingPunct="0">
              <a:spcBef>
                <a:spcPct val="0"/>
              </a:spcBef>
              <a:spcAft>
                <a:spcPct val="0"/>
              </a:spcAft>
              <a:defRPr sz="1000" kern="1200">
                <a:solidFill>
                  <a:schemeClr val="dk1"/>
                </a:solidFill>
                <a:latin typeface="+mn-lt"/>
                <a:ea typeface="+mn-ea"/>
                <a:cs typeface="+mn-cs"/>
              </a:defRPr>
            </a:lvl3pPr>
            <a:lvl4pPr marL="1370013" indent="1588" algn="l" rtl="0" eaLnBrk="0" fontAlgn="base" hangingPunct="0">
              <a:spcBef>
                <a:spcPct val="0"/>
              </a:spcBef>
              <a:spcAft>
                <a:spcPct val="0"/>
              </a:spcAft>
              <a:defRPr sz="1000" kern="1200">
                <a:solidFill>
                  <a:schemeClr val="dk1"/>
                </a:solidFill>
                <a:latin typeface="+mn-lt"/>
                <a:ea typeface="+mn-ea"/>
                <a:cs typeface="+mn-cs"/>
              </a:defRPr>
            </a:lvl4pPr>
            <a:lvl5pPr marL="1827213" indent="1588" algn="l" rtl="0" eaLnBrk="0" fontAlgn="base" hangingPunct="0">
              <a:spcBef>
                <a:spcPct val="0"/>
              </a:spcBef>
              <a:spcAft>
                <a:spcPct val="0"/>
              </a:spcAft>
              <a:defRPr sz="1000" kern="1200">
                <a:solidFill>
                  <a:schemeClr val="dk1"/>
                </a:solidFill>
                <a:latin typeface="+mn-lt"/>
                <a:ea typeface="+mn-ea"/>
                <a:cs typeface="+mn-cs"/>
              </a:defRPr>
            </a:lvl5pPr>
            <a:lvl6pPr marL="2286000" algn="l" defTabSz="914400" rtl="0" eaLnBrk="1" latinLnBrk="0" hangingPunct="1">
              <a:defRPr sz="1000" kern="1200">
                <a:solidFill>
                  <a:schemeClr val="dk1"/>
                </a:solidFill>
                <a:latin typeface="+mn-lt"/>
                <a:ea typeface="+mn-ea"/>
                <a:cs typeface="+mn-cs"/>
              </a:defRPr>
            </a:lvl6pPr>
            <a:lvl7pPr marL="2743200" algn="l" defTabSz="914400" rtl="0" eaLnBrk="1" latinLnBrk="0" hangingPunct="1">
              <a:defRPr sz="1000" kern="1200">
                <a:solidFill>
                  <a:schemeClr val="dk1"/>
                </a:solidFill>
                <a:latin typeface="+mn-lt"/>
                <a:ea typeface="+mn-ea"/>
                <a:cs typeface="+mn-cs"/>
              </a:defRPr>
            </a:lvl7pPr>
            <a:lvl8pPr marL="3200400" algn="l" defTabSz="914400" rtl="0" eaLnBrk="1" latinLnBrk="0" hangingPunct="1">
              <a:defRPr sz="1000" kern="1200">
                <a:solidFill>
                  <a:schemeClr val="dk1"/>
                </a:solidFill>
                <a:latin typeface="+mn-lt"/>
                <a:ea typeface="+mn-ea"/>
                <a:cs typeface="+mn-cs"/>
              </a:defRPr>
            </a:lvl8pPr>
            <a:lvl9pPr marL="3657600" algn="l" defTabSz="914400" rtl="0" eaLnBrk="1" latinLnBrk="0" hangingPunct="1">
              <a:defRPr sz="1000" kern="1200">
                <a:solidFill>
                  <a:schemeClr val="dk1"/>
                </a:solidFill>
                <a:latin typeface="+mn-lt"/>
                <a:ea typeface="+mn-ea"/>
                <a:cs typeface="+mn-cs"/>
              </a:defRPr>
            </a:lvl9pPr>
          </a:lstStyle>
          <a:p>
            <a:pPr>
              <a:defRPr/>
            </a:pPr>
            <a:r>
              <a:rPr lang="en-GB" altLang="en-US" sz="900" b="1" dirty="0">
                <a:solidFill>
                  <a:srgbClr val="FF0000"/>
                </a:solidFill>
                <a:latin typeface="Montserrat" panose="00000500000000000000" pitchFamily="50" charset="0"/>
              </a:rPr>
              <a:t>Workshop 5GA SA</a:t>
            </a:r>
            <a:endParaRPr lang="en-GB" altLang="en-US" sz="900" dirty="0">
              <a:solidFill>
                <a:srgbClr val="FF0000"/>
              </a:solidFill>
              <a:latin typeface="Montserrat" panose="00000500000000000000" pitchFamily="50" charset="0"/>
            </a:endParaRPr>
          </a:p>
        </p:txBody>
      </p:sp>
    </p:spTree>
    <p:extLst>
      <p:ext uri="{BB962C8B-B14F-4D97-AF65-F5344CB8AC3E}">
        <p14:creationId xmlns:p14="http://schemas.microsoft.com/office/powerpoint/2010/main" val="2362438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13DB79-97EB-D3BB-3DE9-562E52E16B52}"/>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5373F123-E3CD-4DF2-604A-4DEE0E6B5106}"/>
              </a:ext>
            </a:extLst>
          </p:cNvPr>
          <p:cNvSpPr>
            <a:spLocks noGrp="1"/>
          </p:cNvSpPr>
          <p:nvPr>
            <p:ph type="title"/>
          </p:nvPr>
        </p:nvSpPr>
        <p:spPr>
          <a:xfrm>
            <a:off x="609600" y="274638"/>
            <a:ext cx="9112251" cy="1143000"/>
          </a:xfrm>
        </p:spPr>
        <p:txBody>
          <a:bodyPr>
            <a:normAutofit/>
          </a:bodyPr>
          <a:lstStyle/>
          <a:p>
            <a:pPr algn="ctr" defTabSz="1219169">
              <a:defRPr/>
            </a:pPr>
            <a:r>
              <a:rPr lang="en-GB" altLang="en-US" dirty="0">
                <a:ea typeface="+mn-ea"/>
                <a:cs typeface="Arial" pitchFamily="34" charset="0"/>
              </a:rPr>
              <a:t>Release 20 (5G-Advanced) Status </a:t>
            </a:r>
          </a:p>
        </p:txBody>
      </p:sp>
      <p:sp>
        <p:nvSpPr>
          <p:cNvPr id="4" name="TextBox 3">
            <a:extLst>
              <a:ext uri="{FF2B5EF4-FFF2-40B4-BE49-F238E27FC236}">
                <a16:creationId xmlns:a16="http://schemas.microsoft.com/office/drawing/2014/main" id="{7356196C-AFB4-61C3-A127-40873722DC63}"/>
              </a:ext>
            </a:extLst>
          </p:cNvPr>
          <p:cNvSpPr txBox="1"/>
          <p:nvPr/>
        </p:nvSpPr>
        <p:spPr>
          <a:xfrm>
            <a:off x="609600" y="2169264"/>
            <a:ext cx="10719460" cy="3320268"/>
          </a:xfrm>
          <a:prstGeom prst="rect">
            <a:avLst/>
          </a:prstGeom>
          <a:noFill/>
        </p:spPr>
        <p:txBody>
          <a:bodyPr wrap="square">
            <a:spAutoFit/>
          </a:bodyPr>
          <a:lstStyle/>
          <a:p>
            <a:pPr marL="455073" indent="-455073">
              <a:lnSpc>
                <a:spcPct val="90000"/>
              </a:lnSpc>
              <a:spcBef>
                <a:spcPts val="1000"/>
              </a:spcBef>
              <a:buBlip>
                <a:blip r:embed="rId2"/>
              </a:buBlip>
              <a:defRPr/>
            </a:pPr>
            <a:r>
              <a:rPr lang="en-US" altLang="nl-NL" sz="2800" dirty="0">
                <a:latin typeface="+mn-lt"/>
                <a:cs typeface="+mn-cs"/>
              </a:rPr>
              <a:t>SA1 </a:t>
            </a:r>
          </a:p>
          <a:p>
            <a:pPr marL="685800" lvl="1" indent="-228600">
              <a:lnSpc>
                <a:spcPct val="90000"/>
              </a:lnSpc>
              <a:spcBef>
                <a:spcPts val="500"/>
              </a:spcBef>
              <a:buClr>
                <a:srgbClr val="C00000"/>
              </a:buClr>
              <a:buFont typeface="Arial" pitchFamily="34" charset="0"/>
              <a:buChar char="•"/>
              <a:defRPr/>
            </a:pPr>
            <a:r>
              <a:rPr lang="en-US" altLang="nl-NL" sz="1867" dirty="0">
                <a:latin typeface="+mn-lt"/>
                <a:cs typeface="+mn-cs"/>
              </a:rPr>
              <a:t>Rel-20 5G-Advanced studies (total 3) are progressing well. No new studies expected.</a:t>
            </a:r>
          </a:p>
          <a:p>
            <a:pPr marL="685800" lvl="1" indent="-228600">
              <a:lnSpc>
                <a:spcPct val="90000"/>
              </a:lnSpc>
              <a:spcBef>
                <a:spcPts val="500"/>
              </a:spcBef>
              <a:buClr>
                <a:srgbClr val="C00000"/>
              </a:buClr>
              <a:buFont typeface="Arial" pitchFamily="34" charset="0"/>
              <a:buChar char="•"/>
              <a:defRPr/>
            </a:pPr>
            <a:r>
              <a:rPr lang="en-US" altLang="nl-NL" sz="1867" dirty="0">
                <a:latin typeface="+mn-lt"/>
                <a:cs typeface="+mn-cs"/>
              </a:rPr>
              <a:t>6 new Mini-WIDs for Rel-20 5G-Advanced were agreed.</a:t>
            </a:r>
          </a:p>
          <a:p>
            <a:pPr marL="685800" lvl="1" indent="-228600">
              <a:lnSpc>
                <a:spcPct val="90000"/>
              </a:lnSpc>
              <a:spcBef>
                <a:spcPts val="500"/>
              </a:spcBef>
              <a:buClr>
                <a:srgbClr val="C00000"/>
              </a:buClr>
              <a:buFont typeface="Arial" pitchFamily="34" charset="0"/>
              <a:buChar char="•"/>
              <a:defRPr/>
            </a:pPr>
            <a:r>
              <a:rPr lang="en-US" altLang="nl-NL" sz="1867" dirty="0">
                <a:latin typeface="+mn-lt"/>
                <a:cs typeface="+mn-cs"/>
              </a:rPr>
              <a:t>The proposal for a study “</a:t>
            </a:r>
            <a:r>
              <a:rPr lang="en-GB" sz="1867" dirty="0">
                <a:latin typeface="+mn-lt"/>
                <a:cs typeface="+mn-cs"/>
              </a:rPr>
              <a:t>on assisted user feedback in the IMS</a:t>
            </a:r>
            <a:r>
              <a:rPr lang="en-US" altLang="nl-NL" sz="1867" dirty="0">
                <a:latin typeface="+mn-lt"/>
                <a:cs typeface="+mn-cs"/>
              </a:rPr>
              <a:t>” received 4  sustained objections (third meeting the proposal is discussed), so the study was not agreed. </a:t>
            </a:r>
          </a:p>
          <a:p>
            <a:pPr marL="455073" indent="-455073">
              <a:lnSpc>
                <a:spcPct val="90000"/>
              </a:lnSpc>
              <a:spcBef>
                <a:spcPts val="1000"/>
              </a:spcBef>
              <a:buBlip>
                <a:blip r:embed="rId2"/>
              </a:buBlip>
              <a:defRPr/>
            </a:pPr>
            <a:r>
              <a:rPr lang="en-US" altLang="nl-NL" sz="2800" dirty="0">
                <a:latin typeface="+mn-lt"/>
                <a:cs typeface="+mn-cs"/>
              </a:rPr>
              <a:t>SA2/3/4/5/6</a:t>
            </a:r>
          </a:p>
          <a:p>
            <a:pPr marL="685800" lvl="1" indent="-228600">
              <a:lnSpc>
                <a:spcPct val="90000"/>
              </a:lnSpc>
              <a:spcBef>
                <a:spcPts val="500"/>
              </a:spcBef>
              <a:buClr>
                <a:srgbClr val="C00000"/>
              </a:buClr>
              <a:buFont typeface="Arial" pitchFamily="34" charset="0"/>
              <a:buChar char="•"/>
              <a:defRPr/>
            </a:pPr>
            <a:r>
              <a:rPr lang="en-US" altLang="nl-NL" sz="1867" dirty="0">
                <a:latin typeface="+mn-lt"/>
                <a:cs typeface="+mn-cs"/>
              </a:rPr>
              <a:t>Rel-20 5G-Advanced study/work not yet started.</a:t>
            </a:r>
          </a:p>
          <a:p>
            <a:pPr marL="685800" lvl="1" indent="-228600">
              <a:lnSpc>
                <a:spcPct val="90000"/>
              </a:lnSpc>
              <a:spcBef>
                <a:spcPts val="500"/>
              </a:spcBef>
              <a:buClr>
                <a:srgbClr val="C00000"/>
              </a:buClr>
              <a:buFont typeface="Arial" pitchFamily="34" charset="0"/>
              <a:buChar char="•"/>
              <a:defRPr/>
            </a:pPr>
            <a:r>
              <a:rPr lang="en-US" altLang="nl-NL" sz="1867" dirty="0">
                <a:latin typeface="+mn-lt"/>
                <a:cs typeface="+mn-cs"/>
              </a:rPr>
              <a:t>Rel-20 5G-Advanced workshop to take place in December 2024 as part of SA#106 (see next slide). </a:t>
            </a:r>
          </a:p>
          <a:p>
            <a:pPr marL="685800" lvl="1" indent="-228600">
              <a:lnSpc>
                <a:spcPct val="90000"/>
              </a:lnSpc>
              <a:spcBef>
                <a:spcPts val="500"/>
              </a:spcBef>
              <a:buClr>
                <a:srgbClr val="C00000"/>
              </a:buClr>
              <a:buFont typeface="Arial" pitchFamily="34" charset="0"/>
              <a:buChar char="•"/>
              <a:defRPr/>
            </a:pPr>
            <a:endParaRPr lang="en-US" altLang="nl-NL" sz="2800" dirty="0">
              <a:latin typeface="+mn-lt"/>
              <a:cs typeface="+mn-cs"/>
            </a:endParaRPr>
          </a:p>
        </p:txBody>
      </p:sp>
    </p:spTree>
    <p:extLst>
      <p:ext uri="{BB962C8B-B14F-4D97-AF65-F5344CB8AC3E}">
        <p14:creationId xmlns:p14="http://schemas.microsoft.com/office/powerpoint/2010/main" val="2036694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07469E6-D3CB-CEAF-5136-8D3BD6F636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C517D1-157B-7D4A-DBD2-396A1495FA9F}"/>
              </a:ext>
            </a:extLst>
          </p:cNvPr>
          <p:cNvSpPr>
            <a:spLocks noGrp="1"/>
          </p:cNvSpPr>
          <p:nvPr>
            <p:ph type="title"/>
          </p:nvPr>
        </p:nvSpPr>
        <p:spPr>
          <a:xfrm>
            <a:off x="308494" y="331907"/>
            <a:ext cx="9427689" cy="692975"/>
          </a:xfrm>
        </p:spPr>
        <p:txBody>
          <a:bodyPr anchor="b">
            <a:noAutofit/>
          </a:bodyPr>
          <a:lstStyle/>
          <a:p>
            <a:pPr algn="ctr">
              <a:defRPr/>
            </a:pPr>
            <a:r>
              <a:rPr lang="en-US" dirty="0">
                <a:ea typeface="+mn-ea"/>
                <a:cs typeface="Arial" pitchFamily="34" charset="0"/>
              </a:rPr>
              <a:t>Release 20: 5G-Advanced Workshop Plan</a:t>
            </a:r>
          </a:p>
        </p:txBody>
      </p:sp>
      <p:sp>
        <p:nvSpPr>
          <p:cNvPr id="3" name="Content Placeholder 2">
            <a:extLst>
              <a:ext uri="{FF2B5EF4-FFF2-40B4-BE49-F238E27FC236}">
                <a16:creationId xmlns:a16="http://schemas.microsoft.com/office/drawing/2014/main" id="{40D27550-D6C6-563A-983B-A3A2AA79B4EB}"/>
              </a:ext>
            </a:extLst>
          </p:cNvPr>
          <p:cNvSpPr>
            <a:spLocks noGrp="1"/>
          </p:cNvSpPr>
          <p:nvPr>
            <p:ph idx="1"/>
          </p:nvPr>
        </p:nvSpPr>
        <p:spPr>
          <a:xfrm>
            <a:off x="532806" y="1921295"/>
            <a:ext cx="5705262" cy="2503472"/>
          </a:xfrm>
        </p:spPr>
        <p:txBody>
          <a:bodyPr anchor="t">
            <a:normAutofit/>
          </a:bodyPr>
          <a:lstStyle/>
          <a:p>
            <a:r>
              <a:rPr lang="en-US" sz="1600" b="1" dirty="0"/>
              <a:t> 5G-Advanced in Rel-20 workshop to take place in December 2024 as part of SA#106 </a:t>
            </a:r>
          </a:p>
          <a:p>
            <a:pPr lvl="1"/>
            <a:r>
              <a:rPr lang="en-US" sz="1600" dirty="0"/>
              <a:t>SA#106: </a:t>
            </a:r>
            <a:r>
              <a:rPr lang="en-US" sz="1600" b="1" dirty="0"/>
              <a:t>Start 0900 Tuesday</a:t>
            </a:r>
            <a:r>
              <a:rPr lang="en-US" sz="1600" dirty="0"/>
              <a:t>, Finish 1600 Friday. </a:t>
            </a:r>
          </a:p>
          <a:p>
            <a:pPr lvl="1"/>
            <a:r>
              <a:rPr lang="en-US" sz="1600" dirty="0"/>
              <a:t>Objective of the workshop is to identify high level themes for Rel-20 5G-Advanced topics based on SA WGs capacity. </a:t>
            </a:r>
          </a:p>
          <a:p>
            <a:pPr marL="228600" lvl="1">
              <a:spcBef>
                <a:spcPts val="1000"/>
              </a:spcBef>
              <a:buBlip>
                <a:blip r:embed="rId2"/>
              </a:buBlip>
            </a:pPr>
            <a:r>
              <a:rPr lang="en-US" sz="1600" b="1" dirty="0"/>
              <a:t> Rel-20 (5G-Advanced) prioritization , if necessary, will take place after Dec 2024 </a:t>
            </a:r>
          </a:p>
          <a:p>
            <a:pPr lvl="1"/>
            <a:r>
              <a:rPr lang="en-US" sz="1600" b="1" dirty="0"/>
              <a:t>TBD</a:t>
            </a:r>
            <a:r>
              <a:rPr lang="en-US" sz="1600" dirty="0"/>
              <a:t>: 1-step Prioritization (June 25), or 2-step Prioritization (Mar 25 + June 25). </a:t>
            </a:r>
          </a:p>
        </p:txBody>
      </p:sp>
      <p:grpSp>
        <p:nvGrpSpPr>
          <p:cNvPr id="9" name="Group 8">
            <a:extLst>
              <a:ext uri="{FF2B5EF4-FFF2-40B4-BE49-F238E27FC236}">
                <a16:creationId xmlns:a16="http://schemas.microsoft.com/office/drawing/2014/main" id="{C54A2A4D-19EF-3552-F383-6AD9587C8AF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2068638" y="0"/>
            <a:ext cx="123362" cy="6858000"/>
            <a:chOff x="12068638" y="0"/>
            <a:chExt cx="123362" cy="6858000"/>
          </a:xfrm>
        </p:grpSpPr>
        <p:sp>
          <p:nvSpPr>
            <p:cNvPr id="10" name="Rectangle 9">
              <a:extLst>
                <a:ext uri="{FF2B5EF4-FFF2-40B4-BE49-F238E27FC236}">
                  <a16:creationId xmlns:a16="http://schemas.microsoft.com/office/drawing/2014/main" id="{A9208F0F-2734-3945-8FD0-EEB19CF41A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2CFF5D9-43B9-9D58-6F3F-25041716D9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19000">
                  <a:schemeClr val="accent5">
                    <a:lumMod val="60000"/>
                    <a:lumOff val="40000"/>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4" name="Table 3">
            <a:extLst>
              <a:ext uri="{FF2B5EF4-FFF2-40B4-BE49-F238E27FC236}">
                <a16:creationId xmlns:a16="http://schemas.microsoft.com/office/drawing/2014/main" id="{DD9FC589-6D56-3FB6-FE8D-F02D39F12521}"/>
              </a:ext>
            </a:extLst>
          </p:cNvPr>
          <p:cNvGraphicFramePr>
            <a:graphicFrameLocks noGrp="1"/>
          </p:cNvGraphicFramePr>
          <p:nvPr>
            <p:extLst>
              <p:ext uri="{D42A27DB-BD31-4B8C-83A1-F6EECF244321}">
                <p14:modId xmlns:p14="http://schemas.microsoft.com/office/powerpoint/2010/main" val="1884690441"/>
              </p:ext>
            </p:extLst>
          </p:nvPr>
        </p:nvGraphicFramePr>
        <p:xfrm>
          <a:off x="6816035" y="1858071"/>
          <a:ext cx="5029199" cy="3571437"/>
        </p:xfrm>
        <a:graphic>
          <a:graphicData uri="http://schemas.openxmlformats.org/drawingml/2006/table">
            <a:tbl>
              <a:tblPr firstRow="1" firstCol="1" bandRow="1">
                <a:tableStyleId>{69012ECD-51FC-41F1-AA8D-1B2483CD663E}</a:tableStyleId>
              </a:tblPr>
              <a:tblGrid>
                <a:gridCol w="704722">
                  <a:extLst>
                    <a:ext uri="{9D8B030D-6E8A-4147-A177-3AD203B41FA5}">
                      <a16:colId xmlns:a16="http://schemas.microsoft.com/office/drawing/2014/main" val="97046636"/>
                    </a:ext>
                  </a:extLst>
                </a:gridCol>
                <a:gridCol w="653905">
                  <a:extLst>
                    <a:ext uri="{9D8B030D-6E8A-4147-A177-3AD203B41FA5}">
                      <a16:colId xmlns:a16="http://schemas.microsoft.com/office/drawing/2014/main" val="984303950"/>
                    </a:ext>
                  </a:extLst>
                </a:gridCol>
                <a:gridCol w="971593">
                  <a:extLst>
                    <a:ext uri="{9D8B030D-6E8A-4147-A177-3AD203B41FA5}">
                      <a16:colId xmlns:a16="http://schemas.microsoft.com/office/drawing/2014/main" val="4087907619"/>
                    </a:ext>
                  </a:extLst>
                </a:gridCol>
                <a:gridCol w="990564">
                  <a:extLst>
                    <a:ext uri="{9D8B030D-6E8A-4147-A177-3AD203B41FA5}">
                      <a16:colId xmlns:a16="http://schemas.microsoft.com/office/drawing/2014/main" val="269811395"/>
                    </a:ext>
                  </a:extLst>
                </a:gridCol>
                <a:gridCol w="900451">
                  <a:extLst>
                    <a:ext uri="{9D8B030D-6E8A-4147-A177-3AD203B41FA5}">
                      <a16:colId xmlns:a16="http://schemas.microsoft.com/office/drawing/2014/main" val="238173263"/>
                    </a:ext>
                  </a:extLst>
                </a:gridCol>
                <a:gridCol w="807964">
                  <a:extLst>
                    <a:ext uri="{9D8B030D-6E8A-4147-A177-3AD203B41FA5}">
                      <a16:colId xmlns:a16="http://schemas.microsoft.com/office/drawing/2014/main" val="1661372557"/>
                    </a:ext>
                  </a:extLst>
                </a:gridCol>
              </a:tblGrid>
              <a:tr h="236228">
                <a:tc>
                  <a:txBody>
                    <a:bodyPr/>
                    <a:lstStyle/>
                    <a:p>
                      <a:pPr marL="0" marR="0" algn="ctr">
                        <a:lnSpc>
                          <a:spcPct val="107000"/>
                        </a:lnSpc>
                        <a:spcBef>
                          <a:spcPts val="0"/>
                        </a:spcBef>
                        <a:spcAft>
                          <a:spcPts val="0"/>
                        </a:spcAft>
                      </a:pPr>
                      <a:r>
                        <a:rPr lang="en-GB" sz="700">
                          <a:effectLst/>
                        </a:rPr>
                        <a:t>Time</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600">
                          <a:effectLst/>
                        </a:rPr>
                        <a:t>Monday</a:t>
                      </a:r>
                      <a:endParaRPr lang="en-US" sz="800">
                        <a:effectLst/>
                      </a:endParaRPr>
                    </a:p>
                    <a:p>
                      <a:pPr marL="0" marR="0" algn="ctr">
                        <a:lnSpc>
                          <a:spcPct val="107000"/>
                        </a:lnSpc>
                        <a:spcBef>
                          <a:spcPts val="0"/>
                        </a:spcBef>
                        <a:spcAft>
                          <a:spcPts val="0"/>
                        </a:spcAft>
                      </a:pPr>
                      <a:r>
                        <a:rPr lang="en-US" sz="600">
                          <a:effectLst/>
                        </a:rPr>
                        <a:t>(09-Dec-24)</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rPr>
                        <a:t>Tuesday</a:t>
                      </a:r>
                      <a:endParaRPr lang="en-US" sz="800">
                        <a:effectLst/>
                      </a:endParaRPr>
                    </a:p>
                    <a:p>
                      <a:pPr marL="0" marR="0" algn="ctr">
                        <a:lnSpc>
                          <a:spcPct val="107000"/>
                        </a:lnSpc>
                        <a:spcBef>
                          <a:spcPts val="0"/>
                        </a:spcBef>
                        <a:spcAft>
                          <a:spcPts val="0"/>
                        </a:spcAft>
                      </a:pPr>
                      <a:r>
                        <a:rPr lang="en-US" sz="700">
                          <a:effectLst/>
                        </a:rPr>
                        <a:t>(10-Dec-24)</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rPr>
                        <a:t>Wednesday</a:t>
                      </a:r>
                      <a:endParaRPr lang="en-US" sz="800">
                        <a:effectLst/>
                      </a:endParaRPr>
                    </a:p>
                    <a:p>
                      <a:pPr marL="0" marR="0" algn="ctr">
                        <a:lnSpc>
                          <a:spcPct val="107000"/>
                        </a:lnSpc>
                        <a:spcBef>
                          <a:spcPts val="0"/>
                        </a:spcBef>
                        <a:spcAft>
                          <a:spcPts val="0"/>
                        </a:spcAft>
                      </a:pPr>
                      <a:r>
                        <a:rPr lang="en-US" sz="700">
                          <a:effectLst/>
                        </a:rPr>
                        <a:t>(11-Dec-24)</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rPr>
                        <a:t>Thursday</a:t>
                      </a:r>
                      <a:endParaRPr lang="en-US" sz="800">
                        <a:effectLst/>
                      </a:endParaRPr>
                    </a:p>
                    <a:p>
                      <a:pPr marL="0" marR="0" algn="ctr">
                        <a:lnSpc>
                          <a:spcPct val="107000"/>
                        </a:lnSpc>
                        <a:spcBef>
                          <a:spcPts val="0"/>
                        </a:spcBef>
                        <a:spcAft>
                          <a:spcPts val="0"/>
                        </a:spcAft>
                      </a:pPr>
                      <a:r>
                        <a:rPr lang="en-US" sz="700">
                          <a:effectLst/>
                        </a:rPr>
                        <a:t>(12-Dec-24)</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rPr>
                        <a:t>Friday</a:t>
                      </a:r>
                      <a:endParaRPr lang="en-US" sz="800">
                        <a:effectLst/>
                      </a:endParaRPr>
                    </a:p>
                    <a:p>
                      <a:pPr marL="0" marR="0" algn="ctr">
                        <a:lnSpc>
                          <a:spcPct val="107000"/>
                        </a:lnSpc>
                        <a:spcBef>
                          <a:spcPts val="0"/>
                        </a:spcBef>
                        <a:spcAft>
                          <a:spcPts val="0"/>
                        </a:spcAft>
                      </a:pPr>
                      <a:r>
                        <a:rPr lang="en-US" sz="700">
                          <a:effectLst/>
                        </a:rPr>
                        <a:t>(13-Dec-24)</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33146014"/>
                  </a:ext>
                </a:extLst>
              </a:tr>
              <a:tr h="236228">
                <a:tc>
                  <a:txBody>
                    <a:bodyPr/>
                    <a:lstStyle/>
                    <a:p>
                      <a:pPr marL="0" marR="0" algn="ctr">
                        <a:lnSpc>
                          <a:spcPct val="107000"/>
                        </a:lnSpc>
                        <a:spcBef>
                          <a:spcPts val="0"/>
                        </a:spcBef>
                        <a:spcAft>
                          <a:spcPts val="0"/>
                        </a:spcAft>
                      </a:pPr>
                      <a:r>
                        <a:rPr lang="en-US" sz="700">
                          <a:effectLst/>
                        </a:rPr>
                        <a:t>Early Session</a:t>
                      </a:r>
                      <a:endParaRPr lang="en-US" sz="800">
                        <a:effectLst/>
                      </a:endParaRPr>
                    </a:p>
                    <a:p>
                      <a:pPr marL="0" marR="0" algn="ctr">
                        <a:lnSpc>
                          <a:spcPct val="107000"/>
                        </a:lnSpc>
                        <a:spcBef>
                          <a:spcPts val="0"/>
                        </a:spcBef>
                        <a:spcAft>
                          <a:spcPts val="0"/>
                        </a:spcAft>
                      </a:pPr>
                      <a:r>
                        <a:rPr lang="en-US" sz="700">
                          <a:effectLst/>
                        </a:rPr>
                        <a:t>(If needed)</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600" dirty="0">
                          <a:effectLst/>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800" dirty="0">
                          <a:effectLst/>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600">
                          <a:effectLst/>
                        </a:rPr>
                        <a:t>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800">
                          <a:effectLst/>
                        </a:rPr>
                        <a:t>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1018356"/>
                  </a:ext>
                </a:extLst>
              </a:tr>
              <a:tr h="537832">
                <a:tc>
                  <a:txBody>
                    <a:bodyPr/>
                    <a:lstStyle/>
                    <a:p>
                      <a:pPr marL="0" marR="0" algn="ctr">
                        <a:lnSpc>
                          <a:spcPct val="107000"/>
                        </a:lnSpc>
                        <a:spcBef>
                          <a:spcPts val="0"/>
                        </a:spcBef>
                        <a:spcAft>
                          <a:spcPts val="0"/>
                        </a:spcAft>
                      </a:pPr>
                      <a:r>
                        <a:rPr lang="en-GB" sz="700">
                          <a:effectLst/>
                          <a:highlight>
                            <a:srgbClr val="FFFF00"/>
                          </a:highlight>
                        </a:rPr>
                        <a:t>Q1</a:t>
                      </a:r>
                      <a:endParaRPr lang="en-US" sz="800">
                        <a:effectLst/>
                      </a:endParaRPr>
                    </a:p>
                    <a:p>
                      <a:pPr marL="0" marR="0" algn="ctr">
                        <a:lnSpc>
                          <a:spcPct val="107000"/>
                        </a:lnSpc>
                        <a:spcBef>
                          <a:spcPts val="0"/>
                        </a:spcBef>
                        <a:spcAft>
                          <a:spcPts val="0"/>
                        </a:spcAft>
                      </a:pPr>
                      <a:r>
                        <a:rPr lang="en-GB" sz="700">
                          <a:effectLst/>
                        </a:rPr>
                        <a:t>09:00 - 10:30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600">
                          <a:effectLst/>
                        </a:rPr>
                        <a:t>No Meeting</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600">
                          <a:effectLst/>
                        </a:rPr>
                        <a:t>1 </a:t>
                      </a:r>
                      <a:r>
                        <a:rPr lang="en-GB" sz="600">
                          <a:effectLst/>
                        </a:rPr>
                        <a:t>opening </a:t>
                      </a:r>
                      <a:endParaRPr lang="en-US" sz="800">
                        <a:effectLst/>
                      </a:endParaRPr>
                    </a:p>
                    <a:p>
                      <a:pPr marL="0" marR="0" algn="l">
                        <a:lnSpc>
                          <a:spcPct val="107000"/>
                        </a:lnSpc>
                        <a:spcBef>
                          <a:spcPts val="0"/>
                        </a:spcBef>
                        <a:spcAft>
                          <a:spcPts val="0"/>
                        </a:spcAft>
                      </a:pPr>
                      <a:r>
                        <a:rPr lang="en-GB" sz="600">
                          <a:effectLst/>
                        </a:rPr>
                        <a:t>2 incoming LS’s</a:t>
                      </a:r>
                      <a:endParaRPr lang="en-US" sz="800">
                        <a:effectLst/>
                      </a:endParaRPr>
                    </a:p>
                    <a:p>
                      <a:pPr marL="0" marR="0" algn="l">
                        <a:lnSpc>
                          <a:spcPct val="107000"/>
                        </a:lnSpc>
                        <a:spcBef>
                          <a:spcPts val="0"/>
                        </a:spcBef>
                        <a:spcAft>
                          <a:spcPts val="0"/>
                        </a:spcAft>
                      </a:pPr>
                      <a:r>
                        <a:rPr lang="en-GB" sz="600">
                          <a:effectLst/>
                        </a:rPr>
                        <a:t>3 early items / discussions</a:t>
                      </a:r>
                      <a:endParaRPr lang="en-US" sz="800">
                        <a:effectLst/>
                      </a:endParaRPr>
                    </a:p>
                    <a:p>
                      <a:pPr marL="0" marR="0" algn="l">
                        <a:lnSpc>
                          <a:spcPct val="107000"/>
                        </a:lnSpc>
                        <a:spcBef>
                          <a:spcPts val="0"/>
                        </a:spcBef>
                        <a:spcAft>
                          <a:spcPts val="0"/>
                        </a:spcAft>
                      </a:pPr>
                      <a:r>
                        <a:rPr lang="en-GB" sz="600">
                          <a:effectLst/>
                        </a:rPr>
                        <a:t>4 SA WG reporting</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b="1" dirty="0">
                          <a:solidFill>
                            <a:srgbClr val="FF0000"/>
                          </a:solidFill>
                          <a:effectLst/>
                          <a:highlight>
                            <a:srgbClr val="FFFF00"/>
                          </a:highlight>
                        </a:rPr>
                        <a:t>22 5G-Adv in Rel-20 Workshop</a:t>
                      </a:r>
                      <a:endParaRPr lang="en-US" sz="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1-7 revisions, outgoing LS’s</a:t>
                      </a:r>
                      <a:endParaRPr lang="en-US" sz="800">
                        <a:effectLst/>
                      </a:endParaRPr>
                    </a:p>
                    <a:p>
                      <a:pPr marL="0" marR="0" algn="l">
                        <a:lnSpc>
                          <a:spcPct val="107000"/>
                        </a:lnSpc>
                        <a:spcBef>
                          <a:spcPts val="0"/>
                        </a:spcBef>
                        <a:spcAft>
                          <a:spcPts val="0"/>
                        </a:spcAft>
                      </a:pPr>
                      <a:r>
                        <a:rPr lang="en-GB" sz="600">
                          <a:effectLst/>
                        </a:rPr>
                        <a:t>6 WID/SID/Specs</a:t>
                      </a:r>
                      <a:endParaRPr lang="en-US" sz="800">
                        <a:effectLst/>
                      </a:endParaRPr>
                    </a:p>
                    <a:p>
                      <a:pPr marL="0" marR="0" algn="l">
                        <a:lnSpc>
                          <a:spcPct val="107000"/>
                        </a:lnSpc>
                        <a:spcBef>
                          <a:spcPts val="0"/>
                        </a:spcBef>
                        <a:spcAft>
                          <a:spcPts val="0"/>
                        </a:spcAft>
                      </a:pPr>
                      <a:r>
                        <a:rPr lang="en-GB" sz="600">
                          <a:effectLst/>
                        </a:rPr>
                        <a:t>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1-20 revisions, outgoing LS’s</a:t>
                      </a:r>
                      <a:endParaRPr lang="en-US" sz="800">
                        <a:effectLst/>
                      </a:endParaRPr>
                    </a:p>
                    <a:p>
                      <a:pPr marL="0" marR="0" algn="l">
                        <a:lnSpc>
                          <a:spcPct val="107000"/>
                        </a:lnSpc>
                        <a:spcBef>
                          <a:spcPts val="0"/>
                        </a:spcBef>
                        <a:spcAft>
                          <a:spcPts val="0"/>
                        </a:spcAft>
                      </a:pPr>
                      <a:r>
                        <a:rPr lang="en-GB" sz="600">
                          <a:effectLst/>
                        </a:rPr>
                        <a:t>21 Project Management</a:t>
                      </a:r>
                      <a:endParaRPr lang="en-US" sz="800">
                        <a:effectLst/>
                      </a:endParaRPr>
                    </a:p>
                    <a:p>
                      <a:pPr marL="0" marR="0" algn="l">
                        <a:lnSpc>
                          <a:spcPct val="107000"/>
                        </a:lnSpc>
                        <a:spcBef>
                          <a:spcPts val="0"/>
                        </a:spcBef>
                        <a:spcAft>
                          <a:spcPts val="0"/>
                        </a:spcAft>
                      </a:pPr>
                      <a:r>
                        <a:rPr lang="en-GB" sz="600">
                          <a:effectLst/>
                        </a:rPr>
                        <a:t>23 Any Other Business</a:t>
                      </a:r>
                      <a:endParaRPr lang="en-US" sz="800">
                        <a:effectLst/>
                      </a:endParaRPr>
                    </a:p>
                    <a:p>
                      <a:pPr marL="0" marR="0" algn="l">
                        <a:lnSpc>
                          <a:spcPct val="107000"/>
                        </a:lnSpc>
                        <a:spcBef>
                          <a:spcPts val="0"/>
                        </a:spcBef>
                        <a:spcAft>
                          <a:spcPts val="0"/>
                        </a:spcAft>
                      </a:pPr>
                      <a:r>
                        <a:rPr lang="en-GB" sz="600">
                          <a:effectLst/>
                        </a:rPr>
                        <a:t>24 Closing of Meeting</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972822"/>
                  </a:ext>
                </a:extLst>
              </a:tr>
              <a:tr h="209488">
                <a:tc>
                  <a:txBody>
                    <a:bodyPr/>
                    <a:lstStyle/>
                    <a:p>
                      <a:pPr marL="0" marR="0" algn="ctr">
                        <a:lnSpc>
                          <a:spcPct val="107000"/>
                        </a:lnSpc>
                        <a:spcBef>
                          <a:spcPts val="0"/>
                        </a:spcBef>
                        <a:spcAft>
                          <a:spcPts val="0"/>
                        </a:spcAft>
                      </a:pPr>
                      <a:r>
                        <a:rPr lang="en-GB" sz="700">
                          <a:effectLst/>
                        </a:rPr>
                        <a:t>10:30 - 11:00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600">
                          <a:effectLst/>
                        </a:rPr>
                        <a:t>Morning Coffee Break</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600" dirty="0">
                          <a:effectLst/>
                        </a:rPr>
                        <a:t>Morning Coffee Break</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600">
                          <a:effectLst/>
                        </a:rPr>
                        <a:t>Morning Coffee Break</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600">
                          <a:effectLst/>
                        </a:rPr>
                        <a:t>Morning Coffee Break</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600">
                          <a:effectLst/>
                        </a:rPr>
                        <a:t>Morning Coffee Break</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80499861"/>
                  </a:ext>
                </a:extLst>
              </a:tr>
              <a:tr h="373660">
                <a:tc>
                  <a:txBody>
                    <a:bodyPr/>
                    <a:lstStyle/>
                    <a:p>
                      <a:pPr marL="0" marR="0" algn="ctr">
                        <a:lnSpc>
                          <a:spcPct val="107000"/>
                        </a:lnSpc>
                        <a:spcBef>
                          <a:spcPts val="0"/>
                        </a:spcBef>
                        <a:spcAft>
                          <a:spcPts val="0"/>
                        </a:spcAft>
                      </a:pPr>
                      <a:r>
                        <a:rPr lang="en-GB" sz="700">
                          <a:effectLst/>
                          <a:highlight>
                            <a:srgbClr val="FFFF00"/>
                          </a:highlight>
                        </a:rPr>
                        <a:t>Q2</a:t>
                      </a:r>
                      <a:endParaRPr lang="en-US" sz="800">
                        <a:effectLst/>
                      </a:endParaRPr>
                    </a:p>
                    <a:p>
                      <a:pPr marL="0" marR="0" algn="ctr">
                        <a:lnSpc>
                          <a:spcPct val="107000"/>
                        </a:lnSpc>
                        <a:spcBef>
                          <a:spcPts val="0"/>
                        </a:spcBef>
                        <a:spcAft>
                          <a:spcPts val="0"/>
                        </a:spcAft>
                      </a:pPr>
                      <a:r>
                        <a:rPr lang="en-GB" sz="700">
                          <a:effectLst/>
                        </a:rPr>
                        <a:t>11:00 - 12:30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600">
                          <a:effectLst/>
                        </a:rPr>
                        <a:t>No Meeting</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dirty="0">
                          <a:effectLst/>
                        </a:rPr>
                        <a:t>3 early items / discussions</a:t>
                      </a:r>
                      <a:endParaRPr lang="en-US" sz="800" dirty="0">
                        <a:effectLst/>
                      </a:endParaRPr>
                    </a:p>
                    <a:p>
                      <a:pPr marL="0" marR="0" algn="l">
                        <a:lnSpc>
                          <a:spcPct val="107000"/>
                        </a:lnSpc>
                        <a:spcBef>
                          <a:spcPts val="0"/>
                        </a:spcBef>
                        <a:spcAft>
                          <a:spcPts val="0"/>
                        </a:spcAft>
                      </a:pPr>
                      <a:r>
                        <a:rPr lang="en-GB" sz="600" dirty="0">
                          <a:effectLst/>
                        </a:rPr>
                        <a:t>4 SA WG reporting</a:t>
                      </a:r>
                      <a:endParaRPr lang="en-US" sz="800" dirty="0">
                        <a:effectLst/>
                      </a:endParaRPr>
                    </a:p>
                    <a:p>
                      <a:pPr marL="0" marR="0" algn="l">
                        <a:lnSpc>
                          <a:spcPct val="107000"/>
                        </a:lnSpc>
                        <a:spcBef>
                          <a:spcPts val="0"/>
                        </a:spcBef>
                        <a:spcAft>
                          <a:spcPts val="0"/>
                        </a:spcAft>
                      </a:pPr>
                      <a:r>
                        <a:rPr lang="en-GB" sz="600" dirty="0">
                          <a:effectLst/>
                        </a:rPr>
                        <a:t>5 Release planning</a:t>
                      </a:r>
                      <a:endParaRPr lang="en-US" sz="800" dirty="0">
                        <a:effectLst/>
                      </a:endParaRPr>
                    </a:p>
                    <a:p>
                      <a:pPr marL="0" marR="0" algn="l">
                        <a:lnSpc>
                          <a:spcPct val="107000"/>
                        </a:lnSpc>
                        <a:spcBef>
                          <a:spcPts val="0"/>
                        </a:spcBef>
                        <a:spcAft>
                          <a:spcPts val="0"/>
                        </a:spcAft>
                      </a:pPr>
                      <a:r>
                        <a:rPr lang="en-US" sz="600" dirty="0">
                          <a:effectLst/>
                        </a:rPr>
                        <a:t>6 WID/SID/Specs</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b="1" dirty="0">
                          <a:solidFill>
                            <a:srgbClr val="FF0000"/>
                          </a:solidFill>
                          <a:effectLst/>
                          <a:highlight>
                            <a:srgbClr val="FFFF00"/>
                          </a:highlight>
                        </a:rPr>
                        <a:t>22 5G-Adv in Rel-20 Workshop</a:t>
                      </a:r>
                      <a:endParaRPr lang="en-US" sz="800" b="1" dirty="0">
                        <a:solidFill>
                          <a:srgbClr val="FF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As above</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 </a:t>
                      </a:r>
                      <a:endParaRPr lang="en-US" sz="800">
                        <a:effectLst/>
                      </a:endParaRPr>
                    </a:p>
                    <a:p>
                      <a:pPr marL="0" marR="0" algn="l">
                        <a:lnSpc>
                          <a:spcPct val="107000"/>
                        </a:lnSpc>
                        <a:spcBef>
                          <a:spcPts val="0"/>
                        </a:spcBef>
                        <a:spcAft>
                          <a:spcPts val="0"/>
                        </a:spcAft>
                      </a:pPr>
                      <a:r>
                        <a:rPr lang="en-GB" sz="600">
                          <a:effectLst/>
                        </a:rPr>
                        <a:t>As Above</a:t>
                      </a:r>
                      <a:endParaRPr lang="en-US" sz="800">
                        <a:effectLst/>
                      </a:endParaRPr>
                    </a:p>
                    <a:p>
                      <a:pPr marL="0" marR="0" algn="l">
                        <a:lnSpc>
                          <a:spcPct val="107000"/>
                        </a:lnSpc>
                        <a:spcBef>
                          <a:spcPts val="0"/>
                        </a:spcBef>
                        <a:spcAft>
                          <a:spcPts val="0"/>
                        </a:spcAft>
                      </a:pPr>
                      <a:r>
                        <a:rPr lang="en-GB" sz="600">
                          <a:effectLst/>
                        </a:rPr>
                        <a:t>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65581126"/>
                  </a:ext>
                </a:extLst>
              </a:tr>
              <a:tr h="209488">
                <a:tc>
                  <a:txBody>
                    <a:bodyPr/>
                    <a:lstStyle/>
                    <a:p>
                      <a:pPr marL="0" marR="0" algn="ctr">
                        <a:lnSpc>
                          <a:spcPct val="107000"/>
                        </a:lnSpc>
                        <a:spcBef>
                          <a:spcPts val="0"/>
                        </a:spcBef>
                        <a:spcAft>
                          <a:spcPts val="0"/>
                        </a:spcAft>
                      </a:pPr>
                      <a:r>
                        <a:rPr lang="en-GB" sz="700">
                          <a:effectLst/>
                        </a:rPr>
                        <a:t>12:30 - 14:00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600">
                          <a:effectLst/>
                        </a:rPr>
                        <a:t>Lunch</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600">
                          <a:effectLst/>
                        </a:rPr>
                        <a:t>Lunch</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600">
                          <a:effectLst/>
                        </a:rPr>
                        <a:t>Lunch</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600">
                          <a:effectLst/>
                        </a:rPr>
                        <a:t>Lunch</a:t>
                      </a:r>
                      <a:endParaRPr lang="en-US" sz="800">
                        <a:effectLst/>
                      </a:endParaRPr>
                    </a:p>
                    <a:p>
                      <a:pPr marL="0" marR="0" algn="ctr">
                        <a:lnSpc>
                          <a:spcPct val="107000"/>
                        </a:lnSpc>
                        <a:spcBef>
                          <a:spcPts val="0"/>
                        </a:spcBef>
                        <a:spcAft>
                          <a:spcPts val="0"/>
                        </a:spcAft>
                      </a:pPr>
                      <a:r>
                        <a:rPr lang="en-GB" sz="600">
                          <a:effectLst/>
                        </a:rPr>
                        <a:t>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600" dirty="0">
                          <a:effectLst/>
                        </a:rPr>
                        <a:t>Lunch</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95712321"/>
                  </a:ext>
                </a:extLst>
              </a:tr>
              <a:tr h="455746">
                <a:tc>
                  <a:txBody>
                    <a:bodyPr/>
                    <a:lstStyle/>
                    <a:p>
                      <a:pPr marL="0" marR="0" algn="ctr">
                        <a:lnSpc>
                          <a:spcPct val="107000"/>
                        </a:lnSpc>
                        <a:spcBef>
                          <a:spcPts val="0"/>
                        </a:spcBef>
                        <a:spcAft>
                          <a:spcPts val="0"/>
                        </a:spcAft>
                      </a:pPr>
                      <a:r>
                        <a:rPr lang="en-GB" sz="700">
                          <a:effectLst/>
                          <a:highlight>
                            <a:srgbClr val="FFFF00"/>
                          </a:highlight>
                        </a:rPr>
                        <a:t>Q3</a:t>
                      </a:r>
                      <a:endParaRPr lang="en-US" sz="800">
                        <a:effectLst/>
                      </a:endParaRPr>
                    </a:p>
                    <a:p>
                      <a:pPr marL="0" marR="0" algn="ctr">
                        <a:lnSpc>
                          <a:spcPct val="107000"/>
                        </a:lnSpc>
                        <a:spcBef>
                          <a:spcPts val="0"/>
                        </a:spcBef>
                        <a:spcAft>
                          <a:spcPts val="0"/>
                        </a:spcAft>
                      </a:pPr>
                      <a:r>
                        <a:rPr lang="en-GB" sz="700">
                          <a:effectLst/>
                        </a:rPr>
                        <a:t>14:00 - 15:30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600">
                          <a:effectLst/>
                        </a:rPr>
                        <a:t>No Meeting</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b="1" dirty="0">
                          <a:solidFill>
                            <a:srgbClr val="FF0000"/>
                          </a:solidFill>
                          <a:effectLst/>
                          <a:highlight>
                            <a:srgbClr val="FFFF00"/>
                          </a:highlight>
                        </a:rPr>
                        <a:t>22 5G-Adv in Rel-20 Workshop</a:t>
                      </a:r>
                      <a:endParaRPr lang="en-US" sz="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7 FS_AIML_CAL</a:t>
                      </a:r>
                      <a:endParaRPr lang="en-US" sz="800">
                        <a:effectLst/>
                      </a:endParaRPr>
                    </a:p>
                    <a:p>
                      <a:pPr marL="0" marR="0" algn="l">
                        <a:lnSpc>
                          <a:spcPct val="107000"/>
                        </a:lnSpc>
                        <a:spcBef>
                          <a:spcPts val="0"/>
                        </a:spcBef>
                        <a:spcAft>
                          <a:spcPts val="0"/>
                        </a:spcAft>
                      </a:pPr>
                      <a:r>
                        <a:rPr lang="en-GB" sz="600">
                          <a:effectLst/>
                        </a:rPr>
                        <a:t>1-6 revisions, outgoing LS’s</a:t>
                      </a:r>
                      <a:endParaRPr lang="en-US" sz="800">
                        <a:effectLst/>
                      </a:endParaRPr>
                    </a:p>
                    <a:p>
                      <a:pPr marL="0" marR="0" algn="l">
                        <a:lnSpc>
                          <a:spcPct val="107000"/>
                        </a:lnSpc>
                        <a:spcBef>
                          <a:spcPts val="0"/>
                        </a:spcBef>
                        <a:spcAft>
                          <a:spcPts val="0"/>
                        </a:spcAft>
                      </a:pPr>
                      <a:r>
                        <a:rPr lang="en-GB" sz="600">
                          <a:effectLst/>
                        </a:rPr>
                        <a:t>5 Release planning</a:t>
                      </a:r>
                      <a:endParaRPr lang="en-US" sz="800">
                        <a:effectLst/>
                      </a:endParaRPr>
                    </a:p>
                    <a:p>
                      <a:pPr marL="0" marR="0" algn="l">
                        <a:lnSpc>
                          <a:spcPct val="107000"/>
                        </a:lnSpc>
                        <a:spcBef>
                          <a:spcPts val="0"/>
                        </a:spcBef>
                        <a:spcAft>
                          <a:spcPts val="0"/>
                        </a:spcAft>
                      </a:pPr>
                      <a:r>
                        <a:rPr lang="en-GB" sz="600">
                          <a:effectLst/>
                        </a:rPr>
                        <a:t>6 WID/SID/Specs</a:t>
                      </a:r>
                      <a:endParaRPr lang="en-US" sz="800">
                        <a:effectLst/>
                      </a:endParaRPr>
                    </a:p>
                    <a:p>
                      <a:pPr marL="0" marR="0" algn="l">
                        <a:lnSpc>
                          <a:spcPct val="107000"/>
                        </a:lnSpc>
                        <a:spcBef>
                          <a:spcPts val="0"/>
                        </a:spcBef>
                        <a:spcAft>
                          <a:spcPts val="0"/>
                        </a:spcAft>
                      </a:pPr>
                      <a:r>
                        <a:rPr lang="en-GB" sz="600">
                          <a:effectLst/>
                        </a:rPr>
                        <a:t>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dirty="0">
                          <a:effectLst/>
                        </a:rPr>
                        <a:t>8-20 block approval of CRs </a:t>
                      </a:r>
                      <a:endParaRPr lang="en-US" sz="800" dirty="0">
                        <a:effectLst/>
                      </a:endParaRPr>
                    </a:p>
                    <a:p>
                      <a:pPr marL="0" marR="0" algn="l">
                        <a:lnSpc>
                          <a:spcPct val="107000"/>
                        </a:lnSpc>
                        <a:spcBef>
                          <a:spcPts val="0"/>
                        </a:spcBef>
                        <a:spcAft>
                          <a:spcPts val="0"/>
                        </a:spcAft>
                      </a:pPr>
                      <a:r>
                        <a:rPr lang="en-GB" sz="600" dirty="0">
                          <a:effectLst/>
                        </a:rPr>
                        <a:t>1-7 revisions, outgoing LS’s</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As Above</a:t>
                      </a:r>
                      <a:endParaRPr lang="en-US" sz="800">
                        <a:effectLst/>
                      </a:endParaRPr>
                    </a:p>
                    <a:p>
                      <a:pPr marL="0" marR="0" algn="l">
                        <a:lnSpc>
                          <a:spcPct val="107000"/>
                        </a:lnSpc>
                        <a:spcBef>
                          <a:spcPts val="0"/>
                        </a:spcBef>
                        <a:spcAft>
                          <a:spcPts val="0"/>
                        </a:spcAft>
                      </a:pPr>
                      <a:r>
                        <a:rPr lang="en-GB" sz="600">
                          <a:effectLst/>
                        </a:rPr>
                        <a:t>Closing latest 1</a:t>
                      </a:r>
                      <a:r>
                        <a:rPr lang="en-US" sz="600">
                          <a:effectLst/>
                        </a:rPr>
                        <a:t>6</a:t>
                      </a:r>
                      <a:r>
                        <a:rPr lang="en-GB" sz="600">
                          <a:effectLst/>
                        </a:rPr>
                        <a:t>:00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26665112"/>
                  </a:ext>
                </a:extLst>
              </a:tr>
              <a:tr h="209488">
                <a:tc>
                  <a:txBody>
                    <a:bodyPr/>
                    <a:lstStyle/>
                    <a:p>
                      <a:pPr marL="0" marR="0" algn="ctr">
                        <a:lnSpc>
                          <a:spcPct val="107000"/>
                        </a:lnSpc>
                        <a:spcBef>
                          <a:spcPts val="0"/>
                        </a:spcBef>
                        <a:spcAft>
                          <a:spcPts val="0"/>
                        </a:spcAft>
                      </a:pPr>
                      <a:r>
                        <a:rPr lang="en-GB" sz="700">
                          <a:effectLst/>
                        </a:rPr>
                        <a:t>15:30 - 16:00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600">
                          <a:effectLst/>
                        </a:rPr>
                        <a:t>Afternoon Coffee Break</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600">
                          <a:effectLst/>
                        </a:rPr>
                        <a:t>Afternoon Coffee Break</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600">
                          <a:effectLst/>
                        </a:rPr>
                        <a:t>Afternoon Coffee Break</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600">
                          <a:effectLst/>
                        </a:rPr>
                        <a:t>Afternoon Coffee Break</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Afternoon Coffee Break</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70561163"/>
                  </a:ext>
                </a:extLst>
              </a:tr>
              <a:tr h="291574">
                <a:tc>
                  <a:txBody>
                    <a:bodyPr/>
                    <a:lstStyle/>
                    <a:p>
                      <a:pPr marL="0" marR="0" algn="ctr">
                        <a:lnSpc>
                          <a:spcPct val="107000"/>
                        </a:lnSpc>
                        <a:spcBef>
                          <a:spcPts val="0"/>
                        </a:spcBef>
                        <a:spcAft>
                          <a:spcPts val="0"/>
                        </a:spcAft>
                      </a:pPr>
                      <a:r>
                        <a:rPr lang="en-GB" sz="700">
                          <a:effectLst/>
                          <a:highlight>
                            <a:srgbClr val="FFFF00"/>
                          </a:highlight>
                        </a:rPr>
                        <a:t>Q4</a:t>
                      </a:r>
                      <a:endParaRPr lang="en-US" sz="800">
                        <a:effectLst/>
                      </a:endParaRPr>
                    </a:p>
                    <a:p>
                      <a:pPr marL="0" marR="0" algn="ctr">
                        <a:lnSpc>
                          <a:spcPct val="107000"/>
                        </a:lnSpc>
                        <a:spcBef>
                          <a:spcPts val="0"/>
                        </a:spcBef>
                        <a:spcAft>
                          <a:spcPts val="0"/>
                        </a:spcAft>
                      </a:pPr>
                      <a:r>
                        <a:rPr lang="en-GB" sz="700">
                          <a:effectLst/>
                        </a:rPr>
                        <a:t>16:00 - 18:00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600">
                          <a:effectLst/>
                        </a:rPr>
                        <a:t>No Meeting</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b="1" dirty="0">
                          <a:solidFill>
                            <a:srgbClr val="FF0000"/>
                          </a:solidFill>
                          <a:effectLst/>
                          <a:highlight>
                            <a:srgbClr val="FFFF00"/>
                          </a:highlight>
                        </a:rPr>
                        <a:t>22 5G-Adv in Rel-20 Workshop</a:t>
                      </a:r>
                      <a:endParaRPr lang="en-US" sz="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As above</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1-20 revisions, outgoing LS’s</a:t>
                      </a:r>
                      <a:endParaRPr lang="en-US" sz="800">
                        <a:effectLst/>
                      </a:endParaRPr>
                    </a:p>
                    <a:p>
                      <a:pPr marL="0" marR="0" algn="l">
                        <a:lnSpc>
                          <a:spcPct val="107000"/>
                        </a:lnSpc>
                        <a:spcBef>
                          <a:spcPts val="0"/>
                        </a:spcBef>
                        <a:spcAft>
                          <a:spcPts val="0"/>
                        </a:spcAft>
                      </a:pPr>
                      <a:r>
                        <a:rPr lang="en-GB" sz="600">
                          <a:effectLst/>
                        </a:rPr>
                        <a:t>5 Release planning</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3183433"/>
                  </a:ext>
                </a:extLst>
              </a:tr>
              <a:tr h="236228">
                <a:tc>
                  <a:txBody>
                    <a:bodyPr/>
                    <a:lstStyle/>
                    <a:p>
                      <a:pPr marL="0" marR="0" algn="ctr">
                        <a:lnSpc>
                          <a:spcPct val="107000"/>
                        </a:lnSpc>
                        <a:spcBef>
                          <a:spcPts val="0"/>
                        </a:spcBef>
                        <a:spcAft>
                          <a:spcPts val="0"/>
                        </a:spcAft>
                      </a:pPr>
                      <a:r>
                        <a:rPr lang="en-GB" sz="700">
                          <a:effectLst/>
                        </a:rPr>
                        <a:t>Later </a:t>
                      </a:r>
                      <a:r>
                        <a:rPr lang="en-US" sz="700">
                          <a:effectLst/>
                        </a:rPr>
                        <a:t>Session</a:t>
                      </a:r>
                      <a:endParaRPr lang="en-US" sz="800">
                        <a:effectLst/>
                      </a:endParaRPr>
                    </a:p>
                    <a:p>
                      <a:pPr marL="0" marR="0" algn="ctr">
                        <a:lnSpc>
                          <a:spcPct val="107000"/>
                        </a:lnSpc>
                        <a:spcBef>
                          <a:spcPts val="0"/>
                        </a:spcBef>
                        <a:spcAft>
                          <a:spcPts val="0"/>
                        </a:spcAft>
                      </a:pPr>
                      <a:r>
                        <a:rPr lang="en-US" sz="700">
                          <a:effectLst/>
                        </a:rPr>
                        <a:t>(If needed)</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600">
                          <a:effectLst/>
                        </a:rPr>
                        <a:t>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dirty="0">
                          <a:effectLst/>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700" dirty="0">
                          <a:effectLst/>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700" dirty="0">
                          <a:effectLst/>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31951640"/>
                  </a:ext>
                </a:extLst>
              </a:tr>
            </a:tbl>
          </a:graphicData>
        </a:graphic>
      </p:graphicFrame>
      <p:graphicFrame>
        <p:nvGraphicFramePr>
          <p:cNvPr id="12" name="Table 11">
            <a:extLst>
              <a:ext uri="{FF2B5EF4-FFF2-40B4-BE49-F238E27FC236}">
                <a16:creationId xmlns:a16="http://schemas.microsoft.com/office/drawing/2014/main" id="{21CC6EF3-B824-1EBF-C8CE-1D1E788CB7F2}"/>
              </a:ext>
            </a:extLst>
          </p:cNvPr>
          <p:cNvGraphicFramePr>
            <a:graphicFrameLocks noGrp="1"/>
          </p:cNvGraphicFramePr>
          <p:nvPr>
            <p:extLst>
              <p:ext uri="{D42A27DB-BD31-4B8C-83A1-F6EECF244321}">
                <p14:modId xmlns:p14="http://schemas.microsoft.com/office/powerpoint/2010/main" val="2395757632"/>
              </p:ext>
            </p:extLst>
          </p:nvPr>
        </p:nvGraphicFramePr>
        <p:xfrm>
          <a:off x="3045417" y="4557237"/>
          <a:ext cx="3377340" cy="1744542"/>
        </p:xfrm>
        <a:graphic>
          <a:graphicData uri="http://schemas.openxmlformats.org/drawingml/2006/table">
            <a:tbl>
              <a:tblPr/>
              <a:tblGrid>
                <a:gridCol w="533905">
                  <a:extLst>
                    <a:ext uri="{9D8B030D-6E8A-4147-A177-3AD203B41FA5}">
                      <a16:colId xmlns:a16="http://schemas.microsoft.com/office/drawing/2014/main" val="4141598601"/>
                    </a:ext>
                  </a:extLst>
                </a:gridCol>
                <a:gridCol w="2843435">
                  <a:extLst>
                    <a:ext uri="{9D8B030D-6E8A-4147-A177-3AD203B41FA5}">
                      <a16:colId xmlns:a16="http://schemas.microsoft.com/office/drawing/2014/main" val="368332996"/>
                    </a:ext>
                  </a:extLst>
                </a:gridCol>
              </a:tblGrid>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b="1" dirty="0">
                          <a:solidFill>
                            <a:srgbClr val="FF0000"/>
                          </a:solidFill>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22</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b="1" dirty="0">
                          <a:solidFill>
                            <a:srgbClr val="FF0000"/>
                          </a:solidFill>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5G-Adv in Rel-20 Workshop</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883911898"/>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b="1" i="1" dirty="0">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22.1 </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b="1"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General </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extLst>
                  <a:ext uri="{0D108BD9-81ED-4DB2-BD59-A6C34878D82A}">
                    <a16:rowId xmlns:a16="http://schemas.microsoft.com/office/drawing/2014/main" val="470446469"/>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i="1">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22.1.1</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5G-Adv in Rel-20 planning </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88072798"/>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i="1">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22.1.2</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Incoming LSs </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76248292"/>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i="1">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22.1.3</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Cross TSG Coordination</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963290687"/>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b="1" i="1">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22.2</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b="1"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Input Documents to the Workshop</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extLst>
                  <a:ext uri="{0D108BD9-81ED-4DB2-BD59-A6C34878D82A}">
                    <a16:rowId xmlns:a16="http://schemas.microsoft.com/office/drawing/2014/main" val="2814898670"/>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i="1">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22.2.1</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 WG1 inputs on Rel-20 status</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4224859841"/>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i="1" dirty="0">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22.2.2</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 WGs inputs on WG capacity for Rel-20 (e.g., TU Budget, Max# of SIDs/WIDs, Max size per SID/WID)</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975349853"/>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i="1">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22.2.3</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3GPP Member/MRP/other contributions on Rel-20 views/priority</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412157209"/>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b="1" i="1">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22.3</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b="1"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Output of the Workshop</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extLst>
                  <a:ext uri="{0D108BD9-81ED-4DB2-BD59-A6C34878D82A}">
                    <a16:rowId xmlns:a16="http://schemas.microsoft.com/office/drawing/2014/main" val="1099984086"/>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i="1">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22.3.1</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High-level summary report from the WS</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48313348"/>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i="1">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22.3.2</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Identify the Core and Miscellaneous Rel-20 items/direction</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514619800"/>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i="1">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22.3.3</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Guidance to the WGs</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482119536"/>
                  </a:ext>
                </a:extLst>
              </a:tr>
            </a:tbl>
          </a:graphicData>
        </a:graphic>
      </p:graphicFrame>
    </p:spTree>
    <p:extLst>
      <p:ext uri="{BB962C8B-B14F-4D97-AF65-F5344CB8AC3E}">
        <p14:creationId xmlns:p14="http://schemas.microsoft.com/office/powerpoint/2010/main" val="77812172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9AD79-4F9E-7E46-9060-6A3A27BA0ABC}"/>
              </a:ext>
            </a:extLst>
          </p:cNvPr>
          <p:cNvSpPr>
            <a:spLocks noGrp="1"/>
          </p:cNvSpPr>
          <p:nvPr>
            <p:ph type="title"/>
          </p:nvPr>
        </p:nvSpPr>
        <p:spPr>
          <a:xfrm>
            <a:off x="1974079" y="18256"/>
            <a:ext cx="9379721" cy="1084152"/>
          </a:xfrm>
        </p:spPr>
        <p:txBody>
          <a:bodyPr/>
          <a:lstStyle/>
          <a:p>
            <a:r>
              <a:rPr lang="en-GB" dirty="0"/>
              <a:t>Overall 6G Workplan</a:t>
            </a:r>
          </a:p>
        </p:txBody>
      </p:sp>
      <p:sp>
        <p:nvSpPr>
          <p:cNvPr id="3" name="Content Placeholder 2">
            <a:extLst>
              <a:ext uri="{FF2B5EF4-FFF2-40B4-BE49-F238E27FC236}">
                <a16:creationId xmlns:a16="http://schemas.microsoft.com/office/drawing/2014/main" id="{627DC7A7-372E-68CB-5856-6DBEC87604CB}"/>
              </a:ext>
            </a:extLst>
          </p:cNvPr>
          <p:cNvSpPr>
            <a:spLocks noGrp="1"/>
          </p:cNvSpPr>
          <p:nvPr>
            <p:ph idx="1"/>
          </p:nvPr>
        </p:nvSpPr>
        <p:spPr/>
        <p:txBody>
          <a:bodyPr/>
          <a:lstStyle/>
          <a:p>
            <a:pPr>
              <a:buBlip>
                <a:blip r:embed="rId2"/>
              </a:buBlip>
            </a:pPr>
            <a:r>
              <a:rPr lang="en-GB" dirty="0"/>
              <a:t> </a:t>
            </a:r>
          </a:p>
          <a:p>
            <a:pPr>
              <a:buBlip>
                <a:blip r:embed="rId2"/>
              </a:buBlip>
            </a:pPr>
            <a:endParaRPr lang="en-GB" dirty="0"/>
          </a:p>
          <a:p>
            <a:pPr>
              <a:buBlip>
                <a:blip r:embed="rId2"/>
              </a:buBlip>
            </a:pPr>
            <a:endParaRPr lang="en-GB" dirty="0"/>
          </a:p>
          <a:p>
            <a:pPr>
              <a:buBlip>
                <a:blip r:embed="rId2"/>
              </a:buBlip>
            </a:pPr>
            <a:endParaRPr lang="en-GB" dirty="0"/>
          </a:p>
        </p:txBody>
      </p:sp>
      <p:sp>
        <p:nvSpPr>
          <p:cNvPr id="4" name="Rectangle: Rounded Corners 3">
            <a:extLst>
              <a:ext uri="{FF2B5EF4-FFF2-40B4-BE49-F238E27FC236}">
                <a16:creationId xmlns:a16="http://schemas.microsoft.com/office/drawing/2014/main" id="{19A3791E-7201-0E53-FC67-E151A2200D04}"/>
              </a:ext>
            </a:extLst>
          </p:cNvPr>
          <p:cNvSpPr/>
          <p:nvPr/>
        </p:nvSpPr>
        <p:spPr>
          <a:xfrm>
            <a:off x="571370" y="1353734"/>
            <a:ext cx="11010900" cy="1224162"/>
          </a:xfrm>
          <a:prstGeom prst="roundRect">
            <a:avLst>
              <a:gd name="adj" fmla="val 10000"/>
            </a:avLst>
          </a:prstGeom>
          <a:solidFill>
            <a:schemeClr val="accent1">
              <a:lumMod val="20000"/>
              <a:lumOff val="80000"/>
            </a:schemeClr>
          </a:solidFill>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5" name="Rectangle 4" descr="Meeting">
            <a:extLst>
              <a:ext uri="{FF2B5EF4-FFF2-40B4-BE49-F238E27FC236}">
                <a16:creationId xmlns:a16="http://schemas.microsoft.com/office/drawing/2014/main" id="{D0864BD2-FF58-96A9-3DA6-4F8718C21C3A}"/>
              </a:ext>
            </a:extLst>
          </p:cNvPr>
          <p:cNvSpPr/>
          <p:nvPr/>
        </p:nvSpPr>
        <p:spPr>
          <a:xfrm>
            <a:off x="862195" y="1570051"/>
            <a:ext cx="528774" cy="528774"/>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Freeform: Shape 5">
            <a:extLst>
              <a:ext uri="{FF2B5EF4-FFF2-40B4-BE49-F238E27FC236}">
                <a16:creationId xmlns:a16="http://schemas.microsoft.com/office/drawing/2014/main" id="{5C1D5485-A08E-0B87-6B7F-9BF6A03BB495}"/>
              </a:ext>
            </a:extLst>
          </p:cNvPr>
          <p:cNvSpPr/>
          <p:nvPr/>
        </p:nvSpPr>
        <p:spPr>
          <a:xfrm>
            <a:off x="1681795" y="1353734"/>
            <a:ext cx="4755581" cy="961407"/>
          </a:xfrm>
          <a:custGeom>
            <a:avLst/>
            <a:gdLst>
              <a:gd name="connsiteX0" fmla="*/ 0 w 9899388"/>
              <a:gd name="connsiteY0" fmla="*/ 0 h 961407"/>
              <a:gd name="connsiteX1" fmla="*/ 9899388 w 9899388"/>
              <a:gd name="connsiteY1" fmla="*/ 0 h 961407"/>
              <a:gd name="connsiteX2" fmla="*/ 9899388 w 9899388"/>
              <a:gd name="connsiteY2" fmla="*/ 961407 h 961407"/>
              <a:gd name="connsiteX3" fmla="*/ 0 w 9899388"/>
              <a:gd name="connsiteY3" fmla="*/ 961407 h 961407"/>
              <a:gd name="connsiteX4" fmla="*/ 0 w 9899388"/>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99388" h="961407">
                <a:moveTo>
                  <a:pt x="0" y="0"/>
                </a:moveTo>
                <a:lnTo>
                  <a:pt x="9899388" y="0"/>
                </a:lnTo>
                <a:lnTo>
                  <a:pt x="9899388"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933450" rtl="0" eaLnBrk="1" fontAlgn="auto" latinLnBrk="0" hangingPunct="1">
              <a:lnSpc>
                <a:spcPct val="100000"/>
              </a:lnSpc>
              <a:spcBef>
                <a:spcPct val="0"/>
              </a:spcBef>
              <a:spcAft>
                <a:spcPct val="35000"/>
              </a:spcAft>
              <a:buClrTx/>
              <a:buSzTx/>
              <a:buFontTx/>
              <a:buNone/>
              <a:tabLst/>
              <a:defRPr/>
            </a:pPr>
            <a:r>
              <a:rPr kumimoji="0" lang="en-US" sz="20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Stage-1 workshop on IMT2030 use cases</a:t>
            </a:r>
            <a:endParaRPr kumimoji="0" lang="en-US" sz="20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Rectangle: Rounded Corners 6">
            <a:extLst>
              <a:ext uri="{FF2B5EF4-FFF2-40B4-BE49-F238E27FC236}">
                <a16:creationId xmlns:a16="http://schemas.microsoft.com/office/drawing/2014/main" id="{6813EC80-8112-3EB5-8D3B-DBE20C26D665}"/>
              </a:ext>
            </a:extLst>
          </p:cNvPr>
          <p:cNvSpPr/>
          <p:nvPr/>
        </p:nvSpPr>
        <p:spPr>
          <a:xfrm>
            <a:off x="570283" y="2788615"/>
            <a:ext cx="11010900" cy="1647241"/>
          </a:xfrm>
          <a:prstGeom prst="roundRect">
            <a:avLst>
              <a:gd name="adj" fmla="val 10000"/>
            </a:avLst>
          </a:prstGeom>
          <a:solidFill>
            <a:schemeClr val="accent1">
              <a:lumMod val="20000"/>
              <a:lumOff val="80000"/>
            </a:schemeClr>
          </a:solidFill>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2B130AC5-3E72-8256-70DB-4BCBF8227351}"/>
              </a:ext>
            </a:extLst>
          </p:cNvPr>
          <p:cNvSpPr/>
          <p:nvPr/>
        </p:nvSpPr>
        <p:spPr>
          <a:xfrm>
            <a:off x="1681795" y="2668710"/>
            <a:ext cx="4954905" cy="1895637"/>
          </a:xfrm>
          <a:custGeom>
            <a:avLst/>
            <a:gdLst>
              <a:gd name="connsiteX0" fmla="*/ 0 w 4954905"/>
              <a:gd name="connsiteY0" fmla="*/ 0 h 961407"/>
              <a:gd name="connsiteX1" fmla="*/ 4954905 w 4954905"/>
              <a:gd name="connsiteY1" fmla="*/ 0 h 961407"/>
              <a:gd name="connsiteX2" fmla="*/ 4954905 w 4954905"/>
              <a:gd name="connsiteY2" fmla="*/ 961407 h 961407"/>
              <a:gd name="connsiteX3" fmla="*/ 0 w 4954905"/>
              <a:gd name="connsiteY3" fmla="*/ 961407 h 961407"/>
              <a:gd name="connsiteX4" fmla="*/ 0 w 4954905"/>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4905" h="961407">
                <a:moveTo>
                  <a:pt x="0" y="0"/>
                </a:moveTo>
                <a:lnTo>
                  <a:pt x="4954905" y="0"/>
                </a:lnTo>
                <a:lnTo>
                  <a:pt x="4954905"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933450" rtl="0" eaLnBrk="1" fontAlgn="auto" latinLnBrk="0" hangingPunct="1">
              <a:lnSpc>
                <a:spcPct val="100000"/>
              </a:lnSpc>
              <a:spcBef>
                <a:spcPct val="0"/>
              </a:spcBef>
              <a:spcAft>
                <a:spcPct val="35000"/>
              </a:spcAft>
              <a:buClrTx/>
              <a:buSzTx/>
              <a:buFontTx/>
              <a:buNone/>
              <a:tabLst/>
              <a:defRPr/>
            </a:pPr>
            <a:r>
              <a:rPr kumimoji="0" lang="en-US" sz="20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First 3GPP TSG-wide 6G Workshop</a:t>
            </a:r>
            <a:endParaRPr kumimoji="0" lang="en-US" sz="20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34402F7C-2FBB-ADFB-7A10-319A0B259D81}"/>
              </a:ext>
            </a:extLst>
          </p:cNvPr>
          <p:cNvSpPr/>
          <p:nvPr/>
        </p:nvSpPr>
        <p:spPr>
          <a:xfrm>
            <a:off x="6437376" y="2801728"/>
            <a:ext cx="5143807" cy="1274939"/>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ts val="100"/>
              </a:spcAft>
              <a:buClrTx/>
              <a:buSzTx/>
              <a:buFontTx/>
              <a:buNone/>
              <a:tabLst/>
              <a:defRPr/>
            </a:pPr>
            <a:r>
              <a:rPr kumimoji="0" lang="en-US" sz="12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WS Format:</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71450" marR="0" lvl="0" indent="-171450" algn="l" defTabSz="488950" rtl="0" eaLnBrk="1" fontAlgn="auto" latinLnBrk="0" hangingPunct="1">
              <a:lnSpc>
                <a:spcPct val="100000"/>
              </a:lnSpc>
              <a:spcBef>
                <a:spcPct val="0"/>
              </a:spcBef>
              <a:spcAft>
                <a:spcPts val="10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 Separate Parallel TSG RAN and TSG SA sessions</a:t>
            </a:r>
          </a:p>
          <a:p>
            <a:pPr marL="628650" marR="0" lvl="1" indent="-171450" algn="l" defTabSz="488950" rtl="0" eaLnBrk="1" fontAlgn="auto" latinLnBrk="0" hangingPunct="1">
              <a:lnSpc>
                <a:spcPct val="100000"/>
              </a:lnSpc>
              <a:spcBef>
                <a:spcPct val="0"/>
              </a:spcBef>
              <a:spcAft>
                <a:spcPts val="1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Monday: 1400 – 1800; Tuesday: 0900 – 1530</a:t>
            </a:r>
          </a:p>
          <a:p>
            <a:pPr marL="171450" marR="0" lvl="0" indent="-171450" algn="l" defTabSz="488950" rtl="0" eaLnBrk="1" fontAlgn="auto" latinLnBrk="0" hangingPunct="1">
              <a:lnSpc>
                <a:spcPct val="100000"/>
              </a:lnSpc>
              <a:spcBef>
                <a:spcPct val="0"/>
              </a:spcBef>
              <a:spcAft>
                <a:spcPts val="10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Joint RAN/SA/CT session</a:t>
            </a:r>
          </a:p>
          <a:p>
            <a:pPr marL="628650" marR="0" lvl="1" indent="-171450" algn="l" defTabSz="488950" rtl="0" eaLnBrk="1" fontAlgn="auto" latinLnBrk="0" hangingPunct="1">
              <a:lnSpc>
                <a:spcPct val="100000"/>
              </a:lnSpc>
              <a:spcBef>
                <a:spcPct val="0"/>
              </a:spcBef>
              <a:spcAft>
                <a:spcPts val="1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Monday: 0900 – 1230; Tuesday: 1600 – 1800 (</a:t>
            </a:r>
            <a:r>
              <a:rPr kumimoji="0" lang="en-US" sz="12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summary of the workshop)</a:t>
            </a:r>
          </a:p>
        </p:txBody>
      </p:sp>
      <p:sp>
        <p:nvSpPr>
          <p:cNvPr id="11" name="Rectangle: Rounded Corners 10">
            <a:extLst>
              <a:ext uri="{FF2B5EF4-FFF2-40B4-BE49-F238E27FC236}">
                <a16:creationId xmlns:a16="http://schemas.microsoft.com/office/drawing/2014/main" id="{22E0F29F-E151-39B2-3D2F-DDB436BDEF3A}"/>
              </a:ext>
            </a:extLst>
          </p:cNvPr>
          <p:cNvSpPr/>
          <p:nvPr/>
        </p:nvSpPr>
        <p:spPr>
          <a:xfrm>
            <a:off x="571370" y="4653365"/>
            <a:ext cx="11010900" cy="695875"/>
          </a:xfrm>
          <a:prstGeom prst="roundRect">
            <a:avLst>
              <a:gd name="adj" fmla="val 10000"/>
            </a:avLst>
          </a:prstGeom>
          <a:solidFill>
            <a:schemeClr val="accent1">
              <a:lumMod val="20000"/>
              <a:lumOff val="80000"/>
            </a:schemeClr>
          </a:solidFill>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E6E45F5F-302F-D8B2-313C-3E97FF7FCE10}"/>
              </a:ext>
            </a:extLst>
          </p:cNvPr>
          <p:cNvSpPr/>
          <p:nvPr/>
        </p:nvSpPr>
        <p:spPr>
          <a:xfrm>
            <a:off x="1681795" y="4653365"/>
            <a:ext cx="4954905" cy="695875"/>
          </a:xfrm>
          <a:custGeom>
            <a:avLst/>
            <a:gdLst>
              <a:gd name="connsiteX0" fmla="*/ 0 w 4954905"/>
              <a:gd name="connsiteY0" fmla="*/ 0 h 961407"/>
              <a:gd name="connsiteX1" fmla="*/ 4954905 w 4954905"/>
              <a:gd name="connsiteY1" fmla="*/ 0 h 961407"/>
              <a:gd name="connsiteX2" fmla="*/ 4954905 w 4954905"/>
              <a:gd name="connsiteY2" fmla="*/ 961407 h 961407"/>
              <a:gd name="connsiteX3" fmla="*/ 0 w 4954905"/>
              <a:gd name="connsiteY3" fmla="*/ 961407 h 961407"/>
              <a:gd name="connsiteX4" fmla="*/ 0 w 4954905"/>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4905" h="961407">
                <a:moveTo>
                  <a:pt x="0" y="0"/>
                </a:moveTo>
                <a:lnTo>
                  <a:pt x="4954905" y="0"/>
                </a:lnTo>
                <a:lnTo>
                  <a:pt x="4954905"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933450" rtl="0" eaLnBrk="1" fontAlgn="auto" latinLnBrk="0" hangingPunct="1">
              <a:lnSpc>
                <a:spcPct val="100000"/>
              </a:lnSpc>
              <a:spcBef>
                <a:spcPct val="0"/>
              </a:spcBef>
              <a:spcAft>
                <a:spcPct val="35000"/>
              </a:spcAft>
              <a:buClrTx/>
              <a:buSzTx/>
              <a:buFontTx/>
              <a:buNone/>
              <a:tabLst/>
              <a:defRPr/>
            </a:pPr>
            <a:r>
              <a:rPr kumimoji="0" lang="en-US" sz="20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Studies for 6G</a:t>
            </a:r>
            <a:endParaRPr kumimoji="0" lang="en-US" sz="20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3" name="Freeform: Shape 12">
            <a:extLst>
              <a:ext uri="{FF2B5EF4-FFF2-40B4-BE49-F238E27FC236}">
                <a16:creationId xmlns:a16="http://schemas.microsoft.com/office/drawing/2014/main" id="{67DA3A5D-ED13-57F6-EABD-A27BA71F0371}"/>
              </a:ext>
            </a:extLst>
          </p:cNvPr>
          <p:cNvSpPr/>
          <p:nvPr/>
        </p:nvSpPr>
        <p:spPr>
          <a:xfrm>
            <a:off x="6437377" y="4649970"/>
            <a:ext cx="5183254" cy="695875"/>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ct val="35000"/>
              </a:spcAft>
              <a:buClrTx/>
              <a:buSzTx/>
              <a:buFontTx/>
              <a:buNone/>
              <a:tabLst/>
              <a:defRPr/>
            </a:pPr>
            <a:r>
              <a:rPr kumimoji="0" lang="en-US" sz="20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from </a:t>
            </a:r>
            <a:r>
              <a:rPr kumimoji="0" lang="en-US" sz="20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Release 20</a:t>
            </a:r>
            <a:endParaRPr kumimoji="0" lang="en-US" sz="20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4" name="Rectangle: Rounded Corners 13">
            <a:extLst>
              <a:ext uri="{FF2B5EF4-FFF2-40B4-BE49-F238E27FC236}">
                <a16:creationId xmlns:a16="http://schemas.microsoft.com/office/drawing/2014/main" id="{F9CEFE5E-35BD-58A8-9087-6AB72F0E94F5}"/>
              </a:ext>
            </a:extLst>
          </p:cNvPr>
          <p:cNvSpPr/>
          <p:nvPr/>
        </p:nvSpPr>
        <p:spPr>
          <a:xfrm>
            <a:off x="571370" y="5559959"/>
            <a:ext cx="11010900" cy="695875"/>
          </a:xfrm>
          <a:prstGeom prst="roundRect">
            <a:avLst>
              <a:gd name="adj" fmla="val 10000"/>
            </a:avLst>
          </a:prstGeom>
          <a:solidFill>
            <a:schemeClr val="accent1">
              <a:lumMod val="20000"/>
              <a:lumOff val="80000"/>
            </a:schemeClr>
          </a:solidFill>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5" name="Rectangle 14" descr="Books">
            <a:extLst>
              <a:ext uri="{FF2B5EF4-FFF2-40B4-BE49-F238E27FC236}">
                <a16:creationId xmlns:a16="http://schemas.microsoft.com/office/drawing/2014/main" id="{5466BA00-F8E7-6776-CB6B-E440F7224209}"/>
              </a:ext>
            </a:extLst>
          </p:cNvPr>
          <p:cNvSpPr/>
          <p:nvPr/>
        </p:nvSpPr>
        <p:spPr>
          <a:xfrm>
            <a:off x="959734" y="4886672"/>
            <a:ext cx="353805" cy="350679"/>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AE99BEAE-AD1C-170A-B990-E9395B44F9BF}"/>
              </a:ext>
            </a:extLst>
          </p:cNvPr>
          <p:cNvSpPr/>
          <p:nvPr/>
        </p:nvSpPr>
        <p:spPr>
          <a:xfrm>
            <a:off x="1681795" y="5638064"/>
            <a:ext cx="4954905" cy="538765"/>
          </a:xfrm>
          <a:custGeom>
            <a:avLst/>
            <a:gdLst>
              <a:gd name="connsiteX0" fmla="*/ 0 w 4954905"/>
              <a:gd name="connsiteY0" fmla="*/ 0 h 961407"/>
              <a:gd name="connsiteX1" fmla="*/ 4954905 w 4954905"/>
              <a:gd name="connsiteY1" fmla="*/ 0 h 961407"/>
              <a:gd name="connsiteX2" fmla="*/ 4954905 w 4954905"/>
              <a:gd name="connsiteY2" fmla="*/ 961407 h 961407"/>
              <a:gd name="connsiteX3" fmla="*/ 0 w 4954905"/>
              <a:gd name="connsiteY3" fmla="*/ 961407 h 961407"/>
              <a:gd name="connsiteX4" fmla="*/ 0 w 4954905"/>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4905" h="961407">
                <a:moveTo>
                  <a:pt x="0" y="0"/>
                </a:moveTo>
                <a:lnTo>
                  <a:pt x="4954905" y="0"/>
                </a:lnTo>
                <a:lnTo>
                  <a:pt x="4954905"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933450" rtl="0" eaLnBrk="1" fontAlgn="auto" latinLnBrk="0" hangingPunct="1">
              <a:lnSpc>
                <a:spcPct val="100000"/>
              </a:lnSpc>
              <a:spcBef>
                <a:spcPct val="0"/>
              </a:spcBef>
              <a:spcAft>
                <a:spcPct val="35000"/>
              </a:spcAft>
              <a:buClrTx/>
              <a:buSzTx/>
              <a:buFontTx/>
              <a:buNone/>
              <a:tabLst/>
              <a:defRPr/>
            </a:pPr>
            <a:r>
              <a:rPr kumimoji="0" lang="en-US" sz="20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Normative work for 6G</a:t>
            </a:r>
            <a:endParaRPr kumimoji="0" lang="en-US" sz="20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AE7F300C-B361-E27B-D012-7BD22E029657}"/>
              </a:ext>
            </a:extLst>
          </p:cNvPr>
          <p:cNvSpPr/>
          <p:nvPr/>
        </p:nvSpPr>
        <p:spPr>
          <a:xfrm>
            <a:off x="6437376" y="5628920"/>
            <a:ext cx="5143807" cy="538765"/>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ct val="35000"/>
              </a:spcAft>
              <a:buClrTx/>
              <a:buSzTx/>
              <a:buFontTx/>
              <a:buNone/>
              <a:tabLst/>
              <a:defRPr/>
            </a:pPr>
            <a:r>
              <a:rPr kumimoji="0" lang="en-US" sz="20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from </a:t>
            </a:r>
            <a:r>
              <a:rPr kumimoji="0" lang="en-US" sz="20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Release 21</a:t>
            </a:r>
            <a:endParaRPr kumimoji="0" lang="en-US" sz="20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BBC9C7AE-DC69-774A-DD51-C509B842C512}"/>
              </a:ext>
            </a:extLst>
          </p:cNvPr>
          <p:cNvSpPr/>
          <p:nvPr/>
        </p:nvSpPr>
        <p:spPr>
          <a:xfrm>
            <a:off x="1681794" y="2119895"/>
            <a:ext cx="4339614" cy="408780"/>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May 8th – 10th, 2024</a:t>
            </a:r>
          </a:p>
          <a:p>
            <a:pPr marL="0" marR="0" lvl="0" indent="0" algn="l" defTabSz="488950" rtl="0" eaLnBrk="1" fontAlgn="auto" latinLnBrk="0" hangingPunct="1">
              <a:lnSpc>
                <a:spcPct val="100000"/>
              </a:lnSpc>
              <a:spcBef>
                <a:spcPct val="0"/>
              </a:spcBef>
              <a:spcAft>
                <a:spcPct val="35000"/>
              </a:spcAft>
              <a:buClrTx/>
              <a:buSzTx/>
              <a:buFontTx/>
              <a:buNone/>
              <a:tabLst/>
              <a:defRPr/>
            </a:pPr>
            <a:endParaRPr kumimoji="0" lang="en-US" sz="20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B3110BA2-0203-956B-9377-697F5C516533}"/>
              </a:ext>
            </a:extLst>
          </p:cNvPr>
          <p:cNvSpPr txBox="1"/>
          <p:nvPr/>
        </p:nvSpPr>
        <p:spPr>
          <a:xfrm>
            <a:off x="8103465" y="1653577"/>
            <a:ext cx="3274330" cy="53860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200" b="1"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rPr>
              <a:t>Workshop Summary: </a:t>
            </a:r>
            <a:r>
              <a:rPr kumimoji="0" lang="en-GB" sz="1200" b="1"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hlinkClick r:id="rId7"/>
              </a:rPr>
              <a:t>SWS-240025</a:t>
            </a:r>
            <a:endParaRPr kumimoji="0" lang="en-GB" sz="1200" b="1"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200" b="1"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rPr>
              <a:t>Workshop Presentations: </a:t>
            </a:r>
            <a:r>
              <a:rPr kumimoji="0" lang="en-GB" sz="1200" b="1"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hlinkClick r:id="rId8"/>
              </a:rPr>
              <a:t>Link</a:t>
            </a:r>
            <a:endParaRPr kumimoji="0" lang="en-US" sz="1200" b="1"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2C6B0FCE-3266-4BA4-7FF4-F9EFC015CC23}"/>
              </a:ext>
            </a:extLst>
          </p:cNvPr>
          <p:cNvSpPr txBox="1"/>
          <p:nvPr/>
        </p:nvSpPr>
        <p:spPr>
          <a:xfrm>
            <a:off x="9926595" y="4105261"/>
            <a:ext cx="1459910" cy="24622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GB" sz="1000" b="1"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rPr>
              <a:t>Details: </a:t>
            </a:r>
            <a:r>
              <a:rPr kumimoji="0" lang="en-GB" sz="1000" b="1"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hlinkClick r:id="rId9"/>
              </a:rPr>
              <a:t>SP-240952</a:t>
            </a:r>
            <a:endParaRPr kumimoji="0" lang="en-GB" sz="1000" b="1"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endParaRPr>
          </a:p>
        </p:txBody>
      </p:sp>
      <p:sp>
        <p:nvSpPr>
          <p:cNvPr id="22" name="Freeform: Shape 21">
            <a:extLst>
              <a:ext uri="{FF2B5EF4-FFF2-40B4-BE49-F238E27FC236}">
                <a16:creationId xmlns:a16="http://schemas.microsoft.com/office/drawing/2014/main" id="{0C0EFDC3-40D9-EC13-3B29-4D1573805122}"/>
              </a:ext>
            </a:extLst>
          </p:cNvPr>
          <p:cNvSpPr/>
          <p:nvPr/>
        </p:nvSpPr>
        <p:spPr>
          <a:xfrm>
            <a:off x="1681794" y="3733087"/>
            <a:ext cx="4339614" cy="343580"/>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ct val="35000"/>
              </a:spcAft>
              <a:buClrTx/>
              <a:buSzTx/>
              <a:buFontTx/>
              <a:buNone/>
              <a:tabLst/>
              <a:defRPr/>
            </a:pPr>
            <a:r>
              <a:rPr kumimoji="0" lang="en-GB" sz="12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March 10th  – 11th (Monday – Tuesday), 2025</a:t>
            </a:r>
            <a:endParaRPr kumimoji="0" lang="en-US" sz="20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pic>
        <p:nvPicPr>
          <p:cNvPr id="26" name="Picture 25" descr="A blue logo with black background&#10;&#10;Description automatically generated">
            <a:extLst>
              <a:ext uri="{FF2B5EF4-FFF2-40B4-BE49-F238E27FC236}">
                <a16:creationId xmlns:a16="http://schemas.microsoft.com/office/drawing/2014/main" id="{6BAFAD7A-AA98-97FB-4219-DE7CF81BD07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8200" y="3380464"/>
            <a:ext cx="617952" cy="547751"/>
          </a:xfrm>
          <a:prstGeom prst="rect">
            <a:avLst/>
          </a:prstGeom>
        </p:spPr>
      </p:pic>
      <p:pic>
        <p:nvPicPr>
          <p:cNvPr id="27" name="Picture 26" descr="A blue logo with black background&#10;&#10;Description automatically generated">
            <a:extLst>
              <a:ext uri="{FF2B5EF4-FFF2-40B4-BE49-F238E27FC236}">
                <a16:creationId xmlns:a16="http://schemas.microsoft.com/office/drawing/2014/main" id="{0EE1B7E6-8BAA-2EB2-97F7-199F846F3EF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83865" y="4703183"/>
            <a:ext cx="368254" cy="326419"/>
          </a:xfrm>
          <a:prstGeom prst="rect">
            <a:avLst/>
          </a:prstGeom>
        </p:spPr>
      </p:pic>
      <p:pic>
        <p:nvPicPr>
          <p:cNvPr id="29" name="Picture 28" descr="A blue and black logo&#10;&#10;Description automatically generated">
            <a:extLst>
              <a:ext uri="{FF2B5EF4-FFF2-40B4-BE49-F238E27FC236}">
                <a16:creationId xmlns:a16="http://schemas.microsoft.com/office/drawing/2014/main" id="{77BE5D8D-E706-5AED-0534-9EEB87C51CA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78715" y="5716270"/>
            <a:ext cx="769121" cy="432631"/>
          </a:xfrm>
          <a:prstGeom prst="rect">
            <a:avLst/>
          </a:prstGeom>
        </p:spPr>
      </p:pic>
      <p:sp>
        <p:nvSpPr>
          <p:cNvPr id="30" name="TextBox 29">
            <a:extLst>
              <a:ext uri="{FF2B5EF4-FFF2-40B4-BE49-F238E27FC236}">
                <a16:creationId xmlns:a16="http://schemas.microsoft.com/office/drawing/2014/main" id="{C8929F8F-C6FF-2536-EC19-25B64ABEC391}"/>
              </a:ext>
            </a:extLst>
          </p:cNvPr>
          <p:cNvSpPr txBox="1"/>
          <p:nvPr/>
        </p:nvSpPr>
        <p:spPr>
          <a:xfrm>
            <a:off x="802177" y="1960325"/>
            <a:ext cx="68999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D6A92"/>
                </a:solidFill>
                <a:effectLst/>
                <a:uLnTx/>
                <a:uFillTx/>
                <a:latin typeface="Calibri" panose="020F0502020204030204"/>
                <a:ea typeface="+mn-ea"/>
                <a:cs typeface="+mn-cs"/>
              </a:rPr>
              <a:t>WG SA1</a:t>
            </a:r>
          </a:p>
        </p:txBody>
      </p:sp>
      <p:sp>
        <p:nvSpPr>
          <p:cNvPr id="31" name="TextBox 30">
            <a:extLst>
              <a:ext uri="{FF2B5EF4-FFF2-40B4-BE49-F238E27FC236}">
                <a16:creationId xmlns:a16="http://schemas.microsoft.com/office/drawing/2014/main" id="{802FEDDB-CE64-9DD3-A3C0-053CB5C22F85}"/>
              </a:ext>
            </a:extLst>
          </p:cNvPr>
          <p:cNvSpPr txBox="1"/>
          <p:nvPr/>
        </p:nvSpPr>
        <p:spPr>
          <a:xfrm>
            <a:off x="783338" y="3928215"/>
            <a:ext cx="801053"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D6A92"/>
                </a:solidFill>
                <a:effectLst/>
                <a:uLnTx/>
                <a:uFillTx/>
                <a:latin typeface="Calibri" panose="020F0502020204030204"/>
                <a:ea typeface="+mn-ea"/>
                <a:cs typeface="+mn-cs"/>
              </a:rPr>
              <a:t>TSGs#107</a:t>
            </a:r>
          </a:p>
        </p:txBody>
      </p:sp>
      <p:sp>
        <p:nvSpPr>
          <p:cNvPr id="32" name="Arrow: Down 31">
            <a:extLst>
              <a:ext uri="{FF2B5EF4-FFF2-40B4-BE49-F238E27FC236}">
                <a16:creationId xmlns:a16="http://schemas.microsoft.com/office/drawing/2014/main" id="{A8AD6CFE-7BCA-E248-072F-3ED950F39E25}"/>
              </a:ext>
            </a:extLst>
          </p:cNvPr>
          <p:cNvSpPr/>
          <p:nvPr/>
        </p:nvSpPr>
        <p:spPr>
          <a:xfrm>
            <a:off x="230735" y="1653576"/>
            <a:ext cx="280615" cy="4602257"/>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FC4B5099-F758-BAFC-8519-0F956F9AA690}"/>
              </a:ext>
            </a:extLst>
          </p:cNvPr>
          <p:cNvSpPr txBox="1"/>
          <p:nvPr/>
        </p:nvSpPr>
        <p:spPr>
          <a:xfrm>
            <a:off x="121614" y="1370260"/>
            <a:ext cx="498855"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70C0"/>
                </a:solidFill>
                <a:effectLst/>
                <a:uLnTx/>
                <a:uFillTx/>
                <a:latin typeface="Calibri" panose="020F0502020204030204"/>
                <a:ea typeface="+mn-ea"/>
                <a:cs typeface="+mn-cs"/>
              </a:rPr>
              <a:t>2024</a:t>
            </a:r>
          </a:p>
        </p:txBody>
      </p:sp>
    </p:spTree>
    <p:extLst>
      <p:ext uri="{BB962C8B-B14F-4D97-AF65-F5344CB8AC3E}">
        <p14:creationId xmlns:p14="http://schemas.microsoft.com/office/powerpoint/2010/main" val="15188240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group of people sitting in chairs&#10;&#10;Description automatically generated">
            <a:extLst>
              <a:ext uri="{FF2B5EF4-FFF2-40B4-BE49-F238E27FC236}">
                <a16:creationId xmlns:a16="http://schemas.microsoft.com/office/drawing/2014/main" id="{FA3F55FC-252D-CD79-ED30-BADF4D198D72}"/>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tretch>
            <a:fillRect/>
          </a:stretch>
        </p:blipFill>
        <p:spPr>
          <a:xfrm>
            <a:off x="0" y="4862580"/>
            <a:ext cx="8674693" cy="1995419"/>
          </a:xfrm>
          <a:prstGeom prst="rect">
            <a:avLst/>
          </a:prstGeom>
        </p:spPr>
      </p:pic>
      <p:sp>
        <p:nvSpPr>
          <p:cNvPr id="2" name="Title 1">
            <a:extLst>
              <a:ext uri="{FF2B5EF4-FFF2-40B4-BE49-F238E27FC236}">
                <a16:creationId xmlns:a16="http://schemas.microsoft.com/office/drawing/2014/main" id="{7B49AD79-4F9E-7E46-9060-6A3A27BA0ABC}"/>
              </a:ext>
            </a:extLst>
          </p:cNvPr>
          <p:cNvSpPr>
            <a:spLocks noGrp="1"/>
          </p:cNvSpPr>
          <p:nvPr>
            <p:ph type="title"/>
          </p:nvPr>
        </p:nvSpPr>
        <p:spPr>
          <a:xfrm>
            <a:off x="1974079" y="18256"/>
            <a:ext cx="9379721" cy="608761"/>
          </a:xfrm>
        </p:spPr>
        <p:txBody>
          <a:bodyPr>
            <a:noAutofit/>
          </a:bodyPr>
          <a:lstStyle/>
          <a:p>
            <a:r>
              <a:rPr lang="en-GB" sz="3600" dirty="0"/>
              <a:t>3GPP Stage 1 workshop on IMT 2030 use cases</a:t>
            </a:r>
          </a:p>
        </p:txBody>
      </p:sp>
      <p:sp>
        <p:nvSpPr>
          <p:cNvPr id="3" name="Content Placeholder 2">
            <a:extLst>
              <a:ext uri="{FF2B5EF4-FFF2-40B4-BE49-F238E27FC236}">
                <a16:creationId xmlns:a16="http://schemas.microsoft.com/office/drawing/2014/main" id="{627DC7A7-372E-68CB-5856-6DBEC87604CB}"/>
              </a:ext>
            </a:extLst>
          </p:cNvPr>
          <p:cNvSpPr>
            <a:spLocks noGrp="1"/>
          </p:cNvSpPr>
          <p:nvPr>
            <p:ph idx="1"/>
          </p:nvPr>
        </p:nvSpPr>
        <p:spPr>
          <a:xfrm>
            <a:off x="803364" y="1071155"/>
            <a:ext cx="10927080" cy="3744688"/>
          </a:xfrm>
        </p:spPr>
        <p:txBody>
          <a:bodyPr>
            <a:normAutofit/>
          </a:bodyPr>
          <a:lstStyle/>
          <a:p>
            <a:pPr>
              <a:spcBef>
                <a:spcPts val="600"/>
              </a:spcBef>
              <a:spcAft>
                <a:spcPts val="600"/>
              </a:spcAft>
              <a:buBlip>
                <a:blip r:embed="rId4"/>
              </a:buBlip>
            </a:pPr>
            <a:r>
              <a:rPr lang="en-GB" sz="1800" dirty="0"/>
              <a:t>Workshop objective was to bring 3GPP closer to the ongoing initiatives of various global/regional research organizations and MRPs related to the 6G use cases. This collaborative effort is of utmost importance as SA1 undertakes the task of defining the requirements and use cases for 6G starting from Rel-20. </a:t>
            </a:r>
          </a:p>
          <a:p>
            <a:pPr>
              <a:spcBef>
                <a:spcPts val="600"/>
              </a:spcBef>
              <a:spcAft>
                <a:spcPts val="600"/>
              </a:spcAft>
              <a:buBlip>
                <a:blip r:embed="rId4"/>
              </a:buBlip>
            </a:pPr>
            <a:r>
              <a:rPr lang="en-GB" sz="1800" b="1" dirty="0"/>
              <a:t>245 delegates registered as face-to-face, and another 383 as remote participants</a:t>
            </a:r>
            <a:r>
              <a:rPr lang="en-GB" sz="1800" dirty="0"/>
              <a:t>. More than 200 people attended the F2F meeting.  </a:t>
            </a:r>
          </a:p>
          <a:p>
            <a:pPr>
              <a:spcBef>
                <a:spcPts val="600"/>
              </a:spcBef>
              <a:spcAft>
                <a:spcPts val="600"/>
              </a:spcAft>
              <a:buBlip>
                <a:blip r:embed="rId4"/>
              </a:buBlip>
            </a:pPr>
            <a:r>
              <a:rPr lang="en-GB" sz="1800" dirty="0"/>
              <a:t>It was the opportunity for different communities to present their views on 6G/IMT2030 Use Cases. These communities are Operators; Verticals; Regional Alliances and ITU.</a:t>
            </a:r>
          </a:p>
          <a:p>
            <a:pPr>
              <a:spcBef>
                <a:spcPts val="600"/>
              </a:spcBef>
              <a:spcAft>
                <a:spcPts val="600"/>
              </a:spcAft>
              <a:buBlip>
                <a:blip r:embed="rId4"/>
              </a:buBlip>
            </a:pPr>
            <a:r>
              <a:rPr lang="en-GB" sz="1800" dirty="0"/>
              <a:t>The workshop was co-chaired by Mr. Jose Almodovar, SA1 Chair, and by Mr. Puneet Jain, SA Chair. It was supported by ETSI MCC, coordinated by Mr. Alain Sultan.</a:t>
            </a:r>
          </a:p>
          <a:p>
            <a:pPr>
              <a:spcBef>
                <a:spcPts val="600"/>
              </a:spcBef>
              <a:spcAft>
                <a:spcPts val="600"/>
              </a:spcAft>
              <a:buBlip>
                <a:blip r:embed="rId4"/>
              </a:buBlip>
            </a:pPr>
            <a:r>
              <a:rPr lang="en-US" sz="1800" dirty="0"/>
              <a:t>Workshop Summary (slide #17 to slide#22) was generated based on analytical review of all the presentations, identifying the common themes across presentations. </a:t>
            </a:r>
            <a:r>
              <a:rPr lang="en-US" sz="1800" b="1" dirty="0"/>
              <a:t>The summary slides do not, in any way, imply priority or ranking of the 6G use cases discussed during the 3GPP Stage-1 workshop on IMT2030 use cases</a:t>
            </a:r>
            <a:r>
              <a:rPr lang="en-GB" sz="1800" b="1" dirty="0"/>
              <a:t>.</a:t>
            </a:r>
            <a:r>
              <a:rPr lang="en-GB" sz="1800" dirty="0"/>
              <a:t> </a:t>
            </a:r>
          </a:p>
          <a:p>
            <a:pPr>
              <a:buBlip>
                <a:blip r:embed="rId4"/>
              </a:buBlip>
            </a:pPr>
            <a:endParaRPr lang="en-GB" sz="1800" dirty="0"/>
          </a:p>
        </p:txBody>
      </p:sp>
      <p:pic>
        <p:nvPicPr>
          <p:cNvPr id="11" name="Picture 10" descr="A group of men standing in front of a sign&#10;&#10;Description automatically generated">
            <a:extLst>
              <a:ext uri="{FF2B5EF4-FFF2-40B4-BE49-F238E27FC236}">
                <a16:creationId xmlns:a16="http://schemas.microsoft.com/office/drawing/2014/main" id="{365BC04B-5021-B4D8-50FF-2A7A4309CD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74693" y="4862580"/>
            <a:ext cx="2399717" cy="1992450"/>
          </a:xfrm>
          <a:prstGeom prst="rect">
            <a:avLst/>
          </a:prstGeom>
        </p:spPr>
      </p:pic>
      <p:sp>
        <p:nvSpPr>
          <p:cNvPr id="12" name="TextBox 11">
            <a:extLst>
              <a:ext uri="{FF2B5EF4-FFF2-40B4-BE49-F238E27FC236}">
                <a16:creationId xmlns:a16="http://schemas.microsoft.com/office/drawing/2014/main" id="{46E494B9-71C9-8251-46DD-C43218B0CC27}"/>
              </a:ext>
            </a:extLst>
          </p:cNvPr>
          <p:cNvSpPr txBox="1"/>
          <p:nvPr/>
        </p:nvSpPr>
        <p:spPr>
          <a:xfrm>
            <a:off x="4429897" y="516470"/>
            <a:ext cx="315342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E7E6E6">
                    <a:lumMod val="25000"/>
                  </a:srgbClr>
                </a:solidFill>
                <a:effectLst/>
                <a:highlight>
                  <a:srgbClr val="FFFFFF"/>
                </a:highlight>
                <a:uLnTx/>
                <a:uFillTx/>
                <a:latin typeface="Montserrat" panose="00000500000000000000" pitchFamily="2" charset="0"/>
                <a:ea typeface="+mn-ea"/>
                <a:cs typeface="+mn-cs"/>
              </a:rPr>
              <a:t>May 8th to 10th in Rotterdam, NL</a:t>
            </a:r>
            <a:endParaRPr kumimoji="0" lang="en-GB" sz="1400" b="0" i="0" u="none" strike="noStrike" kern="1200" cap="none" spc="0" normalizeH="0" baseline="0" noProof="0" dirty="0">
              <a:ln>
                <a:noFill/>
              </a:ln>
              <a:solidFill>
                <a:srgbClr val="E7E6E6">
                  <a:lumMod val="2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394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9AD79-4F9E-7E46-9060-6A3A27BA0ABC}"/>
              </a:ext>
            </a:extLst>
          </p:cNvPr>
          <p:cNvSpPr>
            <a:spLocks noGrp="1"/>
          </p:cNvSpPr>
          <p:nvPr>
            <p:ph type="title"/>
          </p:nvPr>
        </p:nvSpPr>
        <p:spPr>
          <a:xfrm>
            <a:off x="1974079" y="18256"/>
            <a:ext cx="9379721" cy="1084152"/>
          </a:xfrm>
        </p:spPr>
        <p:txBody>
          <a:bodyPr/>
          <a:lstStyle/>
          <a:p>
            <a:r>
              <a:rPr lang="en-GB" dirty="0"/>
              <a:t>Potential Drivers for 6G: A table view</a:t>
            </a:r>
          </a:p>
        </p:txBody>
      </p:sp>
      <p:pic>
        <p:nvPicPr>
          <p:cNvPr id="4" name="Picture 3">
            <a:extLst>
              <a:ext uri="{FF2B5EF4-FFF2-40B4-BE49-F238E27FC236}">
                <a16:creationId xmlns:a16="http://schemas.microsoft.com/office/drawing/2014/main" id="{5CDC19FC-3D38-4479-2E01-54196F10BBFA}"/>
              </a:ext>
            </a:extLst>
          </p:cNvPr>
          <p:cNvPicPr>
            <a:picLocks noChangeAspect="1"/>
          </p:cNvPicPr>
          <p:nvPr/>
        </p:nvPicPr>
        <p:blipFill>
          <a:blip r:embed="rId2"/>
          <a:stretch>
            <a:fillRect/>
          </a:stretch>
        </p:blipFill>
        <p:spPr>
          <a:xfrm>
            <a:off x="1479470" y="647494"/>
            <a:ext cx="9508230" cy="6050692"/>
          </a:xfrm>
          <a:prstGeom prst="rect">
            <a:avLst/>
          </a:prstGeom>
        </p:spPr>
      </p:pic>
      <p:sp>
        <p:nvSpPr>
          <p:cNvPr id="5" name="TextBox 4">
            <a:extLst>
              <a:ext uri="{FF2B5EF4-FFF2-40B4-BE49-F238E27FC236}">
                <a16:creationId xmlns:a16="http://schemas.microsoft.com/office/drawing/2014/main" id="{0BA09A3E-90F7-5925-F0D6-CDB13B21D3F9}"/>
              </a:ext>
            </a:extLst>
          </p:cNvPr>
          <p:cNvSpPr txBox="1"/>
          <p:nvPr/>
        </p:nvSpPr>
        <p:spPr>
          <a:xfrm>
            <a:off x="10006525" y="3076847"/>
            <a:ext cx="1490748" cy="1015663"/>
          </a:xfrm>
          <a:prstGeom prst="rect">
            <a:avLst/>
          </a:prstGeom>
          <a:solidFill>
            <a:schemeClr val="bg1"/>
          </a:solidFill>
          <a:ln>
            <a:solidFill>
              <a:schemeClr val="accent1"/>
            </a:solidFill>
          </a:ln>
          <a:effectLst>
            <a:outerShdw blurRad="50800" dist="38100" dir="2700000" algn="tl" rotWithShape="0">
              <a:prstClr val="black">
                <a:alpha val="40000"/>
              </a:prst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Note: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Non-exhaustive list, showing the topics appearing in at least two presentations</a:t>
            </a:r>
          </a:p>
        </p:txBody>
      </p:sp>
    </p:spTree>
    <p:extLst>
      <p:ext uri="{BB962C8B-B14F-4D97-AF65-F5344CB8AC3E}">
        <p14:creationId xmlns:p14="http://schemas.microsoft.com/office/powerpoint/2010/main" val="33427986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9AD79-4F9E-7E46-9060-6A3A27BA0ABC}"/>
              </a:ext>
            </a:extLst>
          </p:cNvPr>
          <p:cNvSpPr>
            <a:spLocks noGrp="1"/>
          </p:cNvSpPr>
          <p:nvPr>
            <p:ph type="title"/>
          </p:nvPr>
        </p:nvSpPr>
        <p:spPr>
          <a:xfrm>
            <a:off x="1974079" y="18256"/>
            <a:ext cx="9379721" cy="1084152"/>
          </a:xfrm>
        </p:spPr>
        <p:txBody>
          <a:bodyPr>
            <a:normAutofit/>
          </a:bodyPr>
          <a:lstStyle/>
          <a:p>
            <a:r>
              <a:rPr lang="en-GB" dirty="0"/>
              <a:t>Some Potential Drivers for 6G (1/4)</a:t>
            </a:r>
            <a:br>
              <a:rPr lang="en-GB" dirty="0"/>
            </a:br>
            <a:r>
              <a:rPr lang="en-GB" sz="1600" i="1" dirty="0"/>
              <a:t>As commonly heard at the workshop</a:t>
            </a:r>
            <a:endParaRPr lang="en-GB" i="1" dirty="0"/>
          </a:p>
        </p:txBody>
      </p:sp>
      <p:sp>
        <p:nvSpPr>
          <p:cNvPr id="4" name="TextBox 3">
            <a:extLst>
              <a:ext uri="{FF2B5EF4-FFF2-40B4-BE49-F238E27FC236}">
                <a16:creationId xmlns:a16="http://schemas.microsoft.com/office/drawing/2014/main" id="{F6211544-137B-1974-91D4-33253D2B17C7}"/>
              </a:ext>
            </a:extLst>
          </p:cNvPr>
          <p:cNvSpPr txBox="1"/>
          <p:nvPr/>
        </p:nvSpPr>
        <p:spPr>
          <a:xfrm>
            <a:off x="8177746" y="752028"/>
            <a:ext cx="1955297"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rPr>
              <a:t>(Source: </a:t>
            </a:r>
            <a:r>
              <a:rPr kumimoji="0" lang="en-GB" sz="1200" b="0"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hlinkClick r:id="rId2"/>
              </a:rPr>
              <a:t>SWS-240025</a:t>
            </a:r>
            <a:r>
              <a:rPr kumimoji="0" lang="en-GB" sz="1200" b="0"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rPr>
              <a:t>)</a:t>
            </a:r>
            <a:endParaRPr kumimoji="0" lang="en-US"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5" name="Content Placeholder 2">
            <a:extLst>
              <a:ext uri="{FF2B5EF4-FFF2-40B4-BE49-F238E27FC236}">
                <a16:creationId xmlns:a16="http://schemas.microsoft.com/office/drawing/2014/main" id="{7E368B25-D608-D9D9-F9C4-EDCEF937E29F}"/>
              </a:ext>
            </a:extLst>
          </p:cNvPr>
          <p:cNvSpPr txBox="1">
            <a:spLocks/>
          </p:cNvSpPr>
          <p:nvPr/>
        </p:nvSpPr>
        <p:spPr>
          <a:xfrm>
            <a:off x="990600" y="1371600"/>
            <a:ext cx="10515600" cy="53129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C00000"/>
              </a:buClr>
              <a:buSzTx/>
              <a:buFont typeface="Wingdings" panose="05000000000000000000" pitchFamily="2" charset="2"/>
              <a:buChar char="§"/>
              <a:tabLst/>
              <a:defRPr/>
            </a:pPr>
            <a:r>
              <a:rPr kumimoji="0" lang="en-GB" sz="2000" b="1" i="0" u="none" strike="noStrike" kern="1200" cap="none" spc="0" normalizeH="0" baseline="0" noProof="0" dirty="0">
                <a:ln>
                  <a:noFill/>
                </a:ln>
                <a:solidFill>
                  <a:prstClr val="black"/>
                </a:solidFill>
                <a:effectLst/>
                <a:uLnTx/>
                <a:uFillTx/>
                <a:latin typeface="Calibri" panose="020F0502020204030204"/>
                <a:ea typeface="+mn-ea"/>
                <a:cs typeface="+mn-cs"/>
              </a:rPr>
              <a:t>Security</a:t>
            </a: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 - Used in different contexts, both about network security and user data confidentiality:</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Maintaining continuity of service and robust security, especially crucial in times of crisis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Identify all relevant new threat-factors for 6G, and develop mitigation solution (e.g. detection and protection against electromagnetic threats)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quantum-safe security mechanisms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
                <a:srgbClr val="C00000"/>
              </a:buClr>
              <a:buSzTx/>
              <a:buFont typeface="Wingdings" panose="05000000000000000000" pitchFamily="2" charset="2"/>
              <a:buChar char="§"/>
              <a:tabLst/>
              <a:defRPr/>
            </a:pPr>
            <a:r>
              <a:rPr kumimoji="0" lang="en-GB" sz="2000" b="1" i="0" u="none" strike="noStrike" kern="1200" cap="none" spc="0" normalizeH="0" baseline="0" noProof="0" dirty="0">
                <a:ln>
                  <a:noFill/>
                </a:ln>
                <a:solidFill>
                  <a:prstClr val="black"/>
                </a:solidFill>
                <a:effectLst/>
                <a:uLnTx/>
                <a:uFillTx/>
                <a:latin typeface="Calibri" panose="020F0502020204030204"/>
                <a:ea typeface="+mn-ea"/>
                <a:cs typeface="+mn-cs"/>
              </a:rPr>
              <a:t>Support of Artificial Intelligence -</a:t>
            </a: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 for:</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Network-design/performance:</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network optimization and automation (Intelligent Network management, Network Performance)</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Energy efficiency/saving/ sustainability</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AI-assisted air interface/ Radio Performance; </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AI for improving positioning</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Enabling AI at the application level:</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AI data management, model distribution for all AI-assisted “smart” areas (cities, industries, surgeries, robot control, manufacturing plant, rescue missions etc.</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AI as a Service (</a:t>
            </a:r>
            <a:r>
              <a:rPr kumimoji="0" lang="en-GB" sz="1400" b="0" i="0" u="none" strike="noStrike" kern="1200" cap="none" spc="0" normalizeH="0" baseline="0" noProof="0" dirty="0" err="1">
                <a:ln>
                  <a:noFill/>
                </a:ln>
                <a:solidFill>
                  <a:prstClr val="black"/>
                </a:solidFill>
                <a:effectLst/>
                <a:uLnTx/>
                <a:uFillTx/>
                <a:latin typeface="Calibri" panose="020F0502020204030204"/>
                <a:ea typeface="+mn-ea"/>
                <a:cs typeface="+mn-cs"/>
              </a:rPr>
              <a:t>AIaaS</a:t>
            </a: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To implement a range of media’s personalization and customization (sport TV program, etc)</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endPar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endPar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endPar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endPar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00029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9AD79-4F9E-7E46-9060-6A3A27BA0ABC}"/>
              </a:ext>
            </a:extLst>
          </p:cNvPr>
          <p:cNvSpPr>
            <a:spLocks noGrp="1"/>
          </p:cNvSpPr>
          <p:nvPr>
            <p:ph type="title"/>
          </p:nvPr>
        </p:nvSpPr>
        <p:spPr>
          <a:xfrm>
            <a:off x="1974079" y="18256"/>
            <a:ext cx="9379721" cy="1084152"/>
          </a:xfrm>
        </p:spPr>
        <p:txBody>
          <a:bodyPr>
            <a:normAutofit/>
          </a:bodyPr>
          <a:lstStyle/>
          <a:p>
            <a:r>
              <a:rPr lang="en-GB" dirty="0"/>
              <a:t>Some Potential Drivers for 6G (2/4) </a:t>
            </a:r>
            <a:br>
              <a:rPr lang="en-GB" dirty="0">
                <a:solidFill>
                  <a:srgbClr val="C00000"/>
                </a:solidFill>
              </a:rPr>
            </a:br>
            <a:r>
              <a:rPr lang="en-GB" sz="1600" i="1" dirty="0"/>
              <a:t>As commonly heard at the workshop</a:t>
            </a:r>
            <a:endParaRPr lang="en-GB" i="1" dirty="0"/>
          </a:p>
        </p:txBody>
      </p:sp>
      <p:sp>
        <p:nvSpPr>
          <p:cNvPr id="4" name="TextBox 3">
            <a:extLst>
              <a:ext uri="{FF2B5EF4-FFF2-40B4-BE49-F238E27FC236}">
                <a16:creationId xmlns:a16="http://schemas.microsoft.com/office/drawing/2014/main" id="{F6211544-137B-1974-91D4-33253D2B17C7}"/>
              </a:ext>
            </a:extLst>
          </p:cNvPr>
          <p:cNvSpPr txBox="1"/>
          <p:nvPr/>
        </p:nvSpPr>
        <p:spPr>
          <a:xfrm>
            <a:off x="8177746" y="752028"/>
            <a:ext cx="1955297"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rPr>
              <a:t>(Source: </a:t>
            </a:r>
            <a:r>
              <a:rPr kumimoji="0" lang="en-GB" sz="1200" b="0"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hlinkClick r:id="rId2"/>
              </a:rPr>
              <a:t>SWS-240025</a:t>
            </a:r>
            <a:r>
              <a:rPr kumimoji="0" lang="en-GB" sz="1200" b="0"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rPr>
              <a:t>)</a:t>
            </a:r>
            <a:endParaRPr kumimoji="0" lang="en-US"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5" name="Content Placeholder 2">
            <a:extLst>
              <a:ext uri="{FF2B5EF4-FFF2-40B4-BE49-F238E27FC236}">
                <a16:creationId xmlns:a16="http://schemas.microsoft.com/office/drawing/2014/main" id="{7E368B25-D608-D9D9-F9C4-EDCEF937E29F}"/>
              </a:ext>
            </a:extLst>
          </p:cNvPr>
          <p:cNvSpPr txBox="1">
            <a:spLocks/>
          </p:cNvSpPr>
          <p:nvPr/>
        </p:nvSpPr>
        <p:spPr>
          <a:xfrm>
            <a:off x="718996" y="1534404"/>
            <a:ext cx="10515600" cy="4861719"/>
          </a:xfrm>
          <a:prstGeom prst="rect">
            <a:avLst/>
          </a:prstGeom>
        </p:spPr>
        <p:txBody>
          <a:bodyPr vert="horz" lIns="91440" tIns="45720" rIns="91440" bIns="45720" rtlCol="0">
            <a:normAutofit fontScale="4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C00000"/>
              </a:buClr>
              <a:buSzTx/>
              <a:buFont typeface="Wingdings" panose="05000000000000000000" pitchFamily="2" charset="2"/>
              <a:buChar char="§"/>
              <a:tabLst/>
              <a:defRPr/>
            </a:pPr>
            <a:r>
              <a:rPr kumimoji="0" lang="en-GB" sz="5500" b="1" i="0" u="none" strike="noStrike" kern="1200" cap="none" spc="0" normalizeH="0" baseline="0" noProof="0" dirty="0">
                <a:ln>
                  <a:noFill/>
                </a:ln>
                <a:solidFill>
                  <a:prstClr val="black"/>
                </a:solidFill>
                <a:effectLst/>
                <a:uLnTx/>
                <a:uFillTx/>
                <a:latin typeface="Calibri" panose="020F0502020204030204"/>
                <a:ea typeface="+mn-ea"/>
                <a:cs typeface="+mn-cs"/>
              </a:rPr>
              <a:t>Immersive Communications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r>
              <a:rPr kumimoji="0" lang="en-GB" sz="4900" b="0" i="0" u="none" strike="noStrike" kern="1200" cap="none" spc="0" normalizeH="0" baseline="0" noProof="0" dirty="0">
                <a:ln>
                  <a:noFill/>
                </a:ln>
                <a:solidFill>
                  <a:prstClr val="black"/>
                </a:solidFill>
                <a:effectLst/>
                <a:uLnTx/>
                <a:uFillTx/>
                <a:latin typeface="Calibri" panose="020F0502020204030204"/>
                <a:ea typeface="+mn-ea"/>
                <a:cs typeface="+mn-cs"/>
              </a:rPr>
              <a:t>Extended reality</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r>
              <a:rPr kumimoji="0" lang="en-GB" sz="4900" b="0" i="0" u="none" strike="noStrike" kern="1200" cap="none" spc="0" normalizeH="0" baseline="0" noProof="0" dirty="0">
                <a:ln>
                  <a:noFill/>
                </a:ln>
                <a:solidFill>
                  <a:prstClr val="black"/>
                </a:solidFill>
                <a:effectLst/>
                <a:uLnTx/>
                <a:uFillTx/>
                <a:latin typeface="Calibri" panose="020F0502020204030204"/>
                <a:ea typeface="+mn-ea"/>
                <a:cs typeface="+mn-cs"/>
              </a:rPr>
              <a:t>Holographic, telepresence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r>
              <a:rPr kumimoji="0" lang="en-GB" sz="4900" b="0" i="0" u="none" strike="noStrike" kern="1200" cap="none" spc="0" normalizeH="0" baseline="0" noProof="0" dirty="0">
                <a:ln>
                  <a:noFill/>
                </a:ln>
                <a:solidFill>
                  <a:prstClr val="black"/>
                </a:solidFill>
                <a:effectLst/>
                <a:uLnTx/>
                <a:uFillTx/>
                <a:latin typeface="Calibri" panose="020F0502020204030204"/>
                <a:ea typeface="+mn-ea"/>
                <a:cs typeface="+mn-cs"/>
              </a:rPr>
              <a:t>Multi-sensorial communication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r>
              <a:rPr kumimoji="0" lang="en-GB" sz="4900" b="0" i="0" u="none" strike="noStrike" kern="1200" cap="none" spc="0" normalizeH="0" baseline="0" noProof="0" dirty="0">
                <a:ln>
                  <a:noFill/>
                </a:ln>
                <a:solidFill>
                  <a:prstClr val="black"/>
                </a:solidFill>
                <a:effectLst/>
                <a:uLnTx/>
                <a:uFillTx/>
                <a:latin typeface="Calibri" panose="020F0502020204030204"/>
                <a:ea typeface="+mn-ea"/>
                <a:cs typeface="+mn-cs"/>
              </a:rPr>
              <a:t>Digital twin; (Hyper-realistic) metaverse; virtual worlds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r>
              <a:rPr kumimoji="0" lang="en-GB" sz="4900" b="0" i="0" u="none" strike="noStrike" kern="1200" cap="none" spc="0" normalizeH="0" baseline="0" noProof="0" dirty="0">
                <a:ln>
                  <a:noFill/>
                </a:ln>
                <a:solidFill>
                  <a:prstClr val="black"/>
                </a:solidFill>
                <a:effectLst/>
                <a:uLnTx/>
                <a:uFillTx/>
                <a:latin typeface="Calibri" panose="020F0502020204030204"/>
                <a:ea typeface="+mn-ea"/>
                <a:cs typeface="+mn-cs"/>
              </a:rPr>
              <a:t> for leisure (gaming, entertainment), professionals (industrial training), education (remote lecture)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
                <a:srgbClr val="C00000"/>
              </a:buClr>
              <a:buSzTx/>
              <a:buFont typeface="Wingdings" panose="05000000000000000000" pitchFamily="2" charset="2"/>
              <a:buChar char="§"/>
              <a:tabLst/>
              <a:defRPr/>
            </a:pPr>
            <a:r>
              <a:rPr kumimoji="0" lang="en-GB" sz="5500" b="1" i="0" u="none" strike="noStrike" kern="1200" cap="none" spc="0" normalizeH="0" baseline="0" noProof="0" dirty="0">
                <a:ln>
                  <a:noFill/>
                </a:ln>
                <a:solidFill>
                  <a:prstClr val="black"/>
                </a:solidFill>
                <a:effectLst/>
                <a:uLnTx/>
                <a:uFillTx/>
                <a:latin typeface="Calibri" panose="020F0502020204030204"/>
                <a:ea typeface="+mn-ea"/>
                <a:cs typeface="+mn-cs"/>
              </a:rPr>
              <a:t>Sustainability</a:t>
            </a:r>
            <a:endParaRPr kumimoji="0" lang="en-GB" sz="55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r>
              <a:rPr kumimoji="0" lang="en-GB" sz="4900" b="0" i="0" u="none" strike="noStrike" kern="1200" cap="none" spc="0" normalizeH="0" baseline="0" noProof="0" dirty="0">
                <a:ln>
                  <a:noFill/>
                </a:ln>
                <a:solidFill>
                  <a:prstClr val="black"/>
                </a:solidFill>
                <a:effectLst/>
                <a:uLnTx/>
                <a:uFillTx/>
                <a:latin typeface="Calibri" panose="020F0502020204030204"/>
                <a:ea typeface="+mn-ea"/>
                <a:cs typeface="+mn-cs"/>
              </a:rPr>
              <a:t>It mainly refers to energy efficiency/reduction of energy consumption</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3700" b="0" i="0" u="none" strike="noStrike" kern="1200" cap="none" spc="0" normalizeH="0" baseline="0" noProof="0" dirty="0">
                <a:ln>
                  <a:noFill/>
                </a:ln>
                <a:solidFill>
                  <a:prstClr val="black"/>
                </a:solidFill>
                <a:effectLst/>
                <a:uLnTx/>
                <a:uFillTx/>
                <a:latin typeface="Calibri" panose="020F0502020204030204"/>
                <a:ea typeface="+mn-ea"/>
                <a:cs typeface="+mn-cs"/>
              </a:rPr>
              <a:t>Exact metrics vary between presenters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r>
              <a:rPr kumimoji="0" lang="en-GB" sz="4900" b="0" i="0" u="none" strike="noStrike" kern="1200" cap="none" spc="0" normalizeH="0" baseline="0" noProof="0" dirty="0">
                <a:ln>
                  <a:noFill/>
                </a:ln>
                <a:solidFill>
                  <a:prstClr val="black"/>
                </a:solidFill>
                <a:effectLst/>
                <a:uLnTx/>
                <a:uFillTx/>
                <a:latin typeface="Calibri" panose="020F0502020204030204"/>
                <a:ea typeface="+mn-ea"/>
                <a:cs typeface="+mn-cs"/>
              </a:rPr>
              <a:t>In specific contexts, It might also refer to:</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3700" b="0" i="0" u="none" strike="noStrike" kern="1200" cap="none" spc="0" normalizeH="0" baseline="0" noProof="0" dirty="0">
                <a:ln>
                  <a:noFill/>
                </a:ln>
                <a:solidFill>
                  <a:prstClr val="black"/>
                </a:solidFill>
                <a:effectLst/>
                <a:uLnTx/>
                <a:uFillTx/>
                <a:latin typeface="Calibri" panose="020F0502020204030204"/>
                <a:ea typeface="+mn-ea"/>
                <a:cs typeface="+mn-cs"/>
              </a:rPr>
              <a:t>Reducing environmental impacts</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3700" b="0" i="0" u="none" strike="noStrike" kern="1200" cap="none" spc="0" normalizeH="0" baseline="0" noProof="0" dirty="0">
                <a:ln>
                  <a:noFill/>
                </a:ln>
                <a:solidFill>
                  <a:prstClr val="black"/>
                </a:solidFill>
                <a:effectLst/>
                <a:uLnTx/>
                <a:uFillTx/>
                <a:latin typeface="Calibri" panose="020F0502020204030204"/>
                <a:ea typeface="+mn-ea"/>
                <a:cs typeface="+mn-cs"/>
              </a:rPr>
              <a:t>More efficient processes and more utilization of resources in different industrial domains to support a circular economy</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3700" b="0" i="0" u="none" strike="noStrike" kern="1200" cap="none" spc="0" normalizeH="0" baseline="0" noProof="0" dirty="0">
                <a:ln>
                  <a:noFill/>
                </a:ln>
                <a:solidFill>
                  <a:prstClr val="black"/>
                </a:solidFill>
                <a:effectLst/>
                <a:uLnTx/>
                <a:uFillTx/>
                <a:latin typeface="Calibri" panose="020F0502020204030204"/>
                <a:ea typeface="+mn-ea"/>
                <a:cs typeface="+mn-cs"/>
              </a:rPr>
              <a:t>Reuse of 5G hardware/no forced hardware refresh; Software-based upgrades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endPar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endPar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endPar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04518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9AD79-4F9E-7E46-9060-6A3A27BA0ABC}"/>
              </a:ext>
            </a:extLst>
          </p:cNvPr>
          <p:cNvSpPr>
            <a:spLocks noGrp="1"/>
          </p:cNvSpPr>
          <p:nvPr>
            <p:ph type="title"/>
          </p:nvPr>
        </p:nvSpPr>
        <p:spPr>
          <a:xfrm>
            <a:off x="1974079" y="18256"/>
            <a:ext cx="9379721" cy="1084152"/>
          </a:xfrm>
        </p:spPr>
        <p:txBody>
          <a:bodyPr>
            <a:normAutofit/>
          </a:bodyPr>
          <a:lstStyle/>
          <a:p>
            <a:r>
              <a:rPr lang="en-GB" dirty="0"/>
              <a:t>Some Potential Drivers for 6G (3/4) </a:t>
            </a:r>
            <a:br>
              <a:rPr lang="en-GB" dirty="0">
                <a:solidFill>
                  <a:srgbClr val="C00000"/>
                </a:solidFill>
              </a:rPr>
            </a:br>
            <a:r>
              <a:rPr lang="en-GB" sz="1600" i="1" dirty="0"/>
              <a:t>As commonly heard at the workshop</a:t>
            </a:r>
            <a:endParaRPr lang="en-GB" i="1" dirty="0"/>
          </a:p>
        </p:txBody>
      </p:sp>
      <p:sp>
        <p:nvSpPr>
          <p:cNvPr id="4" name="TextBox 3">
            <a:extLst>
              <a:ext uri="{FF2B5EF4-FFF2-40B4-BE49-F238E27FC236}">
                <a16:creationId xmlns:a16="http://schemas.microsoft.com/office/drawing/2014/main" id="{F6211544-137B-1974-91D4-33253D2B17C7}"/>
              </a:ext>
            </a:extLst>
          </p:cNvPr>
          <p:cNvSpPr txBox="1"/>
          <p:nvPr/>
        </p:nvSpPr>
        <p:spPr>
          <a:xfrm>
            <a:off x="8177746" y="752028"/>
            <a:ext cx="1955297"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rPr>
              <a:t>(Source: </a:t>
            </a:r>
            <a:r>
              <a:rPr kumimoji="0" lang="en-GB" sz="1200" b="0"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hlinkClick r:id="rId2"/>
              </a:rPr>
              <a:t>SWS-240025</a:t>
            </a:r>
            <a:r>
              <a:rPr kumimoji="0" lang="en-GB" sz="1200" b="0"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rPr>
              <a:t>)</a:t>
            </a:r>
            <a:endParaRPr kumimoji="0" lang="en-US"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5" name="Content Placeholder 2">
            <a:extLst>
              <a:ext uri="{FF2B5EF4-FFF2-40B4-BE49-F238E27FC236}">
                <a16:creationId xmlns:a16="http://schemas.microsoft.com/office/drawing/2014/main" id="{7E368B25-D608-D9D9-F9C4-EDCEF937E29F}"/>
              </a:ext>
            </a:extLst>
          </p:cNvPr>
          <p:cNvSpPr txBox="1">
            <a:spLocks/>
          </p:cNvSpPr>
          <p:nvPr/>
        </p:nvSpPr>
        <p:spPr>
          <a:xfrm>
            <a:off x="990600" y="1978025"/>
            <a:ext cx="10515600" cy="4351338"/>
          </a:xfrm>
          <a:prstGeom prst="rect">
            <a:avLst/>
          </a:prstGeom>
        </p:spPr>
        <p:txBody>
          <a:bodyPr vert="horz" lIns="91440" tIns="45720" rIns="91440" bIns="45720" rtlCol="0">
            <a:normAutofit fontScale="4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C00000"/>
              </a:buClr>
              <a:buSzTx/>
              <a:buFont typeface="Wingdings" panose="05000000000000000000" pitchFamily="2" charset="2"/>
              <a:buChar char="§"/>
              <a:tabLst/>
              <a:defRPr/>
            </a:pPr>
            <a:r>
              <a:rPr kumimoji="0" lang="en-GB" sz="5500" b="1" i="0" u="none" strike="noStrike" kern="1200" cap="none" spc="0" normalizeH="0" baseline="0" noProof="0" dirty="0">
                <a:ln>
                  <a:noFill/>
                </a:ln>
                <a:solidFill>
                  <a:prstClr val="black"/>
                </a:solidFill>
                <a:effectLst/>
                <a:uLnTx/>
                <a:uFillTx/>
                <a:latin typeface="Calibri" panose="020F0502020204030204"/>
                <a:ea typeface="+mn-ea"/>
                <a:cs typeface="+mn-cs"/>
              </a:rPr>
              <a:t>Ubiquitous and resilient coverage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r>
              <a:rPr kumimoji="0" lang="en-GB" sz="4900" b="0" i="0" u="none" strike="noStrike" kern="1200" cap="none" spc="0" normalizeH="0" baseline="0" noProof="0" dirty="0">
                <a:ln>
                  <a:noFill/>
                </a:ln>
                <a:solidFill>
                  <a:prstClr val="black"/>
                </a:solidFill>
                <a:effectLst/>
                <a:uLnTx/>
                <a:uFillTx/>
                <a:latin typeface="Calibri" panose="020F0502020204030204"/>
                <a:ea typeface="+mn-ea"/>
                <a:cs typeface="+mn-cs"/>
              </a:rPr>
              <a:t>Non-Terrestrial Network (Satellite) coverage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r>
              <a:rPr kumimoji="0" lang="en-GB" sz="4900" b="0" i="0" u="none" strike="noStrike" kern="1200" cap="none" spc="0" normalizeH="0" baseline="0" noProof="0" dirty="0">
                <a:ln>
                  <a:noFill/>
                </a:ln>
                <a:solidFill>
                  <a:prstClr val="black"/>
                </a:solidFill>
                <a:effectLst/>
                <a:uLnTx/>
                <a:uFillTx/>
                <a:latin typeface="Calibri" panose="020F0502020204030204"/>
                <a:ea typeface="+mn-ea"/>
                <a:cs typeface="+mn-cs"/>
              </a:rPr>
              <a:t>Remote and underserved areas; Seamless rural coverage for smart agriculture, education, etc</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r>
              <a:rPr kumimoji="0" lang="en-GB" sz="4900" b="0" i="0" u="none" strike="noStrike" kern="1200" cap="none" spc="0" normalizeH="0" baseline="0" noProof="0" dirty="0">
                <a:ln>
                  <a:noFill/>
                </a:ln>
                <a:solidFill>
                  <a:prstClr val="black"/>
                </a:solidFill>
                <a:effectLst/>
                <a:uLnTx/>
                <a:uFillTx/>
                <a:latin typeface="Calibri" panose="020F0502020204030204"/>
                <a:ea typeface="+mn-ea"/>
                <a:cs typeface="+mn-cs"/>
              </a:rPr>
              <a:t>Needed for Automotive (also for autonomous driving), Aerial &amp; Maritime communications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r>
              <a:rPr kumimoji="0" lang="en-GB" sz="4900" b="0" i="0" u="none" strike="noStrike" kern="1200" cap="none" spc="0" normalizeH="0" baseline="0" noProof="0" dirty="0">
                <a:ln>
                  <a:noFill/>
                </a:ln>
                <a:solidFill>
                  <a:prstClr val="black"/>
                </a:solidFill>
                <a:effectLst/>
                <a:uLnTx/>
                <a:uFillTx/>
                <a:latin typeface="Calibri" panose="020F0502020204030204"/>
                <a:ea typeface="+mn-ea"/>
                <a:cs typeface="+mn-cs"/>
              </a:rPr>
              <a:t>Network resiliency: minimise network outage, resiliency to the unexpected (natural disaster, etc.)</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
                <a:srgbClr val="C00000"/>
              </a:buClr>
              <a:buSzTx/>
              <a:buFont typeface="Wingdings" panose="05000000000000000000" pitchFamily="2" charset="2"/>
              <a:buChar char="§"/>
              <a:tabLst/>
              <a:defRPr/>
            </a:pPr>
            <a:r>
              <a:rPr kumimoji="0" lang="en-GB" sz="5500" b="1" i="0" u="none" strike="noStrike" kern="1200" cap="none" spc="0" normalizeH="0" baseline="0" noProof="0" dirty="0">
                <a:ln>
                  <a:noFill/>
                </a:ln>
                <a:solidFill>
                  <a:prstClr val="black"/>
                </a:solidFill>
                <a:effectLst/>
                <a:uLnTx/>
                <a:uFillTx/>
                <a:latin typeface="Calibri" panose="020F0502020204030204"/>
                <a:ea typeface="+mn-ea"/>
                <a:cs typeface="+mn-cs"/>
              </a:rPr>
              <a:t>Sensing</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r>
              <a:rPr kumimoji="0" lang="en-GB" sz="4900" b="0" i="0" u="none" strike="noStrike" kern="1200" cap="none" spc="0" normalizeH="0" baseline="0" noProof="0" dirty="0">
                <a:ln>
                  <a:noFill/>
                </a:ln>
                <a:solidFill>
                  <a:prstClr val="black"/>
                </a:solidFill>
                <a:effectLst/>
                <a:uLnTx/>
                <a:uFillTx/>
                <a:latin typeface="Calibri" panose="020F0502020204030204"/>
                <a:ea typeface="+mn-ea"/>
                <a:cs typeface="+mn-cs"/>
              </a:rPr>
              <a:t>Human Activity Recognition; Localization and Tracking; Environmental Object Reconstruction; Monitoring Tasks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r>
              <a:rPr kumimoji="0" lang="en-GB" sz="4900" b="0" i="0" u="none" strike="noStrike" kern="1200" cap="none" spc="0" normalizeH="0" baseline="0" noProof="0" dirty="0">
                <a:ln>
                  <a:noFill/>
                </a:ln>
                <a:solidFill>
                  <a:prstClr val="black"/>
                </a:solidFill>
                <a:effectLst/>
                <a:uLnTx/>
                <a:uFillTx/>
                <a:latin typeface="Calibri" panose="020F0502020204030204"/>
                <a:ea typeface="+mn-ea"/>
                <a:cs typeface="+mn-cs"/>
              </a:rPr>
              <a:t>Use the communication infrastructure as a sensor</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r>
              <a:rPr kumimoji="0" lang="en-GB" sz="4900" b="0" i="0" u="none" strike="noStrike" kern="1200" cap="none" spc="0" normalizeH="0" baseline="0" noProof="0" dirty="0">
                <a:ln>
                  <a:noFill/>
                </a:ln>
                <a:solidFill>
                  <a:prstClr val="black"/>
                </a:solidFill>
                <a:effectLst/>
                <a:uLnTx/>
                <a:uFillTx/>
                <a:latin typeface="Calibri" panose="020F0502020204030204"/>
                <a:ea typeface="+mn-ea"/>
                <a:cs typeface="+mn-cs"/>
              </a:rPr>
              <a:t>Intelligent sensing and communication coexistence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r>
              <a:rPr kumimoji="0" lang="en-GB" sz="4900" b="0" i="0" u="none" strike="noStrike" kern="1200" cap="none" spc="0" normalizeH="0" baseline="0" noProof="0" dirty="0">
                <a:ln>
                  <a:noFill/>
                </a:ln>
                <a:solidFill>
                  <a:prstClr val="black"/>
                </a:solidFill>
                <a:effectLst/>
                <a:uLnTx/>
                <a:uFillTx/>
                <a:latin typeface="Calibri" panose="020F0502020204030204"/>
                <a:ea typeface="+mn-ea"/>
                <a:cs typeface="+mn-cs"/>
              </a:rPr>
              <a:t>For different use cases, e.g. autonomous driving</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endPar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endPar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80665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TSG SA Dates</a:t>
            </a:r>
            <a:endParaRPr lang="en-GB" dirty="0"/>
          </a:p>
        </p:txBody>
      </p:sp>
      <p:sp>
        <p:nvSpPr>
          <p:cNvPr id="7" name="Content Placeholder 6"/>
          <p:cNvSpPr>
            <a:spLocks noGrp="1"/>
          </p:cNvSpPr>
          <p:nvPr>
            <p:ph idx="1"/>
          </p:nvPr>
        </p:nvSpPr>
        <p:spPr>
          <a:xfrm>
            <a:off x="730424" y="1962150"/>
            <a:ext cx="10515600" cy="4217662"/>
          </a:xfrm>
          <a:noFill/>
        </p:spPr>
        <p:txBody>
          <a:bodyPr/>
          <a:lstStyle/>
          <a:p>
            <a:r>
              <a:rPr lang="en-US" sz="2400" dirty="0"/>
              <a:t>Meetings Since PCG#52</a:t>
            </a:r>
          </a:p>
          <a:p>
            <a:pPr lvl="2"/>
            <a:r>
              <a:rPr lang="en-US" sz="1800" b="1" dirty="0"/>
              <a:t>3GPP Stage-1 Workshop on IMT2030 Use-cases </a:t>
            </a:r>
            <a:r>
              <a:rPr lang="en-US" sz="1800" dirty="0"/>
              <a:t>: FTF </a:t>
            </a:r>
            <a:r>
              <a:rPr lang="en-US" sz="1800" dirty="0" err="1"/>
              <a:t>adhoc</a:t>
            </a:r>
            <a:r>
              <a:rPr lang="en-US" sz="1800" dirty="0"/>
              <a:t> Meeting, 08-10 May 2024, Rotterdam, Netherlands</a:t>
            </a:r>
          </a:p>
          <a:p>
            <a:pPr lvl="2"/>
            <a:r>
              <a:rPr lang="en-US" sz="1800" b="1" dirty="0"/>
              <a:t>TSG SA#104</a:t>
            </a:r>
            <a:r>
              <a:rPr lang="en-US" sz="1800" dirty="0"/>
              <a:t>: FTF meeting, 18-21 Jun 2024, Shanghai, China </a:t>
            </a:r>
          </a:p>
          <a:p>
            <a:pPr lvl="2"/>
            <a:r>
              <a:rPr lang="en-US" sz="1800" b="1" dirty="0"/>
              <a:t>TSG SA#105</a:t>
            </a:r>
            <a:r>
              <a:rPr lang="en-US" sz="1800" dirty="0"/>
              <a:t>: FTF meeting, 10-13 Sep 2024, Melbourne, Australia</a:t>
            </a:r>
          </a:p>
          <a:p>
            <a:pPr lvl="2"/>
            <a:endParaRPr lang="en-US" sz="1800" dirty="0"/>
          </a:p>
          <a:p>
            <a:r>
              <a:rPr lang="en-US" sz="2400" dirty="0"/>
              <a:t>Meetings before PCG#54</a:t>
            </a:r>
          </a:p>
          <a:p>
            <a:pPr lvl="2"/>
            <a:r>
              <a:rPr lang="en-US" sz="1800" b="1" dirty="0"/>
              <a:t>TSG SA#106</a:t>
            </a:r>
            <a:r>
              <a:rPr lang="en-US" sz="1800" dirty="0"/>
              <a:t>: FTF meeting, 10-13 Dec 2024, Madrid, Spain </a:t>
            </a:r>
          </a:p>
          <a:p>
            <a:pPr lvl="2"/>
            <a:r>
              <a:rPr lang="en-US" sz="1800" b="1" dirty="0"/>
              <a:t>3GPP Workshop on 6G</a:t>
            </a:r>
            <a:r>
              <a:rPr lang="en-US" sz="1800" dirty="0"/>
              <a:t>: FTF meeting, 10-11 Mar 2025, Incheon, Korea</a:t>
            </a:r>
          </a:p>
          <a:p>
            <a:pPr lvl="2"/>
            <a:r>
              <a:rPr lang="en-US" sz="1800" b="1" dirty="0"/>
              <a:t>TSG SA#107</a:t>
            </a:r>
            <a:r>
              <a:rPr lang="en-US" sz="1800" dirty="0"/>
              <a:t>: FTF meeting, 12-14 Mar 2025, Incheon, Korea</a:t>
            </a:r>
          </a:p>
          <a:p>
            <a:pPr lvl="2"/>
            <a:endParaRPr lang="en-US" sz="1800" dirty="0"/>
          </a:p>
        </p:txBody>
      </p:sp>
    </p:spTree>
    <p:extLst>
      <p:ext uri="{BB962C8B-B14F-4D97-AF65-F5344CB8AC3E}">
        <p14:creationId xmlns:p14="http://schemas.microsoft.com/office/powerpoint/2010/main" val="3244840763"/>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9AD79-4F9E-7E46-9060-6A3A27BA0ABC}"/>
              </a:ext>
            </a:extLst>
          </p:cNvPr>
          <p:cNvSpPr>
            <a:spLocks noGrp="1"/>
          </p:cNvSpPr>
          <p:nvPr>
            <p:ph type="title"/>
          </p:nvPr>
        </p:nvSpPr>
        <p:spPr>
          <a:xfrm>
            <a:off x="1974079" y="18256"/>
            <a:ext cx="9379721" cy="1084152"/>
          </a:xfrm>
        </p:spPr>
        <p:txBody>
          <a:bodyPr>
            <a:normAutofit/>
          </a:bodyPr>
          <a:lstStyle/>
          <a:p>
            <a:r>
              <a:rPr lang="en-GB" dirty="0"/>
              <a:t>Some Potential Drivers for 6G (4/4) </a:t>
            </a:r>
            <a:br>
              <a:rPr lang="en-GB" dirty="0"/>
            </a:br>
            <a:r>
              <a:rPr lang="en-GB" sz="1600" i="1" dirty="0"/>
              <a:t>As commonly heard at the workshop</a:t>
            </a:r>
            <a:endParaRPr lang="en-GB" i="1" dirty="0"/>
          </a:p>
        </p:txBody>
      </p:sp>
      <p:sp>
        <p:nvSpPr>
          <p:cNvPr id="4" name="TextBox 3">
            <a:extLst>
              <a:ext uri="{FF2B5EF4-FFF2-40B4-BE49-F238E27FC236}">
                <a16:creationId xmlns:a16="http://schemas.microsoft.com/office/drawing/2014/main" id="{F6211544-137B-1974-91D4-33253D2B17C7}"/>
              </a:ext>
            </a:extLst>
          </p:cNvPr>
          <p:cNvSpPr txBox="1"/>
          <p:nvPr/>
        </p:nvSpPr>
        <p:spPr>
          <a:xfrm>
            <a:off x="8177746" y="752028"/>
            <a:ext cx="1955297"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rPr>
              <a:t>(Source: </a:t>
            </a:r>
            <a:r>
              <a:rPr kumimoji="0" lang="en-GB" sz="1200" b="0"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hlinkClick r:id="rId2"/>
              </a:rPr>
              <a:t>SWS-240025</a:t>
            </a:r>
            <a:r>
              <a:rPr kumimoji="0" lang="en-GB" sz="1200" b="0"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rPr>
              <a:t>)</a:t>
            </a:r>
            <a:endParaRPr kumimoji="0" lang="en-US"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5" name="Content Placeholder 2">
            <a:extLst>
              <a:ext uri="{FF2B5EF4-FFF2-40B4-BE49-F238E27FC236}">
                <a16:creationId xmlns:a16="http://schemas.microsoft.com/office/drawing/2014/main" id="{7E368B25-D608-D9D9-F9C4-EDCEF937E29F}"/>
              </a:ext>
            </a:extLst>
          </p:cNvPr>
          <p:cNvSpPr txBox="1">
            <a:spLocks/>
          </p:cNvSpPr>
          <p:nvPr/>
        </p:nvSpPr>
        <p:spPr>
          <a:xfrm>
            <a:off x="990600" y="1387366"/>
            <a:ext cx="10515600" cy="53129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C00000"/>
              </a:buClr>
              <a:buSzTx/>
              <a:buFont typeface="Wingdings" panose="05000000000000000000" pitchFamily="2" charset="2"/>
              <a:buChar char="§"/>
              <a:tabLst/>
              <a:defRPr/>
            </a:pPr>
            <a:r>
              <a:rPr kumimoji="0" lang="en-GB" sz="1600" b="1" i="0" u="none" strike="noStrike" kern="1200" cap="none" spc="0" normalizeH="0" baseline="0" noProof="0" dirty="0">
                <a:ln>
                  <a:noFill/>
                </a:ln>
                <a:solidFill>
                  <a:prstClr val="black"/>
                </a:solidFill>
                <a:effectLst/>
                <a:uLnTx/>
                <a:uFillTx/>
                <a:latin typeface="Calibri" panose="020F0502020204030204"/>
                <a:ea typeface="+mn-ea"/>
                <a:cs typeface="+mn-cs"/>
              </a:rPr>
              <a:t>“Smart” everything:</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Blip>
                <a:blip r:embed="rId3"/>
              </a:buBlip>
              <a:tabLst/>
              <a:defRPr/>
            </a:pP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rPr>
              <a:t>“Smart” refers to a remotely operable/controllable/configurable system, generally AI-assisted</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Blip>
                <a:blip r:embed="rId3"/>
              </a:buBlip>
              <a:tabLst/>
              <a:defRPr/>
            </a:pP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rPr>
              <a:t>Smart Cities/home/factory </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Blip>
                <a:blip r:embed="rId3"/>
              </a:buBlip>
              <a:tabLst/>
              <a:defRPr/>
            </a:pP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rPr>
              <a:t>For Factory: Smart Industry/logistic/manufacturing/productivity; this includes the Control of Robot/</a:t>
            </a:r>
            <a:r>
              <a:rPr kumimoji="0" lang="en-GB" sz="1600" b="0" i="0" u="none" strike="noStrike" kern="1200" cap="none" spc="0" normalizeH="0" baseline="0" noProof="0" dirty="0" err="1">
                <a:ln>
                  <a:noFill/>
                </a:ln>
                <a:solidFill>
                  <a:prstClr val="black"/>
                </a:solidFill>
                <a:effectLst/>
                <a:uLnTx/>
                <a:uFillTx/>
                <a:latin typeface="Calibri" panose="020F0502020204030204"/>
                <a:ea typeface="+mn-ea"/>
                <a:cs typeface="+mn-cs"/>
              </a:rPr>
              <a:t>Cobots</a:t>
            </a: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GB" sz="1600" b="0" i="0" u="none" strike="noStrike" kern="1200" cap="none" spc="0" normalizeH="0" baseline="0" noProof="0" dirty="0" err="1">
                <a:ln>
                  <a:noFill/>
                </a:ln>
                <a:solidFill>
                  <a:prstClr val="black"/>
                </a:solidFill>
                <a:effectLst/>
                <a:uLnTx/>
                <a:uFillTx/>
                <a:latin typeface="Calibri" panose="020F0502020204030204"/>
                <a:ea typeface="+mn-ea"/>
                <a:cs typeface="+mn-cs"/>
              </a:rPr>
              <a:t>Sobots</a:t>
            </a:r>
            <a:endPar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Blip>
                <a:blip r:embed="rId3"/>
              </a:buBlip>
              <a:tabLst/>
              <a:defRPr/>
            </a:pP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rPr>
              <a:t>Smart Infrastructure; Smart Grid</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Blip>
                <a:blip r:embed="rId3"/>
              </a:buBlip>
              <a:tabLst/>
              <a:defRPr/>
            </a:pP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rPr>
              <a:t>Smart Agriculture/education</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Blip>
                <a:blip r:embed="rId3"/>
              </a:buBlip>
              <a:tabLst/>
              <a:defRPr/>
            </a:pP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rPr>
              <a:t>Smart Health &amp; Wellness</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
                <a:srgbClr val="C00000"/>
              </a:buClr>
              <a:buSzTx/>
              <a:buFont typeface="Wingdings" panose="05000000000000000000" pitchFamily="2" charset="2"/>
              <a:buChar char="§"/>
              <a:tabLst/>
              <a:defRPr/>
            </a:pPr>
            <a:r>
              <a:rPr kumimoji="0" lang="en-GB" sz="1600" b="1" i="0" u="none" strike="noStrike" kern="1200" cap="none" spc="0" normalizeH="0" baseline="0" noProof="0" dirty="0">
                <a:ln>
                  <a:noFill/>
                </a:ln>
                <a:solidFill>
                  <a:prstClr val="black"/>
                </a:solidFill>
                <a:effectLst/>
                <a:uLnTx/>
                <a:uFillTx/>
                <a:latin typeface="Calibri" panose="020F0502020204030204"/>
                <a:ea typeface="+mn-ea"/>
                <a:cs typeface="+mn-cs"/>
              </a:rPr>
              <a:t>Voice over 6G (Vo6G), including roaming, lawful interception and emergency communications</a:t>
            </a:r>
          </a:p>
          <a:p>
            <a:pPr marL="228600" marR="0" lvl="0" indent="-228600" algn="l" defTabSz="914400" rtl="0" eaLnBrk="1" fontAlgn="auto" latinLnBrk="0" hangingPunct="1">
              <a:lnSpc>
                <a:spcPct val="90000"/>
              </a:lnSpc>
              <a:spcBef>
                <a:spcPts val="1000"/>
              </a:spcBef>
              <a:spcAft>
                <a:spcPts val="0"/>
              </a:spcAft>
              <a:buClr>
                <a:srgbClr val="C00000"/>
              </a:buClr>
              <a:buSzTx/>
              <a:buFont typeface="Wingdings" panose="05000000000000000000" pitchFamily="2" charset="2"/>
              <a:buChar char="§"/>
              <a:tabLst/>
              <a:defRPr/>
            </a:pPr>
            <a:r>
              <a:rPr kumimoji="0" lang="en-GB" sz="1600" b="1" i="0" u="none" strike="noStrike" kern="1200" cap="none" spc="0" normalizeH="0" baseline="0" noProof="0" dirty="0">
                <a:ln>
                  <a:noFill/>
                </a:ln>
                <a:solidFill>
                  <a:prstClr val="black"/>
                </a:solidFill>
                <a:effectLst/>
                <a:uLnTx/>
                <a:uFillTx/>
                <a:latin typeface="Calibri" panose="020F0502020204030204"/>
                <a:ea typeface="+mn-ea"/>
                <a:cs typeface="+mn-cs"/>
              </a:rPr>
              <a:t>Fixed Wireless Access (FWA)</a:t>
            </a:r>
          </a:p>
          <a:p>
            <a:pPr marL="228600" marR="0" lvl="0" indent="-228600" algn="l" defTabSz="914400" rtl="0" eaLnBrk="1" fontAlgn="auto" latinLnBrk="0" hangingPunct="1">
              <a:lnSpc>
                <a:spcPct val="90000"/>
              </a:lnSpc>
              <a:spcBef>
                <a:spcPts val="1000"/>
              </a:spcBef>
              <a:spcAft>
                <a:spcPts val="0"/>
              </a:spcAft>
              <a:buClr>
                <a:srgbClr val="C00000"/>
              </a:buClr>
              <a:buSzTx/>
              <a:buFont typeface="Wingdings" panose="05000000000000000000" pitchFamily="2" charset="2"/>
              <a:buChar char="§"/>
              <a:tabLst/>
              <a:defRPr/>
            </a:pPr>
            <a:r>
              <a:rPr kumimoji="0" lang="en-GB" sz="1600" b="1" i="0" u="none" strike="noStrike" kern="1200" cap="none" spc="0" normalizeH="0" baseline="0" noProof="0" dirty="0">
                <a:ln>
                  <a:noFill/>
                </a:ln>
                <a:solidFill>
                  <a:prstClr val="black"/>
                </a:solidFill>
                <a:effectLst/>
                <a:uLnTx/>
                <a:uFillTx/>
                <a:latin typeface="Calibri" panose="020F0502020204030204"/>
                <a:ea typeface="+mn-ea"/>
                <a:cs typeface="+mn-cs"/>
              </a:rPr>
              <a:t>Low Power Wide Area Network (LPWA) and massive IoT/sensors</a:t>
            </a:r>
          </a:p>
          <a:p>
            <a:pPr marL="228600" marR="0" lvl="0" indent="-228600" algn="l" defTabSz="914400" rtl="0" eaLnBrk="1" fontAlgn="auto" latinLnBrk="0" hangingPunct="1">
              <a:lnSpc>
                <a:spcPct val="90000"/>
              </a:lnSpc>
              <a:spcBef>
                <a:spcPts val="1000"/>
              </a:spcBef>
              <a:spcAft>
                <a:spcPts val="0"/>
              </a:spcAft>
              <a:buClr>
                <a:srgbClr val="C00000"/>
              </a:buClr>
              <a:buSzTx/>
              <a:buFont typeface="Wingdings" panose="05000000000000000000" pitchFamily="2" charset="2"/>
              <a:buChar char="§"/>
              <a:tabLst/>
              <a:defRPr/>
            </a:pPr>
            <a:r>
              <a:rPr kumimoji="0" lang="en-GB" sz="1600" b="1" i="0" u="none" strike="noStrike" kern="1200" cap="none" spc="0" normalizeH="0" baseline="0" noProof="0" dirty="0">
                <a:ln>
                  <a:noFill/>
                </a:ln>
                <a:solidFill>
                  <a:prstClr val="black"/>
                </a:solidFill>
                <a:effectLst/>
                <a:uLnTx/>
                <a:uFillTx/>
                <a:latin typeface="Calibri" panose="020F0502020204030204"/>
                <a:ea typeface="+mn-ea"/>
                <a:cs typeface="+mn-cs"/>
              </a:rPr>
              <a:t>Open network Northbound APIs</a:t>
            </a:r>
          </a:p>
          <a:p>
            <a:pPr marL="228600" marR="0" lvl="0" indent="-228600" algn="l" defTabSz="914400" rtl="0" eaLnBrk="1" fontAlgn="auto" latinLnBrk="0" hangingPunct="1">
              <a:lnSpc>
                <a:spcPct val="90000"/>
              </a:lnSpc>
              <a:spcBef>
                <a:spcPts val="1000"/>
              </a:spcBef>
              <a:spcAft>
                <a:spcPts val="0"/>
              </a:spcAft>
              <a:buClr>
                <a:srgbClr val="C00000"/>
              </a:buClr>
              <a:buSzTx/>
              <a:buFont typeface="Wingdings" panose="05000000000000000000" pitchFamily="2" charset="2"/>
              <a:buChar char="§"/>
              <a:tabLst/>
              <a:defRPr/>
            </a:pPr>
            <a:r>
              <a:rPr kumimoji="0" lang="en-GB" sz="1600" b="1" i="0" u="none" strike="noStrike" kern="1200" cap="none" spc="0" normalizeH="0" baseline="0" noProof="0" dirty="0">
                <a:ln>
                  <a:noFill/>
                </a:ln>
                <a:solidFill>
                  <a:prstClr val="black"/>
                </a:solidFill>
                <a:effectLst/>
                <a:uLnTx/>
                <a:uFillTx/>
                <a:latin typeface="Calibri" panose="020F0502020204030204"/>
                <a:ea typeface="+mn-ea"/>
                <a:cs typeface="+mn-cs"/>
              </a:rPr>
              <a:t>Healthcare: monitoring; telesurgery </a:t>
            </a:r>
          </a:p>
          <a:p>
            <a:pPr marL="228600" marR="0" lvl="0" indent="-228600" algn="l" defTabSz="914400" rtl="0" eaLnBrk="1" fontAlgn="auto" latinLnBrk="0" hangingPunct="1">
              <a:lnSpc>
                <a:spcPct val="90000"/>
              </a:lnSpc>
              <a:spcBef>
                <a:spcPts val="1000"/>
              </a:spcBef>
              <a:spcAft>
                <a:spcPts val="0"/>
              </a:spcAft>
              <a:buClr>
                <a:srgbClr val="C00000"/>
              </a:buClr>
              <a:buSzTx/>
              <a:buFont typeface="Wingdings" panose="05000000000000000000" pitchFamily="2" charset="2"/>
              <a:buChar char="§"/>
              <a:tabLst/>
              <a:defRPr/>
            </a:pPr>
            <a:r>
              <a:rPr kumimoji="0" lang="en-GB" sz="1600" b="1" i="0" u="none" strike="noStrike" kern="1200" cap="none" spc="0" normalizeH="0" baseline="0" noProof="0" dirty="0">
                <a:ln>
                  <a:noFill/>
                </a:ln>
                <a:solidFill>
                  <a:prstClr val="black"/>
                </a:solidFill>
                <a:effectLst/>
                <a:uLnTx/>
                <a:uFillTx/>
                <a:latin typeface="Calibri" panose="020F0502020204030204"/>
                <a:ea typeface="+mn-ea"/>
                <a:cs typeface="+mn-cs"/>
              </a:rPr>
              <a:t>Autonomous driving; Connected Vehicles (see also “ubiquitous coverage”)</a:t>
            </a:r>
          </a:p>
          <a:p>
            <a:pPr marL="228600" marR="0" lvl="0" indent="-228600" algn="l" defTabSz="914400" rtl="0" eaLnBrk="1" fontAlgn="auto" latinLnBrk="0" hangingPunct="1">
              <a:lnSpc>
                <a:spcPct val="90000"/>
              </a:lnSpc>
              <a:spcBef>
                <a:spcPts val="1000"/>
              </a:spcBef>
              <a:spcAft>
                <a:spcPts val="0"/>
              </a:spcAft>
              <a:buClr>
                <a:srgbClr val="C00000"/>
              </a:buClr>
              <a:buSzTx/>
              <a:buFont typeface="Wingdings" panose="05000000000000000000" pitchFamily="2" charset="2"/>
              <a:buChar char="§"/>
              <a:tabLst/>
              <a:defRPr/>
            </a:pPr>
            <a:r>
              <a:rPr kumimoji="0" lang="en-GB" sz="1600" b="1" i="0" u="none" strike="noStrike" kern="1200" cap="none" spc="0" normalizeH="0" baseline="0" noProof="0" dirty="0">
                <a:ln>
                  <a:noFill/>
                </a:ln>
                <a:solidFill>
                  <a:prstClr val="black"/>
                </a:solidFill>
                <a:effectLst/>
                <a:uLnTx/>
                <a:uFillTx/>
                <a:latin typeface="Calibri" panose="020F0502020204030204"/>
                <a:ea typeface="+mn-ea"/>
                <a:cs typeface="+mn-cs"/>
              </a:rPr>
              <a:t>Enhanced positioning</a:t>
            </a:r>
          </a:p>
          <a:p>
            <a:pPr marL="228600" marR="0" lvl="0" indent="-228600" algn="l" defTabSz="914400" rtl="0" eaLnBrk="1" fontAlgn="auto" latinLnBrk="0" hangingPunct="1">
              <a:lnSpc>
                <a:spcPct val="90000"/>
              </a:lnSpc>
              <a:spcBef>
                <a:spcPts val="1000"/>
              </a:spcBef>
              <a:spcAft>
                <a:spcPts val="0"/>
              </a:spcAft>
              <a:buClr>
                <a:srgbClr val="C00000"/>
              </a:buClr>
              <a:buSzTx/>
              <a:buFont typeface="Wingdings" panose="05000000000000000000" pitchFamily="2" charset="2"/>
              <a:buChar char="§"/>
              <a:tabLst/>
              <a:defRPr/>
            </a:pPr>
            <a:r>
              <a:rPr kumimoji="0" lang="en-GB" sz="1600" b="1" i="0" u="none" strike="noStrike" kern="1200" cap="none" spc="0" normalizeH="0" baseline="0" noProof="0" dirty="0">
                <a:ln>
                  <a:noFill/>
                </a:ln>
                <a:solidFill>
                  <a:prstClr val="black"/>
                </a:solidFill>
                <a:effectLst/>
                <a:uLnTx/>
                <a:uFillTx/>
                <a:latin typeface="Calibri" panose="020F0502020204030204"/>
                <a:ea typeface="+mn-ea"/>
                <a:cs typeface="+mn-cs"/>
              </a:rPr>
              <a:t>Backward compatibility</a:t>
            </a:r>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3"/>
              </a:buBlip>
              <a:tabLst/>
              <a:defRPr/>
            </a:pPr>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41516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999D0DC-483C-ABDD-F34A-949DC59F4B01}"/>
              </a:ext>
            </a:extLst>
          </p:cNvPr>
          <p:cNvSpPr/>
          <p:nvPr/>
        </p:nvSpPr>
        <p:spPr>
          <a:xfrm>
            <a:off x="11288994" y="6229884"/>
            <a:ext cx="794759" cy="3247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85FC0AF8-D49B-C808-767D-FD8D0FB03446}"/>
              </a:ext>
            </a:extLst>
          </p:cNvPr>
          <p:cNvPicPr>
            <a:picLocks noChangeAspect="1"/>
          </p:cNvPicPr>
          <p:nvPr/>
        </p:nvPicPr>
        <p:blipFill>
          <a:blip r:embed="rId2"/>
          <a:stretch>
            <a:fillRect/>
          </a:stretch>
        </p:blipFill>
        <p:spPr>
          <a:xfrm>
            <a:off x="8112269" y="3560823"/>
            <a:ext cx="3053281" cy="3187430"/>
          </a:xfrm>
          <a:prstGeom prst="rect">
            <a:avLst/>
          </a:prstGeom>
          <a:ln>
            <a:noFill/>
          </a:ln>
        </p:spPr>
      </p:pic>
      <p:pic>
        <p:nvPicPr>
          <p:cNvPr id="6" name="그림 1" descr="A diagram of a diagram&#10;&#10;Description automatically generated">
            <a:extLst>
              <a:ext uri="{FF2B5EF4-FFF2-40B4-BE49-F238E27FC236}">
                <a16:creationId xmlns:a16="http://schemas.microsoft.com/office/drawing/2014/main" id="{C6CD0A28-A988-7CF9-9830-FA8F29CBEF93}"/>
              </a:ext>
            </a:extLst>
          </p:cNvPr>
          <p:cNvPicPr>
            <a:picLocks noChangeAspect="1"/>
          </p:cNvPicPr>
          <p:nvPr/>
        </p:nvPicPr>
        <p:blipFill>
          <a:blip r:embed="rId3"/>
          <a:stretch>
            <a:fillRect/>
          </a:stretch>
        </p:blipFill>
        <p:spPr>
          <a:xfrm>
            <a:off x="3058493" y="3670288"/>
            <a:ext cx="2965096" cy="2968500"/>
          </a:xfrm>
          <a:prstGeom prst="rect">
            <a:avLst/>
          </a:prstGeom>
          <a:ln>
            <a:noFill/>
          </a:ln>
        </p:spPr>
      </p:pic>
      <p:sp>
        <p:nvSpPr>
          <p:cNvPr id="2" name="Title 1">
            <a:extLst>
              <a:ext uri="{FF2B5EF4-FFF2-40B4-BE49-F238E27FC236}">
                <a16:creationId xmlns:a16="http://schemas.microsoft.com/office/drawing/2014/main" id="{7B49AD79-4F9E-7E46-9060-6A3A27BA0ABC}"/>
              </a:ext>
            </a:extLst>
          </p:cNvPr>
          <p:cNvSpPr>
            <a:spLocks noGrp="1"/>
          </p:cNvSpPr>
          <p:nvPr>
            <p:ph type="title"/>
          </p:nvPr>
        </p:nvSpPr>
        <p:spPr>
          <a:xfrm>
            <a:off x="1974079" y="18256"/>
            <a:ext cx="9379721" cy="1084152"/>
          </a:xfrm>
        </p:spPr>
        <p:txBody>
          <a:bodyPr>
            <a:normAutofit fontScale="90000"/>
          </a:bodyPr>
          <a:lstStyle/>
          <a:p>
            <a:r>
              <a:rPr lang="en-GB" dirty="0"/>
              <a:t>ITU’s “wheel” and “palette” for IMT-2030</a:t>
            </a:r>
            <a:endParaRPr lang="en-GB" i="1" dirty="0"/>
          </a:p>
        </p:txBody>
      </p:sp>
      <p:sp>
        <p:nvSpPr>
          <p:cNvPr id="4" name="TextBox 3">
            <a:extLst>
              <a:ext uri="{FF2B5EF4-FFF2-40B4-BE49-F238E27FC236}">
                <a16:creationId xmlns:a16="http://schemas.microsoft.com/office/drawing/2014/main" id="{F6211544-137B-1974-91D4-33253D2B17C7}"/>
              </a:ext>
            </a:extLst>
          </p:cNvPr>
          <p:cNvSpPr txBox="1"/>
          <p:nvPr/>
        </p:nvSpPr>
        <p:spPr>
          <a:xfrm>
            <a:off x="8177746" y="752028"/>
            <a:ext cx="1955297"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rPr>
              <a:t>(Source: </a:t>
            </a:r>
            <a:r>
              <a:rPr kumimoji="0" lang="en-GB" sz="1200" b="0"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hlinkClick r:id="rId4"/>
              </a:rPr>
              <a:t>SWS-240025</a:t>
            </a:r>
            <a:r>
              <a:rPr kumimoji="0" lang="en-GB" sz="1200" b="0"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rPr>
              <a:t>)</a:t>
            </a:r>
            <a:endParaRPr kumimoji="0" lang="en-US"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5" name="Content Placeholder 2">
            <a:extLst>
              <a:ext uri="{FF2B5EF4-FFF2-40B4-BE49-F238E27FC236}">
                <a16:creationId xmlns:a16="http://schemas.microsoft.com/office/drawing/2014/main" id="{7E368B25-D608-D9D9-F9C4-EDCEF937E29F}"/>
              </a:ext>
            </a:extLst>
          </p:cNvPr>
          <p:cNvSpPr txBox="1">
            <a:spLocks/>
          </p:cNvSpPr>
          <p:nvPr/>
        </p:nvSpPr>
        <p:spPr>
          <a:xfrm>
            <a:off x="802593" y="1314465"/>
            <a:ext cx="4752174" cy="3628016"/>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C00000"/>
              </a:buClr>
              <a:buSzTx/>
              <a:buFont typeface="Wingdings" panose="05000000000000000000" pitchFamily="2" charset="2"/>
              <a:buChar char="§"/>
              <a:tabLst/>
              <a:defRPr/>
            </a:pPr>
            <a:r>
              <a:rPr kumimoji="0" lang="en-GB" sz="5500" b="1" i="0" u="none" strike="noStrike" kern="1200" cap="none" spc="0" normalizeH="0" baseline="0" noProof="0" dirty="0">
                <a:ln>
                  <a:noFill/>
                </a:ln>
                <a:solidFill>
                  <a:prstClr val="black"/>
                </a:solidFill>
                <a:effectLst/>
                <a:uLnTx/>
                <a:uFillTx/>
                <a:latin typeface="Calibri" panose="020F0502020204030204"/>
                <a:ea typeface="+mn-ea"/>
                <a:cs typeface="+mn-cs"/>
              </a:rPr>
              <a:t>The “wheel diagram”: the six Usage Scenarios of IMT-2030 (6G)</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5"/>
              </a:buBlip>
              <a:tabLst/>
              <a:defRPr/>
            </a:pPr>
            <a:r>
              <a:rPr kumimoji="0" lang="en-GB" sz="5600" b="0" i="0" u="none" strike="noStrike" kern="1200" cap="none" spc="0" normalizeH="0" baseline="0" noProof="0" dirty="0">
                <a:ln>
                  <a:noFill/>
                </a:ln>
                <a:solidFill>
                  <a:prstClr val="black"/>
                </a:solidFill>
                <a:effectLst/>
                <a:uLnTx/>
                <a:uFillTx/>
                <a:latin typeface="Calibri" panose="020F0502020204030204"/>
                <a:ea typeface="+mn-ea"/>
                <a:cs typeface="+mn-cs"/>
              </a:rPr>
              <a:t>Three Usage Scenarios are extensions from IMT-2020 (5G): </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4000" b="0" i="0" u="none" strike="noStrike" kern="1200" cap="none" spc="0" normalizeH="0" baseline="0" noProof="0" dirty="0">
                <a:ln>
                  <a:noFill/>
                </a:ln>
                <a:solidFill>
                  <a:prstClr val="black"/>
                </a:solidFill>
                <a:effectLst/>
                <a:uLnTx/>
                <a:uFillTx/>
                <a:latin typeface="Calibri" panose="020F0502020204030204"/>
                <a:ea typeface="+mn-ea"/>
                <a:cs typeface="+mn-cs"/>
              </a:rPr>
              <a:t>Immersive Communication (from “</a:t>
            </a:r>
            <a:r>
              <a:rPr kumimoji="0" lang="en-GB" sz="4000" b="0" i="0" u="none" strike="noStrike" kern="1200" cap="none" spc="0" normalizeH="0" baseline="0" noProof="0" dirty="0" err="1">
                <a:ln>
                  <a:noFill/>
                </a:ln>
                <a:solidFill>
                  <a:prstClr val="black"/>
                </a:solidFill>
                <a:effectLst/>
                <a:uLnTx/>
                <a:uFillTx/>
                <a:latin typeface="Calibri" panose="020F0502020204030204"/>
                <a:ea typeface="+mn-ea"/>
                <a:cs typeface="+mn-cs"/>
              </a:rPr>
              <a:t>eMBB</a:t>
            </a:r>
            <a:r>
              <a:rPr kumimoji="0" lang="en-GB" sz="40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4000" b="0" i="0" u="none" strike="noStrike" kern="1200" cap="none" spc="0" normalizeH="0" baseline="0" noProof="0" dirty="0">
                <a:ln>
                  <a:noFill/>
                </a:ln>
                <a:solidFill>
                  <a:prstClr val="black"/>
                </a:solidFill>
                <a:effectLst/>
                <a:uLnTx/>
                <a:uFillTx/>
                <a:latin typeface="Calibri" panose="020F0502020204030204"/>
                <a:ea typeface="+mn-ea"/>
                <a:cs typeface="+mn-cs"/>
              </a:rPr>
              <a:t>Massive Communication (from “</a:t>
            </a:r>
            <a:r>
              <a:rPr kumimoji="0" lang="en-GB" sz="4000" b="0" i="0" u="none" strike="noStrike" kern="1200" cap="none" spc="0" normalizeH="0" baseline="0" noProof="0" dirty="0" err="1">
                <a:ln>
                  <a:noFill/>
                </a:ln>
                <a:solidFill>
                  <a:prstClr val="black"/>
                </a:solidFill>
                <a:effectLst/>
                <a:uLnTx/>
                <a:uFillTx/>
                <a:latin typeface="Calibri" panose="020F0502020204030204"/>
                <a:ea typeface="+mn-ea"/>
                <a:cs typeface="+mn-cs"/>
              </a:rPr>
              <a:t>mMTC</a:t>
            </a:r>
            <a:r>
              <a:rPr kumimoji="0" lang="en-GB" sz="40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4000" b="0" i="0" u="none" strike="noStrike" kern="1200" cap="none" spc="0" normalizeH="0" baseline="0" noProof="0" dirty="0">
                <a:ln>
                  <a:noFill/>
                </a:ln>
                <a:solidFill>
                  <a:prstClr val="black"/>
                </a:solidFill>
                <a:effectLst/>
                <a:uLnTx/>
                <a:uFillTx/>
                <a:latin typeface="Calibri" panose="020F0502020204030204"/>
                <a:ea typeface="+mn-ea"/>
                <a:cs typeface="+mn-cs"/>
              </a:rPr>
              <a:t>HRLLC (Hyper Reliable &amp; Low-Latency Communication) (from “URLLC”)</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5"/>
              </a:buBlip>
              <a:tabLst/>
              <a:defRPr/>
            </a:pPr>
            <a:r>
              <a:rPr kumimoji="0" lang="en-GB" sz="5600" b="0" i="0" u="none" strike="noStrike" kern="1200" cap="none" spc="0" normalizeH="0" baseline="0" noProof="0" dirty="0">
                <a:ln>
                  <a:noFill/>
                </a:ln>
                <a:solidFill>
                  <a:prstClr val="black"/>
                </a:solidFill>
                <a:effectLst/>
                <a:uLnTx/>
                <a:uFillTx/>
                <a:latin typeface="Calibri" panose="020F0502020204030204"/>
                <a:ea typeface="+mn-ea"/>
                <a:cs typeface="+mn-cs"/>
              </a:rPr>
              <a:t>Three Usage Scenarios are new: </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4000" b="0" i="0" u="none" strike="noStrike" kern="1200" cap="none" spc="0" normalizeH="0" baseline="0" noProof="0" dirty="0">
                <a:ln>
                  <a:noFill/>
                </a:ln>
                <a:solidFill>
                  <a:prstClr val="black"/>
                </a:solidFill>
                <a:effectLst/>
                <a:uLnTx/>
                <a:uFillTx/>
                <a:latin typeface="Calibri" panose="020F0502020204030204"/>
                <a:ea typeface="+mn-ea"/>
                <a:cs typeface="+mn-cs"/>
              </a:rPr>
              <a:t>Ubiquitous Connectivity </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4000" b="0" i="0" u="none" strike="noStrike" kern="1200" cap="none" spc="0" normalizeH="0" baseline="0" noProof="0" dirty="0">
                <a:ln>
                  <a:noFill/>
                </a:ln>
                <a:solidFill>
                  <a:prstClr val="black"/>
                </a:solidFill>
                <a:effectLst/>
                <a:uLnTx/>
                <a:uFillTx/>
                <a:latin typeface="Calibri" panose="020F0502020204030204"/>
                <a:ea typeface="+mn-ea"/>
                <a:cs typeface="+mn-cs"/>
              </a:rPr>
              <a:t>AI &amp; Communication</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4000" b="0" i="0" u="none" strike="noStrike" kern="1200" cap="none" spc="0" normalizeH="0" baseline="0" noProof="0" dirty="0">
                <a:ln>
                  <a:noFill/>
                </a:ln>
                <a:solidFill>
                  <a:prstClr val="black"/>
                </a:solidFill>
                <a:effectLst/>
                <a:uLnTx/>
                <a:uFillTx/>
                <a:latin typeface="Calibri" panose="020F0502020204030204"/>
                <a:ea typeface="+mn-ea"/>
                <a:cs typeface="+mn-cs"/>
              </a:rPr>
              <a:t>Integrated Sensing &amp; Communication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5"/>
              </a:buBlip>
              <a:tabLst/>
              <a:defRPr/>
            </a:pPr>
            <a:r>
              <a:rPr kumimoji="0" lang="en-GB" sz="5600" b="0" i="0" u="none" strike="noStrike" kern="1200" cap="none" spc="0" normalizeH="0" baseline="0" noProof="0" dirty="0">
                <a:ln>
                  <a:noFill/>
                </a:ln>
                <a:solidFill>
                  <a:prstClr val="black"/>
                </a:solidFill>
                <a:effectLst/>
                <a:uLnTx/>
                <a:uFillTx/>
                <a:latin typeface="Calibri" panose="020F0502020204030204"/>
                <a:ea typeface="+mn-ea"/>
                <a:cs typeface="+mn-cs"/>
              </a:rPr>
              <a:t>In addition, the four “Overarching Aspects” (i.e. design principles applicable to all usage scenarios) are: </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4000" b="0" i="0" u="none" strike="noStrike" kern="1200" cap="none" spc="0" normalizeH="0" baseline="0" noProof="0" dirty="0">
                <a:ln>
                  <a:noFill/>
                </a:ln>
                <a:solidFill>
                  <a:prstClr val="black"/>
                </a:solidFill>
                <a:effectLst/>
                <a:uLnTx/>
                <a:uFillTx/>
                <a:latin typeface="Calibri" panose="020F0502020204030204"/>
                <a:ea typeface="+mn-ea"/>
                <a:cs typeface="+mn-cs"/>
              </a:rPr>
              <a:t>Sustainability</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4000" b="0" i="0" u="none" strike="noStrike" kern="1200" cap="none" spc="0" normalizeH="0" baseline="0" noProof="0" dirty="0">
                <a:ln>
                  <a:noFill/>
                </a:ln>
                <a:solidFill>
                  <a:prstClr val="black"/>
                </a:solidFill>
                <a:effectLst/>
                <a:uLnTx/>
                <a:uFillTx/>
                <a:latin typeface="Calibri" panose="020F0502020204030204"/>
                <a:ea typeface="+mn-ea"/>
                <a:cs typeface="+mn-cs"/>
              </a:rPr>
              <a:t>Connecting the unconnected</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4000" b="0" i="0" u="none" strike="noStrike" kern="1200" cap="none" spc="0" normalizeH="0" baseline="0" noProof="0" dirty="0">
                <a:ln>
                  <a:noFill/>
                </a:ln>
                <a:solidFill>
                  <a:prstClr val="black"/>
                </a:solidFill>
                <a:effectLst/>
                <a:uLnTx/>
                <a:uFillTx/>
                <a:latin typeface="Calibri" panose="020F0502020204030204"/>
                <a:ea typeface="+mn-ea"/>
                <a:cs typeface="+mn-cs"/>
              </a:rPr>
              <a:t>Ubiquitous intelligence</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4000" b="0" i="0" u="none" strike="noStrike" kern="1200" cap="none" spc="0" normalizeH="0" baseline="0" noProof="0" dirty="0">
                <a:ln>
                  <a:noFill/>
                </a:ln>
                <a:solidFill>
                  <a:prstClr val="black"/>
                </a:solidFill>
                <a:effectLst/>
                <a:uLnTx/>
                <a:uFillTx/>
                <a:latin typeface="Calibri" panose="020F0502020204030204"/>
                <a:ea typeface="+mn-ea"/>
                <a:cs typeface="+mn-cs"/>
              </a:rPr>
              <a:t>Security/resilience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5"/>
              </a:buBlip>
              <a:tabLst/>
              <a:defRPr/>
            </a:pPr>
            <a:endPar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E709ECFF-4A56-17A3-1F13-698F9AB7B51F}"/>
              </a:ext>
            </a:extLst>
          </p:cNvPr>
          <p:cNvSpPr txBox="1">
            <a:spLocks/>
          </p:cNvSpPr>
          <p:nvPr/>
        </p:nvSpPr>
        <p:spPr>
          <a:xfrm>
            <a:off x="6270477" y="1314465"/>
            <a:ext cx="5467886" cy="2590963"/>
          </a:xfrm>
          <a:prstGeom prst="rect">
            <a:avLst/>
          </a:prstGeom>
        </p:spPr>
        <p:txBody>
          <a:bodyPr vert="horz" lIns="91440" tIns="45720" rIns="91440" bIns="45720" rtlCol="0">
            <a:normAutofit fontScale="3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C00000"/>
              </a:buClr>
              <a:buSzTx/>
              <a:buFont typeface="Wingdings" panose="05000000000000000000" pitchFamily="2" charset="2"/>
              <a:buChar char="§"/>
              <a:tabLst/>
              <a:defRPr/>
            </a:pPr>
            <a:r>
              <a:rPr kumimoji="0" lang="en-GB" sz="4300" b="1" i="0" u="none" strike="noStrike" kern="1200" cap="none" spc="0" normalizeH="0" baseline="0" noProof="0" dirty="0">
                <a:ln>
                  <a:noFill/>
                </a:ln>
                <a:solidFill>
                  <a:prstClr val="black"/>
                </a:solidFill>
                <a:effectLst/>
                <a:uLnTx/>
                <a:uFillTx/>
                <a:latin typeface="Calibri" panose="020F0502020204030204"/>
                <a:ea typeface="+mn-ea"/>
                <a:cs typeface="+mn-cs"/>
              </a:rPr>
              <a:t>The “palette diagram”: the 15 Capabilities of the IMT-2030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5"/>
              </a:buBlip>
              <a:tabLst/>
              <a:defRPr/>
            </a:pPr>
            <a:r>
              <a:rPr kumimoji="0" lang="en-GB" sz="4300" b="0" i="0" u="none" strike="noStrike" kern="1200" cap="none" spc="0" normalizeH="0" baseline="0" noProof="0" dirty="0">
                <a:ln>
                  <a:noFill/>
                </a:ln>
                <a:solidFill>
                  <a:prstClr val="black"/>
                </a:solidFill>
                <a:effectLst/>
                <a:uLnTx/>
                <a:uFillTx/>
                <a:latin typeface="Calibri" panose="020F0502020204030204"/>
                <a:ea typeface="+mn-ea"/>
                <a:cs typeface="+mn-cs"/>
              </a:rPr>
              <a:t>Fifteen capabilities for IMT-2030, including nine derived from IMT-2020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5"/>
              </a:buBlip>
              <a:tabLst/>
              <a:defRPr/>
            </a:pPr>
            <a:r>
              <a:rPr kumimoji="0" lang="en-GB" sz="4300" b="0" i="0" u="none" strike="noStrike" kern="1200" cap="none" spc="0" normalizeH="0" baseline="0" noProof="0" dirty="0">
                <a:ln>
                  <a:noFill/>
                </a:ln>
                <a:solidFill>
                  <a:prstClr val="black"/>
                </a:solidFill>
                <a:effectLst/>
                <a:uLnTx/>
                <a:uFillTx/>
                <a:latin typeface="Calibri" panose="020F0502020204030204"/>
                <a:ea typeface="+mn-ea"/>
                <a:cs typeface="+mn-cs"/>
              </a:rPr>
              <a:t>When given, the range of values are estimated targets for research and investigation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5"/>
              </a:buBlip>
              <a:tabLst/>
              <a:defRPr/>
            </a:pPr>
            <a:r>
              <a:rPr kumimoji="0" lang="en-GB" sz="4300" b="0" i="0" u="none" strike="noStrike" kern="1200" cap="none" spc="0" normalizeH="0" baseline="0" noProof="0" dirty="0">
                <a:ln>
                  <a:noFill/>
                </a:ln>
                <a:solidFill>
                  <a:prstClr val="black"/>
                </a:solidFill>
                <a:effectLst/>
                <a:uLnTx/>
                <a:uFillTx/>
                <a:latin typeface="Calibri" panose="020F0502020204030204"/>
                <a:ea typeface="+mn-ea"/>
                <a:cs typeface="+mn-cs"/>
              </a:rPr>
              <a:t>For each usage scenario, a single or multiple values within the range would be developed in future in other ITU-R Recommendations/Reports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5"/>
              </a:buBlip>
              <a:tabLst/>
              <a:defRPr/>
            </a:pPr>
            <a:r>
              <a:rPr kumimoji="0" lang="en-GB" sz="4300" b="0" i="0" u="none" strike="noStrike" kern="1200" cap="none" spc="0" normalizeH="0" baseline="0" noProof="0" dirty="0">
                <a:ln>
                  <a:noFill/>
                </a:ln>
                <a:solidFill>
                  <a:prstClr val="black"/>
                </a:solidFill>
                <a:effectLst/>
                <a:uLnTx/>
                <a:uFillTx/>
                <a:latin typeface="Calibri" panose="020F0502020204030204"/>
                <a:ea typeface="+mn-ea"/>
                <a:cs typeface="+mn-cs"/>
              </a:rPr>
              <a:t>IMT-2030 is also expected to help address the need for increased environmental, social and economic sustainability, and also support the goals of the Paris Agreement of the United Nations Framework Convention on Climate Change</a:t>
            </a:r>
          </a:p>
        </p:txBody>
      </p:sp>
      <p:cxnSp>
        <p:nvCxnSpPr>
          <p:cNvPr id="10" name="Straight Connector 9">
            <a:extLst>
              <a:ext uri="{FF2B5EF4-FFF2-40B4-BE49-F238E27FC236}">
                <a16:creationId xmlns:a16="http://schemas.microsoft.com/office/drawing/2014/main" id="{9A82CFC2-4186-530F-D57D-C59FFA2D46FD}"/>
              </a:ext>
            </a:extLst>
          </p:cNvPr>
          <p:cNvCxnSpPr/>
          <p:nvPr/>
        </p:nvCxnSpPr>
        <p:spPr>
          <a:xfrm>
            <a:off x="5811140" y="1862983"/>
            <a:ext cx="0" cy="188007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60422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949725" y="1905879"/>
            <a:ext cx="0" cy="4149457"/>
          </a:xfrm>
          <a:prstGeom prst="line">
            <a:avLst/>
          </a:prstGeom>
          <a:noFill/>
          <a:ln w="28575" algn="ctr">
            <a:solidFill>
              <a:schemeClr val="accent4">
                <a:lumMod val="40000"/>
                <a:lumOff val="60000"/>
              </a:schemeClr>
            </a:solidFill>
            <a:round/>
            <a:headEnd/>
            <a:tailEnd/>
          </a:ln>
        </p:spPr>
      </p:cxnSp>
      <p:cxnSp>
        <p:nvCxnSpPr>
          <p:cNvPr id="5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6142745" y="1905879"/>
            <a:ext cx="7846" cy="4149457"/>
          </a:xfrm>
          <a:prstGeom prst="line">
            <a:avLst/>
          </a:prstGeom>
          <a:noFill/>
          <a:ln w="9525" algn="ctr">
            <a:solidFill>
              <a:schemeClr val="accent4">
                <a:lumMod val="40000"/>
                <a:lumOff val="60000"/>
              </a:schemeClr>
            </a:solidFill>
            <a:prstDash val="dash"/>
            <a:round/>
            <a:headEnd/>
            <a:tailEnd/>
          </a:ln>
        </p:spPr>
      </p:cxnSp>
      <p:cxnSp>
        <p:nvCxnSpPr>
          <p:cNvPr id="49"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flipH="1">
            <a:off x="5311936" y="1905879"/>
            <a:ext cx="23829" cy="4149457"/>
          </a:xfrm>
          <a:prstGeom prst="line">
            <a:avLst/>
          </a:prstGeom>
          <a:noFill/>
          <a:ln w="9525" algn="ctr">
            <a:solidFill>
              <a:schemeClr val="accent4">
                <a:lumMod val="40000"/>
                <a:lumOff val="60000"/>
              </a:schemeClr>
            </a:solidFill>
            <a:prstDash val="dash"/>
            <a:round/>
            <a:headEnd/>
            <a:tailEnd/>
          </a:ln>
        </p:spPr>
      </p:cxnSp>
      <p:cxnSp>
        <p:nvCxnSpPr>
          <p:cNvPr id="48"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28785" y="1953297"/>
            <a:ext cx="0" cy="4149457"/>
          </a:xfrm>
          <a:prstGeom prst="line">
            <a:avLst/>
          </a:prstGeom>
          <a:noFill/>
          <a:ln w="9525" algn="ctr">
            <a:solidFill>
              <a:schemeClr val="accent4">
                <a:lumMod val="40000"/>
                <a:lumOff val="60000"/>
              </a:schemeClr>
            </a:solidFill>
            <a:prstDash val="dash"/>
            <a:round/>
            <a:headEnd/>
            <a:tailEnd/>
          </a:ln>
        </p:spPr>
      </p:cxnSp>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721805" y="1905879"/>
            <a:ext cx="0" cy="4149457"/>
          </a:xfrm>
          <a:prstGeom prst="line">
            <a:avLst/>
          </a:prstGeom>
          <a:noFill/>
          <a:ln w="28575" algn="ctr">
            <a:solidFill>
              <a:schemeClr val="accent4">
                <a:lumMod val="40000"/>
                <a:lumOff val="60000"/>
              </a:schemeClr>
            </a:solidFill>
            <a:round/>
            <a:headEnd/>
            <a:tailEnd/>
          </a:ln>
        </p:spPr>
      </p:cxn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flipH="1">
            <a:off x="2844800" y="1905879"/>
            <a:ext cx="70025" cy="4149457"/>
          </a:xfrm>
          <a:prstGeom prst="line">
            <a:avLst/>
          </a:prstGeom>
          <a:noFill/>
          <a:ln w="9525" algn="ctr">
            <a:solidFill>
              <a:schemeClr val="accent4">
                <a:lumMod val="40000"/>
                <a:lumOff val="60000"/>
              </a:schemeClr>
            </a:solidFill>
            <a:prstDash val="dash"/>
            <a:round/>
            <a:headEnd/>
            <a:tailEnd/>
          </a:ln>
        </p:spPr>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2107845" y="1905879"/>
            <a:ext cx="0" cy="4149457"/>
          </a:xfrm>
          <a:prstGeom prst="line">
            <a:avLst/>
          </a:prstGeom>
          <a:noFill/>
          <a:ln w="9525" algn="ctr">
            <a:solidFill>
              <a:schemeClr val="accent4">
                <a:lumMod val="40000"/>
                <a:lumOff val="60000"/>
              </a:schemeClr>
            </a:solidFill>
            <a:prstDash val="dash"/>
            <a:round/>
            <a:headEnd/>
            <a:tailEnd/>
          </a:ln>
        </p:spPr>
      </p:cxnSp>
      <p:cxnSp>
        <p:nvCxnSpPr>
          <p:cNvPr id="17495" name="Straight Connector 114">
            <a:extLst>
              <a:ext uri="{FF2B5EF4-FFF2-40B4-BE49-F238E27FC236}">
                <a16:creationId xmlns:a16="http://schemas.microsoft.com/office/drawing/2014/main" id="{2352004F-3081-FB14-E751-D8610A73D2B5}"/>
              </a:ext>
            </a:extLst>
          </p:cNvPr>
          <p:cNvCxnSpPr>
            <a:cxnSpLocks noChangeShapeType="1"/>
          </p:cNvCxnSpPr>
          <p:nvPr/>
        </p:nvCxnSpPr>
        <p:spPr bwMode="auto">
          <a:xfrm>
            <a:off x="1285125" y="1905879"/>
            <a:ext cx="0" cy="4149457"/>
          </a:xfrm>
          <a:prstGeom prst="line">
            <a:avLst/>
          </a:prstGeom>
          <a:noFill/>
          <a:ln w="9525" algn="ctr">
            <a:solidFill>
              <a:schemeClr val="accent4">
                <a:lumMod val="40000"/>
                <a:lumOff val="60000"/>
              </a:schemeClr>
            </a:solidFill>
            <a:prstDash val="dash"/>
            <a:round/>
            <a:headEnd/>
            <a:tailEnd/>
          </a:ln>
        </p:spPr>
      </p:cxnSp>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493885" y="1905879"/>
            <a:ext cx="0" cy="4149457"/>
          </a:xfrm>
          <a:prstGeom prst="line">
            <a:avLst/>
          </a:prstGeom>
          <a:noFill/>
          <a:ln w="28575" algn="ctr">
            <a:solidFill>
              <a:schemeClr val="accent4">
                <a:lumMod val="40000"/>
                <a:lumOff val="60000"/>
              </a:schemeClr>
            </a:solidFill>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11791612" y="1905879"/>
            <a:ext cx="0" cy="4149457"/>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10984625" y="1905879"/>
            <a:ext cx="0" cy="4149457"/>
          </a:xfrm>
          <a:prstGeom prst="line">
            <a:avLst/>
          </a:prstGeom>
          <a:noFill/>
          <a:ln w="9525" algn="ctr">
            <a:solidFill>
              <a:schemeClr val="accent4">
                <a:lumMod val="40000"/>
                <a:lumOff val="60000"/>
              </a:schemeClr>
            </a:solidFill>
            <a:prstDash val="dash"/>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flipH="1">
            <a:off x="10165740" y="1905879"/>
            <a:ext cx="11905" cy="4149457"/>
          </a:xfrm>
          <a:prstGeom prst="line">
            <a:avLst/>
          </a:prstGeom>
          <a:noFill/>
          <a:ln w="28575" algn="ctr">
            <a:solidFill>
              <a:schemeClr val="accent4">
                <a:lumMod val="40000"/>
                <a:lumOff val="60000"/>
              </a:schemeClr>
            </a:solidFill>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9370665" y="1905879"/>
            <a:ext cx="0" cy="4149457"/>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8563685" y="1905879"/>
            <a:ext cx="0" cy="4149457"/>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7756705" y="1905879"/>
            <a:ext cx="0" cy="4149457"/>
          </a:xfrm>
          <a:prstGeom prst="line">
            <a:avLst/>
          </a:prstGeom>
          <a:noFill/>
          <a:ln w="9525" algn="ctr">
            <a:solidFill>
              <a:schemeClr val="accent4">
                <a:lumMod val="40000"/>
                <a:lumOff val="60000"/>
              </a:schemeClr>
            </a:solidFill>
            <a:prstDash val="dash"/>
            <a:round/>
            <a:headEnd/>
            <a:tailEnd/>
          </a:ln>
        </p:spPr>
      </p:cxnSp>
      <p:sp>
        <p:nvSpPr>
          <p:cNvPr id="42" name="Rectangle: Rounded Corners 41">
            <a:extLst>
              <a:ext uri="{FF2B5EF4-FFF2-40B4-BE49-F238E27FC236}">
                <a16:creationId xmlns:a16="http://schemas.microsoft.com/office/drawing/2014/main" id="{68BFFB8E-C75E-2163-D123-A91C5C560BE4}"/>
              </a:ext>
            </a:extLst>
          </p:cNvPr>
          <p:cNvSpPr/>
          <p:nvPr/>
        </p:nvSpPr>
        <p:spPr>
          <a:xfrm>
            <a:off x="106547" y="5704370"/>
            <a:ext cx="12062001" cy="743363"/>
          </a:xfrm>
          <a:prstGeom prst="round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581247" y="1223055"/>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 name="TextBox 1">
            <a:extLst>
              <a:ext uri="{FF2B5EF4-FFF2-40B4-BE49-F238E27FC236}">
                <a16:creationId xmlns:a16="http://schemas.microsoft.com/office/drawing/2014/main" id="{3B9E7960-6113-C4D1-ECEF-73196F0C03E0}"/>
              </a:ext>
            </a:extLst>
          </p:cNvPr>
          <p:cNvSpPr txBox="1"/>
          <p:nvPr/>
        </p:nvSpPr>
        <p:spPr>
          <a:xfrm>
            <a:off x="1778010" y="1060073"/>
            <a:ext cx="691215" cy="3385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063750" y="1413837"/>
            <a:ext cx="458247" cy="441216"/>
            <a:chOff x="1018228" y="755453"/>
            <a:chExt cx="343685" cy="330912"/>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1903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#103</a:t>
              </a:r>
              <a:endParaRPr kumimoji="0" lang="en-GB" altLang="en-US" sz="5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7536355" y="1413837"/>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#111</a:t>
              </a:r>
              <a:endParaRPr kumimoji="0" lang="en-GB" altLang="en-US" sz="5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n-ea"/>
                  <a:cs typeface="+mn-cs"/>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261943" y="1413837"/>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#107</a:t>
              </a:r>
              <a:endParaRPr kumimoji="0" lang="en-GB" altLang="en-US" sz="5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1869119" y="1413837"/>
            <a:ext cx="471268" cy="441216"/>
            <a:chOff x="1705615" y="755453"/>
            <a:chExt cx="353451" cy="330912"/>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07767" y="755453"/>
              <a:ext cx="35129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#104</a:t>
              </a:r>
              <a:endParaRPr kumimoji="0" lang="en-GB" altLang="en-US" sz="5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n-ea"/>
                  <a:cs typeface="+mn-cs"/>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5081553" y="1413837"/>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#108</a:t>
              </a:r>
              <a:endParaRPr kumimoji="0" lang="en-GB" altLang="en-US" sz="5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8349808" y="1413837"/>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#112</a:t>
              </a:r>
              <a:endParaRPr kumimoji="0" lang="en-GB" altLang="en-US" sz="5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666021" y="1413837"/>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#105</a:t>
              </a:r>
              <a:endParaRPr kumimoji="0" lang="en-GB" altLang="en-US" sz="5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918970" y="1413837"/>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#109</a:t>
              </a:r>
              <a:endParaRPr kumimoji="0" lang="en-GB" altLang="en-US" sz="5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247799" y="1413837"/>
            <a:ext cx="480472" cy="441216"/>
            <a:chOff x="321315" y="755453"/>
            <a:chExt cx="360354" cy="330912"/>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38787"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#102</a:t>
              </a:r>
              <a:endParaRPr kumimoji="0" lang="en-GB" altLang="en-US" sz="533"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469274" y="1413837"/>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#106</a:t>
              </a:r>
              <a:endParaRPr kumimoji="0" lang="en-GB" altLang="en-US" sz="5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720388" y="1413837"/>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#110</a:t>
              </a:r>
              <a:endParaRPr kumimoji="0" lang="en-GB" altLang="en-US" sz="5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Dec.</a:t>
              </a:r>
            </a:p>
          </p:txBody>
        </p:sp>
      </p:gr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60027" y="1278088"/>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TSGs</a:t>
            </a:r>
          </a:p>
        </p:txBody>
      </p:sp>
      <p:sp>
        <p:nvSpPr>
          <p:cNvPr id="27" name="Star: 5 Points 26">
            <a:extLst>
              <a:ext uri="{FF2B5EF4-FFF2-40B4-BE49-F238E27FC236}">
                <a16:creationId xmlns:a16="http://schemas.microsoft.com/office/drawing/2014/main" id="{F787BCF1-2498-28B4-199E-7A531CA4AEB8}"/>
              </a:ext>
            </a:extLst>
          </p:cNvPr>
          <p:cNvSpPr/>
          <p:nvPr/>
        </p:nvSpPr>
        <p:spPr bwMode="auto">
          <a:xfrm>
            <a:off x="4326087" y="2781600"/>
            <a:ext cx="342813" cy="292733"/>
          </a:xfrm>
          <a:prstGeom prst="star5">
            <a:avLst/>
          </a:prstGeom>
          <a:noFill/>
          <a:ln w="28575" cap="flat" cmpd="sng" algn="ctr">
            <a:solidFill>
              <a:srgbClr val="FF0000"/>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FF0000"/>
              </a:solidFill>
              <a:effectLst/>
              <a:uLnTx/>
              <a:uFillTx/>
              <a:latin typeface="Arial" charset="0"/>
              <a:ea typeface="+mn-ea"/>
              <a:cs typeface="+mn-cs"/>
            </a:endParaRPr>
          </a:p>
        </p:txBody>
      </p:sp>
      <p:sp>
        <p:nvSpPr>
          <p:cNvPr id="30" name="TextBox 1">
            <a:extLst>
              <a:ext uri="{FF2B5EF4-FFF2-40B4-BE49-F238E27FC236}">
                <a16:creationId xmlns:a16="http://schemas.microsoft.com/office/drawing/2014/main" id="{944B49F7-1C1D-DBCA-2AE8-96E102063762}"/>
              </a:ext>
            </a:extLst>
          </p:cNvPr>
          <p:cNvSpPr txBox="1">
            <a:spLocks noChangeArrowheads="1"/>
          </p:cNvSpPr>
          <p:nvPr/>
        </p:nvSpPr>
        <p:spPr bwMode="auto">
          <a:xfrm>
            <a:off x="3872464" y="3049017"/>
            <a:ext cx="1439472"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00" b="1" i="0" u="none" strike="noStrike" kern="1200" cap="none" spc="0" normalizeH="0" baseline="0" noProof="0" dirty="0">
                <a:ln>
                  <a:noFill/>
                </a:ln>
                <a:solidFill>
                  <a:prstClr val="black"/>
                </a:solidFill>
                <a:effectLst/>
                <a:uLnTx/>
                <a:uFillTx/>
                <a:latin typeface="Montserrat" panose="00000500000000000000" pitchFamily="50" charset="0"/>
                <a:ea typeface="+mn-ea"/>
                <a:cs typeface="+mn-cs"/>
              </a:rPr>
              <a:t>Workshop 6G </a:t>
            </a:r>
            <a:endParaRPr kumimoji="0" lang="en-GB" altLang="en-US" sz="900" b="0" i="0" u="none" strike="noStrike" kern="1200" cap="none" spc="0" normalizeH="0" baseline="0" noProof="0" dirty="0">
              <a:ln>
                <a:noFill/>
              </a:ln>
              <a:solidFill>
                <a:prstClr val="black"/>
              </a:solidFill>
              <a:effectLst/>
              <a:uLnTx/>
              <a:uFillTx/>
              <a:latin typeface="Montserrat" panose="00000500000000000000" pitchFamily="50" charset="0"/>
              <a:ea typeface="+mn-ea"/>
              <a:cs typeface="+mn-cs"/>
            </a:endParaRPr>
          </a:p>
        </p:txBody>
      </p:sp>
      <p:sp>
        <p:nvSpPr>
          <p:cNvPr id="17485" name="Chevron 60">
            <a:extLst>
              <a:ext uri="{FF2B5EF4-FFF2-40B4-BE49-F238E27FC236}">
                <a16:creationId xmlns:a16="http://schemas.microsoft.com/office/drawing/2014/main" id="{FB1E3A0C-0C94-56B1-9E8E-15BB970781E4}"/>
              </a:ext>
            </a:extLst>
          </p:cNvPr>
          <p:cNvSpPr/>
          <p:nvPr/>
        </p:nvSpPr>
        <p:spPr bwMode="auto">
          <a:xfrm>
            <a:off x="6150591" y="5095842"/>
            <a:ext cx="1661320" cy="26385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Stage 3 6G SID </a:t>
            </a:r>
            <a:r>
              <a:rPr kumimoji="0" lang="fr-FR" sz="105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def</a:t>
            </a:r>
            <a:r>
              <a:rPr kumimoji="0" lang="fr-FR" sz="105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9158089" y="1400291"/>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#113</a:t>
              </a:r>
              <a:endParaRPr kumimoji="0" lang="en-GB" altLang="en-US" sz="533"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9931704" y="1400291"/>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#114</a:t>
              </a:r>
              <a:endParaRPr kumimoji="0" lang="en-GB" altLang="en-US" sz="533"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10748805" y="1418353"/>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#115</a:t>
            </a:r>
            <a:endParaRPr kumimoji="0" lang="en-GB" altLang="en-US" sz="533"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10765026" y="1623671"/>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11551907" y="1601092"/>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Jun</a:t>
            </a:r>
          </a:p>
        </p:txBody>
      </p:sp>
      <p:sp>
        <p:nvSpPr>
          <p:cNvPr id="26" name="Star: 5 Points 25">
            <a:extLst>
              <a:ext uri="{FF2B5EF4-FFF2-40B4-BE49-F238E27FC236}">
                <a16:creationId xmlns:a16="http://schemas.microsoft.com/office/drawing/2014/main" id="{FDA1D504-5A4B-17F6-5478-9450A10EDA8D}"/>
              </a:ext>
            </a:extLst>
          </p:cNvPr>
          <p:cNvSpPr/>
          <p:nvPr/>
        </p:nvSpPr>
        <p:spPr bwMode="auto">
          <a:xfrm>
            <a:off x="1538943" y="1949144"/>
            <a:ext cx="321992" cy="293728"/>
          </a:xfrm>
          <a:prstGeom prst="star5">
            <a:avLst/>
          </a:prstGeom>
          <a:noFill/>
          <a:ln w="28575" cap="flat" cmpd="sng" algn="ctr">
            <a:solidFill>
              <a:srgbClr val="FF0000"/>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FF0000"/>
              </a:solidFill>
              <a:effectLst/>
              <a:uLnTx/>
              <a:uFillTx/>
              <a:latin typeface="Arial" charset="0"/>
              <a:ea typeface="+mn-ea"/>
              <a:cs typeface="+mn-cs"/>
            </a:endParaRPr>
          </a:p>
        </p:txBody>
      </p:sp>
      <p:sp>
        <p:nvSpPr>
          <p:cNvPr id="28" name="TextBox 1">
            <a:extLst>
              <a:ext uri="{FF2B5EF4-FFF2-40B4-BE49-F238E27FC236}">
                <a16:creationId xmlns:a16="http://schemas.microsoft.com/office/drawing/2014/main" id="{350EBDED-2AAF-158F-80CB-DEAAEA111ACD}"/>
              </a:ext>
            </a:extLst>
          </p:cNvPr>
          <p:cNvSpPr txBox="1">
            <a:spLocks noChangeArrowheads="1"/>
          </p:cNvSpPr>
          <p:nvPr/>
        </p:nvSpPr>
        <p:spPr bwMode="auto">
          <a:xfrm>
            <a:off x="1077942" y="2225342"/>
            <a:ext cx="1532049"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900" b="1" i="0" u="none" strike="noStrike" kern="1200" cap="none" spc="0" normalizeH="0" baseline="0" noProof="0" dirty="0">
                <a:ln>
                  <a:noFill/>
                </a:ln>
                <a:solidFill>
                  <a:prstClr val="black"/>
                </a:solidFill>
                <a:effectLst/>
                <a:uLnTx/>
                <a:uFillTx/>
                <a:latin typeface="Montserrat" panose="00000500000000000000" pitchFamily="50" charset="0"/>
                <a:ea typeface="+mn-ea"/>
                <a:cs typeface="+mn-cs"/>
              </a:rPr>
              <a:t>Workshop IMT-2030 use cases</a:t>
            </a:r>
            <a:endParaRPr kumimoji="0" lang="en-GB" altLang="en-US" sz="900" b="0" i="0" u="none" strike="noStrike" kern="1200" cap="none" spc="0" normalizeH="0" baseline="0" noProof="0" dirty="0">
              <a:ln>
                <a:noFill/>
              </a:ln>
              <a:solidFill>
                <a:prstClr val="black"/>
              </a:solidFill>
              <a:effectLst/>
              <a:uLnTx/>
              <a:uFillTx/>
              <a:latin typeface="Montserrat" panose="00000500000000000000" pitchFamily="50" charset="0"/>
              <a:ea typeface="+mn-ea"/>
              <a:cs typeface="+mn-cs"/>
            </a:endParaRP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11518559" y="1413837"/>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#116</a:t>
            </a:r>
            <a:endParaRPr kumimoji="0" lang="en-GB" altLang="en-US" sz="533"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61" name="Chevron 60">
            <a:extLst>
              <a:ext uri="{FF2B5EF4-FFF2-40B4-BE49-F238E27FC236}">
                <a16:creationId xmlns:a16="http://schemas.microsoft.com/office/drawing/2014/main" id="{949047CD-F01D-8426-6AF0-4CD1206C7FB8}"/>
              </a:ext>
            </a:extLst>
          </p:cNvPr>
          <p:cNvSpPr/>
          <p:nvPr/>
        </p:nvSpPr>
        <p:spPr bwMode="auto">
          <a:xfrm>
            <a:off x="2713857" y="1946539"/>
            <a:ext cx="507096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SA1 6G </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Study</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ies</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p>
        </p:txBody>
      </p:sp>
      <p:sp>
        <p:nvSpPr>
          <p:cNvPr id="5" name="Chevron 60">
            <a:extLst>
              <a:ext uri="{FF2B5EF4-FFF2-40B4-BE49-F238E27FC236}">
                <a16:creationId xmlns:a16="http://schemas.microsoft.com/office/drawing/2014/main" id="{9772A3F5-EE99-B673-A6CB-BF15F057A1FD}"/>
              </a:ext>
            </a:extLst>
          </p:cNvPr>
          <p:cNvSpPr/>
          <p:nvPr/>
        </p:nvSpPr>
        <p:spPr bwMode="auto">
          <a:xfrm>
            <a:off x="1833317" y="1955424"/>
            <a:ext cx="1110828" cy="292381"/>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2394"/>
              <a:gd name="connsiteY0" fmla="*/ 0 h 222250"/>
              <a:gd name="connsiteX1" fmla="*/ 1467062 w 1592394"/>
              <a:gd name="connsiteY1" fmla="*/ 0 h 222250"/>
              <a:gd name="connsiteX2" fmla="*/ 1592394 w 1592394"/>
              <a:gd name="connsiteY2" fmla="*/ 124393 h 222250"/>
              <a:gd name="connsiteX3" fmla="*/ 1467062 w 1592394"/>
              <a:gd name="connsiteY3" fmla="*/ 222250 h 222250"/>
              <a:gd name="connsiteX4" fmla="*/ 0 w 1592394"/>
              <a:gd name="connsiteY4" fmla="*/ 222250 h 222250"/>
              <a:gd name="connsiteX5" fmla="*/ 26818 w 1592394"/>
              <a:gd name="connsiteY5" fmla="*/ 98155 h 222250"/>
              <a:gd name="connsiteX6" fmla="*/ 0 w 1592394"/>
              <a:gd name="connsiteY6" fmla="*/ 0 h 222250"/>
              <a:gd name="connsiteX0" fmla="*/ 0 w 1770114"/>
              <a:gd name="connsiteY0" fmla="*/ 0 h 222250"/>
              <a:gd name="connsiteX1" fmla="*/ 1467062 w 1770114"/>
              <a:gd name="connsiteY1" fmla="*/ 0 h 222250"/>
              <a:gd name="connsiteX2" fmla="*/ 1770114 w 1770114"/>
              <a:gd name="connsiteY2" fmla="*/ 124393 h 222250"/>
              <a:gd name="connsiteX3" fmla="*/ 1467062 w 1770114"/>
              <a:gd name="connsiteY3" fmla="*/ 222250 h 222250"/>
              <a:gd name="connsiteX4" fmla="*/ 0 w 1770114"/>
              <a:gd name="connsiteY4" fmla="*/ 222250 h 222250"/>
              <a:gd name="connsiteX5" fmla="*/ 26818 w 1770114"/>
              <a:gd name="connsiteY5" fmla="*/ 98155 h 222250"/>
              <a:gd name="connsiteX6" fmla="*/ 0 w 177011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114" h="222250">
                <a:moveTo>
                  <a:pt x="0" y="0"/>
                </a:moveTo>
                <a:lnTo>
                  <a:pt x="1467062" y="0"/>
                </a:lnTo>
                <a:lnTo>
                  <a:pt x="1770114" y="12439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SA1 6G SID </a:t>
            </a:r>
            <a:r>
              <a:rPr kumimoji="0" lang="fr-FR" sz="105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def</a:t>
            </a:r>
            <a:r>
              <a:rPr kumimoji="0" lang="fr-FR" sz="105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p>
        </p:txBody>
      </p:sp>
      <p:sp>
        <p:nvSpPr>
          <p:cNvPr id="25" name="Chevron 60">
            <a:extLst>
              <a:ext uri="{FF2B5EF4-FFF2-40B4-BE49-F238E27FC236}">
                <a16:creationId xmlns:a16="http://schemas.microsoft.com/office/drawing/2014/main" id="{5985ECF7-20BF-200E-8F19-EA178CFE7DB5}"/>
              </a:ext>
            </a:extLst>
          </p:cNvPr>
          <p:cNvSpPr/>
          <p:nvPr/>
        </p:nvSpPr>
        <p:spPr bwMode="auto">
          <a:xfrm>
            <a:off x="2844800" y="2316675"/>
            <a:ext cx="921173" cy="38833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82192"/>
              <a:gd name="connsiteY0" fmla="*/ 0 h 222250"/>
              <a:gd name="connsiteX1" fmla="*/ 1467062 w 1582192"/>
              <a:gd name="connsiteY1" fmla="*/ 0 h 222250"/>
              <a:gd name="connsiteX2" fmla="*/ 1582192 w 1582192"/>
              <a:gd name="connsiteY2" fmla="*/ 104333 h 222250"/>
              <a:gd name="connsiteX3" fmla="*/ 1467062 w 1582192"/>
              <a:gd name="connsiteY3" fmla="*/ 222250 h 222250"/>
              <a:gd name="connsiteX4" fmla="*/ 0 w 1582192"/>
              <a:gd name="connsiteY4" fmla="*/ 222250 h 222250"/>
              <a:gd name="connsiteX5" fmla="*/ 26818 w 1582192"/>
              <a:gd name="connsiteY5" fmla="*/ 98155 h 222250"/>
              <a:gd name="connsiteX6" fmla="*/ 0 w 1582192"/>
              <a:gd name="connsiteY6" fmla="*/ 0 h 222250"/>
              <a:gd name="connsiteX0" fmla="*/ 0 w 1944424"/>
              <a:gd name="connsiteY0" fmla="*/ 0 h 222250"/>
              <a:gd name="connsiteX1" fmla="*/ 1467062 w 1944424"/>
              <a:gd name="connsiteY1" fmla="*/ 0 h 222250"/>
              <a:gd name="connsiteX2" fmla="*/ 1944424 w 1944424"/>
              <a:gd name="connsiteY2" fmla="*/ 109889 h 222250"/>
              <a:gd name="connsiteX3" fmla="*/ 1467062 w 1944424"/>
              <a:gd name="connsiteY3" fmla="*/ 222250 h 222250"/>
              <a:gd name="connsiteX4" fmla="*/ 0 w 1944424"/>
              <a:gd name="connsiteY4" fmla="*/ 222250 h 222250"/>
              <a:gd name="connsiteX5" fmla="*/ 26818 w 1944424"/>
              <a:gd name="connsiteY5" fmla="*/ 98155 h 222250"/>
              <a:gd name="connsiteX6" fmla="*/ 0 w 194442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4424" h="222250">
                <a:moveTo>
                  <a:pt x="0" y="0"/>
                </a:moveTo>
                <a:lnTo>
                  <a:pt x="1467062" y="0"/>
                </a:lnTo>
                <a:lnTo>
                  <a:pt x="1944424" y="109889"/>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RP IMT-2030 disc.</a:t>
            </a:r>
          </a:p>
        </p:txBody>
      </p:sp>
      <p:sp>
        <p:nvSpPr>
          <p:cNvPr id="9249" name="Chevron 60">
            <a:extLst>
              <a:ext uri="{FF2B5EF4-FFF2-40B4-BE49-F238E27FC236}">
                <a16:creationId xmlns:a16="http://schemas.microsoft.com/office/drawing/2014/main" id="{B36A3B24-2876-59C8-CCA5-6562DEF88E9F}"/>
              </a:ext>
            </a:extLst>
          </p:cNvPr>
          <p:cNvSpPr/>
          <p:nvPr/>
        </p:nvSpPr>
        <p:spPr bwMode="auto">
          <a:xfrm>
            <a:off x="3648570" y="2362043"/>
            <a:ext cx="1697849" cy="32434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RP ITU </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Study</a:t>
            </a:r>
            <a:endPar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endParaRPr>
          </a:p>
        </p:txBody>
      </p:sp>
      <p:sp>
        <p:nvSpPr>
          <p:cNvPr id="9250" name="Chevron 60">
            <a:extLst>
              <a:ext uri="{FF2B5EF4-FFF2-40B4-BE49-F238E27FC236}">
                <a16:creationId xmlns:a16="http://schemas.microsoft.com/office/drawing/2014/main" id="{5CA2ED88-17A5-C7DC-9D89-4691B65C00C1}"/>
              </a:ext>
            </a:extLst>
          </p:cNvPr>
          <p:cNvSpPr/>
          <p:nvPr/>
        </p:nvSpPr>
        <p:spPr bwMode="auto">
          <a:xfrm>
            <a:off x="4632962" y="2805557"/>
            <a:ext cx="3991751"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RP 6G </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Study</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ies</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p>
        </p:txBody>
      </p:sp>
      <p:sp>
        <p:nvSpPr>
          <p:cNvPr id="9251" name="Chevron 60">
            <a:extLst>
              <a:ext uri="{FF2B5EF4-FFF2-40B4-BE49-F238E27FC236}">
                <a16:creationId xmlns:a16="http://schemas.microsoft.com/office/drawing/2014/main" id="{3ACF84FC-3DCF-7BAF-3948-80C3F1974504}"/>
              </a:ext>
            </a:extLst>
          </p:cNvPr>
          <p:cNvSpPr/>
          <p:nvPr/>
        </p:nvSpPr>
        <p:spPr bwMode="auto">
          <a:xfrm>
            <a:off x="5311936" y="4302381"/>
            <a:ext cx="5766983" cy="261888"/>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RAN1 6G </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Study</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ies</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p>
        </p:txBody>
      </p:sp>
      <p:sp>
        <p:nvSpPr>
          <p:cNvPr id="9252" name="Chevron 60">
            <a:extLst>
              <a:ext uri="{FF2B5EF4-FFF2-40B4-BE49-F238E27FC236}">
                <a16:creationId xmlns:a16="http://schemas.microsoft.com/office/drawing/2014/main" id="{D2D7662F-972A-BEB4-88DD-8603D72E89DE}"/>
              </a:ext>
            </a:extLst>
          </p:cNvPr>
          <p:cNvSpPr/>
          <p:nvPr/>
        </p:nvSpPr>
        <p:spPr bwMode="auto">
          <a:xfrm>
            <a:off x="5210953" y="3357427"/>
            <a:ext cx="504839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SA2 6G </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Study</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ies</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p>
        </p:txBody>
      </p:sp>
      <p:sp>
        <p:nvSpPr>
          <p:cNvPr id="9253" name="Chevron 60">
            <a:extLst>
              <a:ext uri="{FF2B5EF4-FFF2-40B4-BE49-F238E27FC236}">
                <a16:creationId xmlns:a16="http://schemas.microsoft.com/office/drawing/2014/main" id="{EDB78B5A-985D-0D72-3F44-7FD392550BB6}"/>
              </a:ext>
            </a:extLst>
          </p:cNvPr>
          <p:cNvSpPr/>
          <p:nvPr/>
        </p:nvSpPr>
        <p:spPr bwMode="auto">
          <a:xfrm>
            <a:off x="7721600" y="5084036"/>
            <a:ext cx="3612445"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Stage 3 6G </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Study</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ies</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737611" y="121854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934374" y="1055560"/>
            <a:ext cx="670376" cy="3385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939135" y="1223064"/>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8135898" y="1060082"/>
            <a:ext cx="679994" cy="3385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10131627" y="1209523"/>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10885866" y="1064604"/>
            <a:ext cx="675185" cy="3385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2027</a:t>
            </a:r>
          </a:p>
        </p:txBody>
      </p:sp>
      <p:sp>
        <p:nvSpPr>
          <p:cNvPr id="9265" name="Thought Bubble: Cloud 9264">
            <a:extLst>
              <a:ext uri="{FF2B5EF4-FFF2-40B4-BE49-F238E27FC236}">
                <a16:creationId xmlns:a16="http://schemas.microsoft.com/office/drawing/2014/main" id="{AF2A54D2-8579-81B9-4303-4D6D537198DD}"/>
              </a:ext>
            </a:extLst>
          </p:cNvPr>
          <p:cNvSpPr/>
          <p:nvPr/>
        </p:nvSpPr>
        <p:spPr bwMode="auto">
          <a:xfrm>
            <a:off x="4114487" y="3808571"/>
            <a:ext cx="1754414" cy="495412"/>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05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endParaRPr>
          </a:p>
        </p:txBody>
      </p:sp>
      <p:sp>
        <p:nvSpPr>
          <p:cNvPr id="21" name="Chevron 60">
            <a:extLst>
              <a:ext uri="{FF2B5EF4-FFF2-40B4-BE49-F238E27FC236}">
                <a16:creationId xmlns:a16="http://schemas.microsoft.com/office/drawing/2014/main" id="{32B622FC-0D4E-F8E6-3A5E-D4F5FF2BBFCD}"/>
              </a:ext>
            </a:extLst>
          </p:cNvPr>
          <p:cNvSpPr/>
          <p:nvPr/>
        </p:nvSpPr>
        <p:spPr bwMode="auto">
          <a:xfrm>
            <a:off x="4133088" y="3341289"/>
            <a:ext cx="1258485" cy="375597"/>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SA2 &amp; RAN </a:t>
            </a:r>
            <a:r>
              <a:rPr kumimoji="0" lang="fr-FR" sz="105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WGs</a:t>
            </a:r>
            <a:r>
              <a:rPr kumimoji="0" lang="fr-FR" sz="105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6G SID </a:t>
            </a:r>
            <a:r>
              <a:rPr kumimoji="0" lang="fr-FR" sz="105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def</a:t>
            </a:r>
            <a:r>
              <a:rPr kumimoji="0" lang="fr-FR" sz="105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p>
        </p:txBody>
      </p:sp>
      <p:sp>
        <p:nvSpPr>
          <p:cNvPr id="9276" name="TextBox 9275">
            <a:extLst>
              <a:ext uri="{FF2B5EF4-FFF2-40B4-BE49-F238E27FC236}">
                <a16:creationId xmlns:a16="http://schemas.microsoft.com/office/drawing/2014/main" id="{9E629B9B-1D33-4DD0-424D-CB4E78B9D692}"/>
              </a:ext>
            </a:extLst>
          </p:cNvPr>
          <p:cNvSpPr txBox="1"/>
          <p:nvPr/>
        </p:nvSpPr>
        <p:spPr>
          <a:xfrm>
            <a:off x="4253652" y="3854894"/>
            <a:ext cx="1598507"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SA3/4/5/6 SID </a:t>
            </a:r>
            <a:r>
              <a:rPr kumimoji="0" lang="fr-FR" sz="10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def</a:t>
            </a:r>
            <a:r>
              <a:rPr kumimoji="0" lang="fr-FR" sz="10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and </a:t>
            </a:r>
            <a:r>
              <a:rPr kumimoji="0" lang="fr-FR" sz="10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compl</a:t>
            </a:r>
            <a:r>
              <a:rPr kumimoji="0" lang="fr-FR" sz="10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TBD</a:t>
            </a:r>
          </a:p>
        </p:txBody>
      </p:sp>
      <p:sp>
        <p:nvSpPr>
          <p:cNvPr id="9277" name="Chevron 60">
            <a:extLst>
              <a:ext uri="{FF2B5EF4-FFF2-40B4-BE49-F238E27FC236}">
                <a16:creationId xmlns:a16="http://schemas.microsoft.com/office/drawing/2014/main" id="{68C7BE15-DE8E-30D2-86AF-788B32BA535D}"/>
              </a:ext>
            </a:extLst>
          </p:cNvPr>
          <p:cNvSpPr/>
          <p:nvPr/>
        </p:nvSpPr>
        <p:spPr bwMode="auto">
          <a:xfrm>
            <a:off x="6158438" y="4687587"/>
            <a:ext cx="5672323" cy="28303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RAN2/3/4 6G </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Study</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ies</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p>
        </p:txBody>
      </p:sp>
      <p:sp>
        <p:nvSpPr>
          <p:cNvPr id="3" name="Chevron 60">
            <a:extLst>
              <a:ext uri="{FF2B5EF4-FFF2-40B4-BE49-F238E27FC236}">
                <a16:creationId xmlns:a16="http://schemas.microsoft.com/office/drawing/2014/main" id="{BFC11874-F820-8555-F3DD-56E344F97992}"/>
              </a:ext>
            </a:extLst>
          </p:cNvPr>
          <p:cNvSpPr/>
          <p:nvPr/>
        </p:nvSpPr>
        <p:spPr bwMode="auto">
          <a:xfrm>
            <a:off x="10165740" y="3339409"/>
            <a:ext cx="73427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or </a:t>
            </a:r>
          </a:p>
        </p:txBody>
      </p:sp>
      <p:sp>
        <p:nvSpPr>
          <p:cNvPr id="10" name="Thought Bubble: Cloud 9">
            <a:extLst>
              <a:ext uri="{FF2B5EF4-FFF2-40B4-BE49-F238E27FC236}">
                <a16:creationId xmlns:a16="http://schemas.microsoft.com/office/drawing/2014/main" id="{42539E43-96F0-9559-F463-14054C88F1A1}"/>
              </a:ext>
            </a:extLst>
          </p:cNvPr>
          <p:cNvSpPr/>
          <p:nvPr/>
        </p:nvSpPr>
        <p:spPr bwMode="auto">
          <a:xfrm>
            <a:off x="10709145" y="5077847"/>
            <a:ext cx="1204331" cy="33415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05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endParaRPr>
          </a:p>
        </p:txBody>
      </p:sp>
      <p:sp>
        <p:nvSpPr>
          <p:cNvPr id="24" name="TextBox 23">
            <a:extLst>
              <a:ext uri="{FF2B5EF4-FFF2-40B4-BE49-F238E27FC236}">
                <a16:creationId xmlns:a16="http://schemas.microsoft.com/office/drawing/2014/main" id="{D1A40ADE-56D9-03FA-B64E-D3B3C09433EC}"/>
              </a:ext>
            </a:extLst>
          </p:cNvPr>
          <p:cNvSpPr txBox="1"/>
          <p:nvPr/>
        </p:nvSpPr>
        <p:spPr>
          <a:xfrm>
            <a:off x="10610953" y="5207022"/>
            <a:ext cx="1413367" cy="25654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TBD</a:t>
            </a:r>
          </a:p>
        </p:txBody>
      </p:sp>
      <p:sp>
        <p:nvSpPr>
          <p:cNvPr id="6" name="Title 1">
            <a:extLst>
              <a:ext uri="{FF2B5EF4-FFF2-40B4-BE49-F238E27FC236}">
                <a16:creationId xmlns:a16="http://schemas.microsoft.com/office/drawing/2014/main" id="{3B50D8AD-275C-199D-B99A-DA3D057DF43E}"/>
              </a:ext>
            </a:extLst>
          </p:cNvPr>
          <p:cNvSpPr txBox="1">
            <a:spLocks/>
          </p:cNvSpPr>
          <p:nvPr/>
        </p:nvSpPr>
        <p:spPr>
          <a:xfrm>
            <a:off x="1948441" y="201348"/>
            <a:ext cx="9715405" cy="7073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0" marR="0" indent="0" algn="l" defTabSz="609600" eaLnBrk="1" latinLnBrk="0" hangingPunct="1">
              <a:lnSpc>
                <a:spcPct val="90000"/>
              </a:lnSpc>
              <a:spcBef>
                <a:spcPts val="0"/>
              </a:spcBef>
              <a:spcAft>
                <a:spcPts val="0"/>
              </a:spcAft>
              <a:buClrTx/>
              <a:buSzTx/>
              <a:buFontTx/>
              <a:buNone/>
              <a:tabLst/>
              <a:defRPr sz="4000" b="0" i="0" u="none" strike="noStrike" cap="none" spc="0" baseline="0">
                <a:solidFill>
                  <a:srgbClr val="52525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a:lstStyle>
          <a:p>
            <a:pPr marL="0" marR="0" lvl="0" indent="0" algn="l" defTabSz="6096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Montserrat" panose="00000500000000000000" pitchFamily="50" charset="0"/>
                <a:ea typeface="+mj-ea"/>
                <a:cs typeface="+mj-cs"/>
                <a:sym typeface="Helvetica"/>
              </a:rPr>
              <a:t>Release 20: 6G Study Item (SI) timeline</a:t>
            </a:r>
          </a:p>
          <a:p>
            <a:pPr marL="0" marR="0" lvl="0" indent="0" algn="l" defTabSz="609600" rtl="0" eaLnBrk="1" fontAlgn="auto" latinLnBrk="0" hangingPunct="1">
              <a:lnSpc>
                <a:spcPct val="90000"/>
              </a:lnSpc>
              <a:spcBef>
                <a:spcPts val="0"/>
              </a:spcBef>
              <a:spcAft>
                <a:spcPts val="0"/>
              </a:spcAft>
              <a:buClrTx/>
              <a:buSzTx/>
              <a:buFontTx/>
              <a:buNone/>
              <a:tabLst/>
              <a:defRPr/>
            </a:pPr>
            <a:endParaRPr kumimoji="0" lang="en-GB" sz="3400" b="0" i="0" u="none" strike="noStrike" kern="0" cap="none" spc="0" normalizeH="0" baseline="0" noProof="0" dirty="0">
              <a:ln>
                <a:noFill/>
              </a:ln>
              <a:solidFill>
                <a:srgbClr val="525252"/>
              </a:solidFill>
              <a:effectLst/>
              <a:uLnTx/>
              <a:uFillTx/>
              <a:latin typeface="Intel Clear Light" panose="020B0404020203020204" pitchFamily="34" charset="0"/>
              <a:sym typeface="Helvetica"/>
            </a:endParaRPr>
          </a:p>
        </p:txBody>
      </p:sp>
      <p:sp>
        <p:nvSpPr>
          <p:cNvPr id="7" name="Chevron 60">
            <a:extLst>
              <a:ext uri="{FF2B5EF4-FFF2-40B4-BE49-F238E27FC236}">
                <a16:creationId xmlns:a16="http://schemas.microsoft.com/office/drawing/2014/main" id="{2158C7A4-C696-4D3E-9392-6387CDEE1083}"/>
              </a:ext>
            </a:extLst>
          </p:cNvPr>
          <p:cNvSpPr/>
          <p:nvPr/>
        </p:nvSpPr>
        <p:spPr bwMode="auto">
          <a:xfrm>
            <a:off x="10413469" y="5834334"/>
            <a:ext cx="1755079" cy="31540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Tech </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proposals</a:t>
            </a:r>
            <a:endPar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endParaRPr>
          </a:p>
        </p:txBody>
      </p:sp>
      <p:pic>
        <p:nvPicPr>
          <p:cNvPr id="9" name="Immagine 8">
            <a:extLst>
              <a:ext uri="{FF2B5EF4-FFF2-40B4-BE49-F238E27FC236}">
                <a16:creationId xmlns:a16="http://schemas.microsoft.com/office/drawing/2014/main" id="{6DE698BE-1E64-4162-9FD3-D2922C9FE71E}"/>
              </a:ext>
            </a:extLst>
          </p:cNvPr>
          <p:cNvPicPr>
            <a:picLocks noChangeAspect="1"/>
          </p:cNvPicPr>
          <p:nvPr/>
        </p:nvPicPr>
        <p:blipFill>
          <a:blip r:embed="rId3"/>
          <a:stretch>
            <a:fillRect/>
          </a:stretch>
        </p:blipFill>
        <p:spPr>
          <a:xfrm>
            <a:off x="247799" y="5834334"/>
            <a:ext cx="512606" cy="520862"/>
          </a:xfrm>
          <a:prstGeom prst="rect">
            <a:avLst/>
          </a:prstGeom>
        </p:spPr>
      </p:pic>
      <p:sp>
        <p:nvSpPr>
          <p:cNvPr id="11" name="Chevron 60">
            <a:extLst>
              <a:ext uri="{FF2B5EF4-FFF2-40B4-BE49-F238E27FC236}">
                <a16:creationId xmlns:a16="http://schemas.microsoft.com/office/drawing/2014/main" id="{C93BA056-722A-420C-8C39-5FB3BE6E6DD3}"/>
              </a:ext>
            </a:extLst>
          </p:cNvPr>
          <p:cNvSpPr/>
          <p:nvPr/>
        </p:nvSpPr>
        <p:spPr bwMode="auto">
          <a:xfrm>
            <a:off x="984340" y="5848291"/>
            <a:ext cx="6744251" cy="31403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IMT-2030 </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Technical</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Performance </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Requirements</a:t>
            </a:r>
            <a:endPar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endParaRPr>
          </a:p>
        </p:txBody>
      </p:sp>
      <p:sp>
        <p:nvSpPr>
          <p:cNvPr id="14" name="Star: 5 Points 13">
            <a:extLst>
              <a:ext uri="{FF2B5EF4-FFF2-40B4-BE49-F238E27FC236}">
                <a16:creationId xmlns:a16="http://schemas.microsoft.com/office/drawing/2014/main" id="{5BFDF589-4AD1-47DD-89B7-BAEAFEF8F9A7}"/>
              </a:ext>
            </a:extLst>
          </p:cNvPr>
          <p:cNvSpPr/>
          <p:nvPr/>
        </p:nvSpPr>
        <p:spPr bwMode="auto">
          <a:xfrm>
            <a:off x="9454746" y="5884700"/>
            <a:ext cx="319410" cy="272451"/>
          </a:xfrm>
          <a:prstGeom prst="star5">
            <a:avLst/>
          </a:prstGeom>
          <a:noFill/>
          <a:ln w="28575" cap="flat" cmpd="sng" algn="ctr">
            <a:solidFill>
              <a:srgbClr val="FF0000"/>
            </a:solidFill>
            <a:prstDash val="solid"/>
            <a:round/>
            <a:headEnd type="none" w="med" len="med"/>
            <a:tailEnd type="none" w="med" len="med"/>
          </a:ln>
          <a:effec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FF0000"/>
              </a:solidFill>
              <a:effectLst/>
              <a:uLnTx/>
              <a:uFillTx/>
              <a:latin typeface="Arial" charset="0"/>
              <a:ea typeface="+mn-ea"/>
              <a:cs typeface="+mn-cs"/>
            </a:endParaRPr>
          </a:p>
        </p:txBody>
      </p:sp>
      <p:sp>
        <p:nvSpPr>
          <p:cNvPr id="15" name="Star: 5 Points 14">
            <a:extLst>
              <a:ext uri="{FF2B5EF4-FFF2-40B4-BE49-F238E27FC236}">
                <a16:creationId xmlns:a16="http://schemas.microsoft.com/office/drawing/2014/main" id="{42025CAC-0C24-4ACB-9E0B-6D6F8C97759A}"/>
              </a:ext>
            </a:extLst>
          </p:cNvPr>
          <p:cNvSpPr/>
          <p:nvPr/>
        </p:nvSpPr>
        <p:spPr bwMode="auto">
          <a:xfrm>
            <a:off x="7336648" y="5843358"/>
            <a:ext cx="319410" cy="272451"/>
          </a:xfrm>
          <a:prstGeom prst="star5">
            <a:avLst/>
          </a:prstGeom>
          <a:noFill/>
          <a:ln w="28575" cap="flat" cmpd="sng" algn="ctr">
            <a:solidFill>
              <a:srgbClr val="FF0000"/>
            </a:solidFill>
            <a:prstDash val="solid"/>
            <a:round/>
            <a:headEnd type="none" w="med" len="med"/>
            <a:tailEnd type="none" w="med" len="med"/>
          </a:ln>
          <a:effec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FF0000"/>
              </a:solidFill>
              <a:effectLst/>
              <a:uLnTx/>
              <a:uFillTx/>
              <a:latin typeface="Arial" charset="0"/>
              <a:ea typeface="+mn-ea"/>
              <a:cs typeface="+mn-cs"/>
            </a:endParaRPr>
          </a:p>
        </p:txBody>
      </p:sp>
      <p:sp>
        <p:nvSpPr>
          <p:cNvPr id="18" name="Star: 5 Points 17">
            <a:extLst>
              <a:ext uri="{FF2B5EF4-FFF2-40B4-BE49-F238E27FC236}">
                <a16:creationId xmlns:a16="http://schemas.microsoft.com/office/drawing/2014/main" id="{2B2D820C-9C93-4AB9-A7E8-040BF4FE21DE}"/>
              </a:ext>
            </a:extLst>
          </p:cNvPr>
          <p:cNvSpPr/>
          <p:nvPr/>
        </p:nvSpPr>
        <p:spPr bwMode="auto">
          <a:xfrm>
            <a:off x="10409920" y="5859001"/>
            <a:ext cx="319410" cy="272451"/>
          </a:xfrm>
          <a:prstGeom prst="star5">
            <a:avLst/>
          </a:prstGeom>
          <a:noFill/>
          <a:ln w="28575" cap="flat" cmpd="sng" algn="ctr">
            <a:solidFill>
              <a:srgbClr val="FF0000"/>
            </a:solidFill>
            <a:prstDash val="solid"/>
            <a:round/>
            <a:headEnd type="none" w="med" len="med"/>
            <a:tailEnd type="none" w="med" len="med"/>
          </a:ln>
          <a:effec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FF0000"/>
              </a:solidFill>
              <a:effectLst/>
              <a:uLnTx/>
              <a:uFillTx/>
              <a:latin typeface="Arial" charset="0"/>
              <a:ea typeface="+mn-ea"/>
              <a:cs typeface="+mn-cs"/>
            </a:endParaRPr>
          </a:p>
        </p:txBody>
      </p:sp>
      <p:sp>
        <p:nvSpPr>
          <p:cNvPr id="39" name="TextBox 1">
            <a:extLst>
              <a:ext uri="{FF2B5EF4-FFF2-40B4-BE49-F238E27FC236}">
                <a16:creationId xmlns:a16="http://schemas.microsoft.com/office/drawing/2014/main" id="{E8142E9E-247C-456C-95F4-E26A1D4812DB}"/>
              </a:ext>
            </a:extLst>
          </p:cNvPr>
          <p:cNvSpPr txBox="1">
            <a:spLocks noChangeArrowheads="1"/>
          </p:cNvSpPr>
          <p:nvPr/>
        </p:nvSpPr>
        <p:spPr bwMode="auto">
          <a:xfrm>
            <a:off x="8151473" y="5764869"/>
            <a:ext cx="1298173" cy="646331"/>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900" b="1" i="0" u="none" strike="noStrike" kern="1200" cap="none" spc="0" normalizeH="0" baseline="0" noProof="0" dirty="0">
                <a:ln>
                  <a:noFill/>
                </a:ln>
                <a:solidFill>
                  <a:prstClr val="black"/>
                </a:solidFill>
                <a:effectLst/>
                <a:uLnTx/>
                <a:uFillTx/>
                <a:latin typeface="Montserrat" panose="00000500000000000000" pitchFamily="50" charset="0"/>
                <a:ea typeface="+mn-ea"/>
                <a:cs typeface="+mn-cs"/>
              </a:rPr>
              <a:t>Requirements, evaluation criteria and submission templates</a:t>
            </a:r>
            <a:endParaRPr kumimoji="0" lang="en-GB" altLang="en-US" sz="900" b="0" i="0" u="none" strike="noStrike" kern="1200" cap="none" spc="0" normalizeH="0" baseline="0" noProof="0" dirty="0">
              <a:ln>
                <a:noFill/>
              </a:ln>
              <a:solidFill>
                <a:prstClr val="black"/>
              </a:solidFill>
              <a:effectLst/>
              <a:uLnTx/>
              <a:uFillTx/>
              <a:latin typeface="Montserrat" panose="00000500000000000000" pitchFamily="50" charset="0"/>
              <a:ea typeface="+mn-ea"/>
              <a:cs typeface="+mn-cs"/>
            </a:endParaRPr>
          </a:p>
        </p:txBody>
      </p:sp>
      <p:sp>
        <p:nvSpPr>
          <p:cNvPr id="40" name="TextBox 1">
            <a:extLst>
              <a:ext uri="{FF2B5EF4-FFF2-40B4-BE49-F238E27FC236}">
                <a16:creationId xmlns:a16="http://schemas.microsoft.com/office/drawing/2014/main" id="{045C3E92-97E8-425C-8081-6C6F4DF84B44}"/>
              </a:ext>
            </a:extLst>
          </p:cNvPr>
          <p:cNvSpPr txBox="1">
            <a:spLocks noChangeArrowheads="1"/>
          </p:cNvSpPr>
          <p:nvPr/>
        </p:nvSpPr>
        <p:spPr bwMode="auto">
          <a:xfrm>
            <a:off x="9831281" y="6125359"/>
            <a:ext cx="1519762" cy="369332"/>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900" b="1" i="0" u="none" strike="noStrike" kern="1200" cap="none" spc="0" normalizeH="0" baseline="0" noProof="0" dirty="0">
                <a:ln>
                  <a:noFill/>
                </a:ln>
                <a:solidFill>
                  <a:prstClr val="black"/>
                </a:solidFill>
                <a:effectLst/>
                <a:uLnTx/>
                <a:uFillTx/>
                <a:latin typeface="Montserrat" panose="00000500000000000000" pitchFamily="50" charset="0"/>
                <a:ea typeface="+mn-ea"/>
                <a:cs typeface="+mn-cs"/>
              </a:rPr>
              <a:t>Workshop on technology proposals</a:t>
            </a:r>
            <a:endParaRPr kumimoji="0" lang="en-GB" altLang="en-US" sz="900" b="0" i="0" u="none" strike="noStrike" kern="1200" cap="none" spc="0" normalizeH="0" baseline="0" noProof="0" dirty="0">
              <a:ln>
                <a:noFill/>
              </a:ln>
              <a:solidFill>
                <a:prstClr val="black"/>
              </a:solidFill>
              <a:effectLst/>
              <a:uLnTx/>
              <a:uFillTx/>
              <a:latin typeface="Montserrat" panose="00000500000000000000" pitchFamily="50" charset="0"/>
              <a:ea typeface="+mn-ea"/>
              <a:cs typeface="+mn-cs"/>
            </a:endParaRPr>
          </a:p>
        </p:txBody>
      </p:sp>
      <p:pic>
        <p:nvPicPr>
          <p:cNvPr id="19" name="Picture 18" descr="A blue and black logo&#10;&#10;Description automatically generated">
            <a:extLst>
              <a:ext uri="{FF2B5EF4-FFF2-40B4-BE49-F238E27FC236}">
                <a16:creationId xmlns:a16="http://schemas.microsoft.com/office/drawing/2014/main" id="{EAF4A5A6-CEE9-C777-EB26-DF1696F89E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02834" y="122839"/>
            <a:ext cx="1364884" cy="767747"/>
          </a:xfrm>
          <a:prstGeom prst="rect">
            <a:avLst/>
          </a:prstGeom>
        </p:spPr>
      </p:pic>
    </p:spTree>
    <p:extLst>
      <p:ext uri="{BB962C8B-B14F-4D97-AF65-F5344CB8AC3E}">
        <p14:creationId xmlns:p14="http://schemas.microsoft.com/office/powerpoint/2010/main" val="4234646219"/>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662F0F-FC47-7AC7-E9C0-46E511D547B9}"/>
            </a:ext>
          </a:extLst>
        </p:cNvPr>
        <p:cNvGrpSpPr/>
        <p:nvPr/>
      </p:nvGrpSpPr>
      <p:grpSpPr>
        <a:xfrm>
          <a:off x="0" y="0"/>
          <a:ext cx="0" cy="0"/>
          <a:chOff x="0" y="0"/>
          <a:chExt cx="0" cy="0"/>
        </a:xfrm>
      </p:grpSpPr>
      <p:sp>
        <p:nvSpPr>
          <p:cNvPr id="11" name="Title 1">
            <a:extLst>
              <a:ext uri="{FF2B5EF4-FFF2-40B4-BE49-F238E27FC236}">
                <a16:creationId xmlns:a16="http://schemas.microsoft.com/office/drawing/2014/main" id="{6998BD58-474F-7DB3-A84D-F1CD9450FAC3}"/>
              </a:ext>
            </a:extLst>
          </p:cNvPr>
          <p:cNvSpPr txBox="1">
            <a:spLocks/>
          </p:cNvSpPr>
          <p:nvPr/>
        </p:nvSpPr>
        <p:spPr>
          <a:xfrm>
            <a:off x="1939895" y="373621"/>
            <a:ext cx="8625555" cy="7834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0" marR="0" indent="0" algn="l" defTabSz="609600" eaLnBrk="1" latinLnBrk="0" hangingPunct="1">
              <a:lnSpc>
                <a:spcPct val="90000"/>
              </a:lnSpc>
              <a:spcBef>
                <a:spcPts val="0"/>
              </a:spcBef>
              <a:spcAft>
                <a:spcPts val="0"/>
              </a:spcAft>
              <a:buClrTx/>
              <a:buSzTx/>
              <a:buFontTx/>
              <a:buNone/>
              <a:tabLst/>
              <a:defRPr sz="4000" b="0" i="0" u="none" strike="noStrike" cap="none" spc="0" baseline="0">
                <a:solidFill>
                  <a:srgbClr val="52525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a:lstStyle>
          <a:p>
            <a:pPr marL="0" marR="0" lvl="0" indent="0" algn="l" defTabSz="609600" rtl="0" eaLnBrk="1" fontAlgn="auto" latinLnBrk="0" hangingPunct="1">
              <a:lnSpc>
                <a:spcPct val="90000"/>
              </a:lnSpc>
              <a:spcBef>
                <a:spcPts val="0"/>
              </a:spcBef>
              <a:spcAft>
                <a:spcPts val="0"/>
              </a:spcAft>
              <a:buClrTx/>
              <a:buSzTx/>
              <a:buFontTx/>
              <a:buNone/>
              <a:tabLst/>
              <a:defRPr/>
            </a:pPr>
            <a:r>
              <a:rPr kumimoji="0" lang="en-GB" sz="3400" b="0" i="0" u="none" strike="noStrike" kern="1200" cap="none" spc="0" normalizeH="0" baseline="0" noProof="0" dirty="0">
                <a:ln>
                  <a:noFill/>
                </a:ln>
                <a:solidFill>
                  <a:schemeClr val="tx1"/>
                </a:solidFill>
                <a:effectLst/>
                <a:uLnTx/>
                <a:uFillTx/>
                <a:latin typeface="Montserrat" panose="00000500000000000000" pitchFamily="50" charset="0"/>
                <a:ea typeface="+mj-ea"/>
                <a:cs typeface="+mj-cs"/>
                <a:sym typeface="Helvetica"/>
              </a:rPr>
              <a:t>Release 20: 6G Study Item (SI) Plan</a:t>
            </a:r>
            <a:endParaRPr kumimoji="0" lang="en-GB" sz="3400" b="0" i="0" u="none" strike="noStrike" kern="0" cap="none" spc="0" normalizeH="0" baseline="0" noProof="0" dirty="0">
              <a:ln>
                <a:noFill/>
              </a:ln>
              <a:solidFill>
                <a:schemeClr val="tx1"/>
              </a:solidFill>
              <a:effectLst/>
              <a:uLnTx/>
              <a:uFillTx/>
              <a:latin typeface="Intel Clear Light" panose="020B0404020203020204" pitchFamily="34" charset="0"/>
              <a:sym typeface="Helvetica"/>
            </a:endParaRPr>
          </a:p>
        </p:txBody>
      </p:sp>
      <p:sp>
        <p:nvSpPr>
          <p:cNvPr id="2" name="Freeform: Shape 1">
            <a:extLst>
              <a:ext uri="{FF2B5EF4-FFF2-40B4-BE49-F238E27FC236}">
                <a16:creationId xmlns:a16="http://schemas.microsoft.com/office/drawing/2014/main" id="{005F038B-7232-0572-A3C8-EA3F37DB95C6}"/>
              </a:ext>
            </a:extLst>
          </p:cNvPr>
          <p:cNvSpPr/>
          <p:nvPr/>
        </p:nvSpPr>
        <p:spPr>
          <a:xfrm>
            <a:off x="6610028" y="1785667"/>
            <a:ext cx="4608783" cy="633600"/>
          </a:xfrm>
          <a:custGeom>
            <a:avLst/>
            <a:gdLst>
              <a:gd name="connsiteX0" fmla="*/ 0 w 5145230"/>
              <a:gd name="connsiteY0" fmla="*/ 0 h 633600"/>
              <a:gd name="connsiteX1" fmla="*/ 5145230 w 5145230"/>
              <a:gd name="connsiteY1" fmla="*/ 0 h 633600"/>
              <a:gd name="connsiteX2" fmla="*/ 5145230 w 5145230"/>
              <a:gd name="connsiteY2" fmla="*/ 633600 h 633600"/>
              <a:gd name="connsiteX3" fmla="*/ 0 w 5145230"/>
              <a:gd name="connsiteY3" fmla="*/ 633600 h 633600"/>
              <a:gd name="connsiteX4" fmla="*/ 0 w 5145230"/>
              <a:gd name="connsiteY4" fmla="*/ 0 h 6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633600">
                <a:moveTo>
                  <a:pt x="0" y="0"/>
                </a:moveTo>
                <a:lnTo>
                  <a:pt x="5145230" y="0"/>
                </a:lnTo>
                <a:lnTo>
                  <a:pt x="5145230" y="633600"/>
                </a:lnTo>
                <a:lnTo>
                  <a:pt x="0" y="633600"/>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56464" tIns="89408" rIns="156464" bIns="89408"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6G Study Item(s) – TSG SA</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Freeform: Shape 5">
            <a:extLst>
              <a:ext uri="{FF2B5EF4-FFF2-40B4-BE49-F238E27FC236}">
                <a16:creationId xmlns:a16="http://schemas.microsoft.com/office/drawing/2014/main" id="{9052EF04-0B9D-C091-5771-069C241AB292}"/>
              </a:ext>
            </a:extLst>
          </p:cNvPr>
          <p:cNvSpPr/>
          <p:nvPr/>
        </p:nvSpPr>
        <p:spPr>
          <a:xfrm>
            <a:off x="6610028" y="2433715"/>
            <a:ext cx="4608784" cy="3628016"/>
          </a:xfrm>
          <a:custGeom>
            <a:avLst/>
            <a:gdLst>
              <a:gd name="connsiteX0" fmla="*/ 0 w 5145230"/>
              <a:gd name="connsiteY0" fmla="*/ 0 h 4234848"/>
              <a:gd name="connsiteX1" fmla="*/ 5145230 w 5145230"/>
              <a:gd name="connsiteY1" fmla="*/ 0 h 4234848"/>
              <a:gd name="connsiteX2" fmla="*/ 5145230 w 5145230"/>
              <a:gd name="connsiteY2" fmla="*/ 4234848 h 4234848"/>
              <a:gd name="connsiteX3" fmla="*/ 0 w 5145230"/>
              <a:gd name="connsiteY3" fmla="*/ 4234848 h 4234848"/>
              <a:gd name="connsiteX4" fmla="*/ 0 w 5145230"/>
              <a:gd name="connsiteY4" fmla="*/ 0 h 423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4234848">
                <a:moveTo>
                  <a:pt x="0" y="0"/>
                </a:moveTo>
                <a:lnTo>
                  <a:pt x="5145230" y="0"/>
                </a:lnTo>
                <a:lnTo>
                  <a:pt x="5145230" y="4234848"/>
                </a:lnTo>
                <a:lnTo>
                  <a:pt x="0" y="4234848"/>
                </a:lnTo>
                <a:lnTo>
                  <a:pt x="0" y="0"/>
                </a:lnTo>
                <a:close/>
              </a:path>
            </a:pathLst>
          </a:custGeom>
        </p:spPr>
        <p:style>
          <a:lnRef idx="2">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marR="0" lvl="1" indent="-228600" algn="l" defTabSz="889000" rtl="0" eaLnBrk="1" fontAlgn="auto" latinLnBrk="0" hangingPunct="1">
              <a:lnSpc>
                <a:spcPct val="90000"/>
              </a:lnSpc>
              <a:spcBef>
                <a:spcPct val="0"/>
              </a:spcBef>
              <a:spcAft>
                <a:spcPct val="15000"/>
              </a:spcAft>
              <a:buClrTx/>
              <a:buSzTx/>
              <a:buFontTx/>
              <a:buChar char="•"/>
              <a:tabLst/>
              <a:defRPr/>
            </a:pPr>
            <a:r>
              <a:rPr kumimoji="0" lang="en-US" b="1"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6G SI Approval</a:t>
            </a:r>
          </a:p>
          <a:p>
            <a:pPr marL="342900" marR="0" lvl="2" indent="-171450" algn="l" defTabSz="711200" rtl="0" eaLnBrk="1" fontAlgn="auto" latinLnBrk="0" hangingPunct="1">
              <a:lnSpc>
                <a:spcPct val="90000"/>
              </a:lnSpc>
              <a:spcBef>
                <a:spcPct val="0"/>
              </a:spcBef>
              <a:spcAft>
                <a:spcPts val="600"/>
              </a:spcAft>
              <a:buClrTx/>
              <a:buSzTx/>
              <a:buFontTx/>
              <a:buChar char="•"/>
              <a:tabLst/>
              <a:defRPr/>
            </a:pPr>
            <a:r>
              <a:rPr kumimoji="0" lang="nb-NO" sz="16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SA1 SI approval: TSG#105 (Sept 2024)</a:t>
            </a:r>
            <a:endParaRPr kumimoji="0" lang="en-US" sz="16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endParaRPr>
          </a:p>
          <a:p>
            <a:pPr marL="342900" marR="0" lvl="2" indent="-171450" algn="l" defTabSz="711200" rtl="0" eaLnBrk="1" fontAlgn="auto" latinLnBrk="0" hangingPunct="1">
              <a:lnSpc>
                <a:spcPct val="90000"/>
              </a:lnSpc>
              <a:spcBef>
                <a:spcPct val="0"/>
              </a:spcBef>
              <a:spcAft>
                <a:spcPts val="600"/>
              </a:spcAft>
              <a:buClrTx/>
              <a:buSzTx/>
              <a:buFontTx/>
              <a:buChar char="•"/>
              <a:tabLst/>
              <a:defRPr/>
            </a:pPr>
            <a:r>
              <a:rPr kumimoji="0" lang="nb-NO" sz="16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SA2 SI approval: TSG#108 (Jun 2025) </a:t>
            </a:r>
            <a:endParaRPr kumimoji="0" lang="en-US" sz="16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endParaRPr>
          </a:p>
          <a:p>
            <a:pPr marL="342900" marR="0" lvl="2" indent="-171450" algn="l" defTabSz="711200" rtl="0" eaLnBrk="1" fontAlgn="auto" latinLnBrk="0" hangingPunct="1">
              <a:lnSpc>
                <a:spcPct val="90000"/>
              </a:lnSpc>
              <a:spcBef>
                <a:spcPct val="0"/>
              </a:spcBef>
              <a:spcAft>
                <a:spcPts val="600"/>
              </a:spcAft>
              <a:buClrTx/>
              <a:buSzTx/>
              <a:buFontTx/>
              <a:buChar char="•"/>
              <a:tabLst/>
              <a:defRPr/>
            </a:pPr>
            <a:r>
              <a:rPr kumimoji="0" lang="en-US" sz="16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Other SA WG (SA3, SA4, SA5, SA6) SI approval: TBD at future TSG meeting</a:t>
            </a:r>
          </a:p>
          <a:p>
            <a:pPr marL="228600" marR="0" lvl="1" indent="-228600" algn="l" defTabSz="889000" rtl="0" eaLnBrk="1" fontAlgn="auto" latinLnBrk="0" hangingPunct="1">
              <a:lnSpc>
                <a:spcPct val="90000"/>
              </a:lnSpc>
              <a:spcBef>
                <a:spcPct val="0"/>
              </a:spcBef>
              <a:spcAft>
                <a:spcPct val="15000"/>
              </a:spcAft>
              <a:buClrTx/>
              <a:buSzTx/>
              <a:buFontTx/>
              <a:buChar char="•"/>
              <a:tabLst/>
              <a:defRPr/>
            </a:pPr>
            <a:endParaRPr kumimoji="0" lang="en-US" b="1"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endParaRPr>
          </a:p>
          <a:p>
            <a:pPr marL="228600" marR="0" lvl="1" indent="-228600" algn="l" defTabSz="889000" rtl="0" eaLnBrk="1" fontAlgn="auto" latinLnBrk="0" hangingPunct="1">
              <a:lnSpc>
                <a:spcPct val="90000"/>
              </a:lnSpc>
              <a:spcBef>
                <a:spcPct val="0"/>
              </a:spcBef>
              <a:spcAft>
                <a:spcPct val="15000"/>
              </a:spcAft>
              <a:buClrTx/>
              <a:buSzTx/>
              <a:buFontTx/>
              <a:buChar char="•"/>
              <a:tabLst/>
              <a:defRPr/>
            </a:pPr>
            <a:r>
              <a:rPr kumimoji="0" lang="en-US" b="1"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6G SI completion</a:t>
            </a:r>
          </a:p>
          <a:p>
            <a:pPr marL="342900" marR="0" lvl="2" indent="-171450" algn="l" defTabSz="711200" rtl="0" eaLnBrk="1" fontAlgn="auto" latinLnBrk="0" hangingPunct="1">
              <a:lnSpc>
                <a:spcPct val="90000"/>
              </a:lnSpc>
              <a:spcBef>
                <a:spcPct val="0"/>
              </a:spcBef>
              <a:spcAft>
                <a:spcPts val="600"/>
              </a:spcAft>
              <a:buClrTx/>
              <a:buSzTx/>
              <a:buFontTx/>
              <a:buChar char="•"/>
              <a:tabLst/>
              <a:defRPr/>
            </a:pPr>
            <a:r>
              <a:rPr kumimoji="0" lang="en-US" sz="16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SA1 6G SI completion: Mar 2026</a:t>
            </a:r>
          </a:p>
          <a:p>
            <a:pPr marL="342900" marR="0" lvl="2" indent="-171450" algn="l" defTabSz="711200" rtl="0" eaLnBrk="1" fontAlgn="auto" latinLnBrk="0" hangingPunct="1">
              <a:lnSpc>
                <a:spcPct val="90000"/>
              </a:lnSpc>
              <a:spcBef>
                <a:spcPct val="0"/>
              </a:spcBef>
              <a:spcAft>
                <a:spcPts val="600"/>
              </a:spcAft>
              <a:buClrTx/>
              <a:buSzTx/>
              <a:buFontTx/>
              <a:buChar char="•"/>
              <a:tabLst/>
              <a:defRPr/>
            </a:pPr>
            <a:r>
              <a:rPr kumimoji="0" lang="en-US" sz="16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SA2 6G SI completion: Dec 2026 or Mar 2027 (To be confirmed at future TSG meeting)</a:t>
            </a:r>
          </a:p>
          <a:p>
            <a:pPr marL="228600" marR="0" lvl="1" indent="-228600" algn="l" defTabSz="889000" rtl="0" eaLnBrk="1" fontAlgn="auto" latinLnBrk="0" hangingPunct="1">
              <a:lnSpc>
                <a:spcPct val="90000"/>
              </a:lnSpc>
              <a:spcBef>
                <a:spcPct val="0"/>
              </a:spcBef>
              <a:spcAft>
                <a:spcPct val="15000"/>
              </a:spcAft>
              <a:buClrTx/>
              <a:buSzTx/>
              <a:buFontTx/>
              <a:buChar char="•"/>
              <a:tabLst/>
              <a:defRPr/>
            </a:pPr>
            <a:endParaRPr kumimoji="0" lang="en-US" sz="14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endParaRPr>
          </a:p>
        </p:txBody>
      </p:sp>
      <p:pic>
        <p:nvPicPr>
          <p:cNvPr id="10" name="Picture 9" descr="A blue and black logo&#10;&#10;Description automatically generated">
            <a:extLst>
              <a:ext uri="{FF2B5EF4-FFF2-40B4-BE49-F238E27FC236}">
                <a16:creationId xmlns:a16="http://schemas.microsoft.com/office/drawing/2014/main" id="{CF480C99-1FA3-473C-2B02-C3083EB413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02834" y="207063"/>
            <a:ext cx="1364884" cy="767747"/>
          </a:xfrm>
          <a:prstGeom prst="rect">
            <a:avLst/>
          </a:prstGeom>
        </p:spPr>
      </p:pic>
      <p:sp>
        <p:nvSpPr>
          <p:cNvPr id="12" name="Content Placeholder 2">
            <a:extLst>
              <a:ext uri="{FF2B5EF4-FFF2-40B4-BE49-F238E27FC236}">
                <a16:creationId xmlns:a16="http://schemas.microsoft.com/office/drawing/2014/main" id="{387D916E-A915-852A-7958-95D8E5224940}"/>
              </a:ext>
            </a:extLst>
          </p:cNvPr>
          <p:cNvSpPr txBox="1">
            <a:spLocks/>
          </p:cNvSpPr>
          <p:nvPr/>
        </p:nvSpPr>
        <p:spPr>
          <a:xfrm>
            <a:off x="720706" y="1845396"/>
            <a:ext cx="5083409" cy="421633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spcBef>
                <a:spcPts val="600"/>
              </a:spcBef>
              <a:spcAft>
                <a:spcPts val="600"/>
              </a:spcAft>
              <a:buBlip>
                <a:blip r:embed="rId4"/>
              </a:buBlip>
            </a:pPr>
            <a:r>
              <a:rPr lang="en-GB" sz="1600" dirty="0"/>
              <a:t>6G SI </a:t>
            </a:r>
            <a:r>
              <a:rPr lang="en-US" sz="1600" dirty="0"/>
              <a:t>will follow the nomenclature FS_6G_XXX</a:t>
            </a:r>
            <a:r>
              <a:rPr lang="en-GB" sz="1600" dirty="0"/>
              <a:t>, For example - </a:t>
            </a:r>
          </a:p>
          <a:p>
            <a:pPr marL="914400" lvl="1" indent="-457200">
              <a:spcBef>
                <a:spcPts val="600"/>
              </a:spcBef>
              <a:spcAft>
                <a:spcPts val="0"/>
              </a:spcAft>
              <a:buBlip>
                <a:blip r:embed="rId4"/>
              </a:buBlip>
            </a:pPr>
            <a:r>
              <a:rPr lang="it-IT" sz="1600" dirty="0"/>
              <a:t>SA1: FS_6G_REQ</a:t>
            </a:r>
          </a:p>
          <a:p>
            <a:pPr marL="914400" lvl="1" indent="-457200">
              <a:spcBef>
                <a:spcPts val="600"/>
              </a:spcBef>
              <a:spcAft>
                <a:spcPts val="0"/>
              </a:spcAft>
              <a:buBlip>
                <a:blip r:embed="rId4"/>
              </a:buBlip>
            </a:pPr>
            <a:r>
              <a:rPr lang="it-IT" sz="1600" dirty="0"/>
              <a:t>SA2: FS_6G_ARCH</a:t>
            </a:r>
          </a:p>
          <a:p>
            <a:pPr marL="914400" lvl="1" indent="-457200">
              <a:spcBef>
                <a:spcPts val="600"/>
              </a:spcBef>
              <a:spcAft>
                <a:spcPts val="0"/>
              </a:spcAft>
              <a:buBlip>
                <a:blip r:embed="rId4"/>
              </a:buBlip>
            </a:pPr>
            <a:r>
              <a:rPr lang="it-IT" sz="1600" dirty="0"/>
              <a:t>SA3: FS_6G_SEC</a:t>
            </a:r>
          </a:p>
          <a:p>
            <a:pPr marL="914400" lvl="1" indent="-457200">
              <a:spcBef>
                <a:spcPts val="600"/>
              </a:spcBef>
              <a:spcAft>
                <a:spcPts val="0"/>
              </a:spcAft>
              <a:buBlip>
                <a:blip r:embed="rId4"/>
              </a:buBlip>
            </a:pPr>
            <a:r>
              <a:rPr lang="it-IT" sz="1600" dirty="0"/>
              <a:t>SA4: FS_6G_MEDIA</a:t>
            </a:r>
          </a:p>
          <a:p>
            <a:pPr marL="914400" lvl="1" indent="-457200">
              <a:spcBef>
                <a:spcPts val="600"/>
              </a:spcBef>
              <a:spcAft>
                <a:spcPts val="0"/>
              </a:spcAft>
              <a:buBlip>
                <a:blip r:embed="rId4"/>
              </a:buBlip>
            </a:pPr>
            <a:r>
              <a:rPr lang="it-IT" sz="1600" dirty="0"/>
              <a:t>SA5: FS_6G_OAM</a:t>
            </a:r>
          </a:p>
          <a:p>
            <a:pPr marL="914400" lvl="1" indent="-457200">
              <a:spcBef>
                <a:spcPts val="600"/>
              </a:spcBef>
              <a:spcAft>
                <a:spcPts val="0"/>
              </a:spcAft>
              <a:buBlip>
                <a:blip r:embed="rId4"/>
              </a:buBlip>
            </a:pPr>
            <a:r>
              <a:rPr lang="it-IT" sz="1600" dirty="0"/>
              <a:t>SA6: FS_6G_APP </a:t>
            </a:r>
          </a:p>
          <a:p>
            <a:pPr marL="457200" lvl="1" indent="0">
              <a:spcBef>
                <a:spcPts val="600"/>
              </a:spcBef>
              <a:spcAft>
                <a:spcPts val="600"/>
              </a:spcAft>
              <a:buNone/>
            </a:pPr>
            <a:endParaRPr lang="it-IT" sz="1600" dirty="0"/>
          </a:p>
          <a:p>
            <a:pPr marL="457200" marR="0" lvl="0" indent="-457200">
              <a:spcBef>
                <a:spcPts val="600"/>
              </a:spcBef>
              <a:spcAft>
                <a:spcPts val="600"/>
              </a:spcAft>
              <a:buClrTx/>
              <a:buSzTx/>
              <a:buBlip>
                <a:blip r:embed="rId4"/>
              </a:buBlip>
              <a:tabLst/>
              <a:defRPr/>
            </a:pPr>
            <a:r>
              <a:rPr lang="en-US" sz="1600" dirty="0"/>
              <a:t>6G SA SI Rapporteur assignment will occur at TSG level taking into consideration Rapporteur capability and balance across WG/TSG/Geo. </a:t>
            </a:r>
          </a:p>
          <a:p>
            <a:pPr marL="914400" lvl="1" indent="-457200">
              <a:spcBef>
                <a:spcPts val="600"/>
              </a:spcBef>
              <a:spcAft>
                <a:spcPts val="600"/>
              </a:spcAft>
              <a:buBlip>
                <a:blip r:embed="rId4"/>
              </a:buBlip>
            </a:pPr>
            <a:r>
              <a:rPr lang="en-US" sz="1600" dirty="0"/>
              <a:t>Rapporteurs are expected to fulfill their responsibilities as outlined in TR 21.900, acting impartially and in the best interest of 3GPP. </a:t>
            </a:r>
            <a:endParaRPr lang="en-GB" sz="1600" dirty="0"/>
          </a:p>
        </p:txBody>
      </p:sp>
    </p:spTree>
    <p:extLst>
      <p:ext uri="{BB962C8B-B14F-4D97-AF65-F5344CB8AC3E}">
        <p14:creationId xmlns:p14="http://schemas.microsoft.com/office/powerpoint/2010/main" val="2535328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999D0DC-483C-ABDD-F34A-949DC59F4B01}"/>
              </a:ext>
            </a:extLst>
          </p:cNvPr>
          <p:cNvSpPr/>
          <p:nvPr/>
        </p:nvSpPr>
        <p:spPr>
          <a:xfrm>
            <a:off x="11282519" y="6229884"/>
            <a:ext cx="794759" cy="3247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B49AD79-4F9E-7E46-9060-6A3A27BA0ABC}"/>
              </a:ext>
            </a:extLst>
          </p:cNvPr>
          <p:cNvSpPr>
            <a:spLocks noGrp="1"/>
          </p:cNvSpPr>
          <p:nvPr>
            <p:ph type="title"/>
          </p:nvPr>
        </p:nvSpPr>
        <p:spPr>
          <a:xfrm>
            <a:off x="1974079" y="18256"/>
            <a:ext cx="8720815" cy="1084152"/>
          </a:xfrm>
        </p:spPr>
        <p:txBody>
          <a:bodyPr>
            <a:normAutofit/>
          </a:bodyPr>
          <a:lstStyle/>
          <a:p>
            <a:pPr algn="ctr"/>
            <a:r>
              <a:rPr lang="en-GB" sz="4000" dirty="0"/>
              <a:t>Release-20 SA1 6G Study (FS_6G_REQ) </a:t>
            </a:r>
            <a:endParaRPr lang="en-GB" dirty="0"/>
          </a:p>
        </p:txBody>
      </p:sp>
      <p:sp>
        <p:nvSpPr>
          <p:cNvPr id="5" name="Content Placeholder 2">
            <a:extLst>
              <a:ext uri="{FF2B5EF4-FFF2-40B4-BE49-F238E27FC236}">
                <a16:creationId xmlns:a16="http://schemas.microsoft.com/office/drawing/2014/main" id="{7E368B25-D608-D9D9-F9C4-EDCEF937E29F}"/>
              </a:ext>
            </a:extLst>
          </p:cNvPr>
          <p:cNvSpPr txBox="1">
            <a:spLocks/>
          </p:cNvSpPr>
          <p:nvPr/>
        </p:nvSpPr>
        <p:spPr>
          <a:xfrm>
            <a:off x="562368" y="1721410"/>
            <a:ext cx="5133259" cy="362801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spcBef>
                <a:spcPts val="600"/>
              </a:spcBef>
              <a:spcAft>
                <a:spcPts val="600"/>
              </a:spcAft>
              <a:buBlip>
                <a:blip r:embed="rId2"/>
              </a:buBlip>
            </a:pPr>
            <a:r>
              <a:rPr lang="en-GB" sz="2000" dirty="0"/>
              <a:t>SA1 6G study item on </a:t>
            </a:r>
            <a:r>
              <a:rPr lang="en-US" sz="2000" dirty="0"/>
              <a:t>use cases and service requirements </a:t>
            </a:r>
            <a:r>
              <a:rPr lang="en-GB" sz="2000" dirty="0"/>
              <a:t>(FS_6G_REQ) </a:t>
            </a:r>
            <a:r>
              <a:rPr lang="en-US" sz="2000" dirty="0"/>
              <a:t>was </a:t>
            </a:r>
            <a:r>
              <a:rPr lang="en-US" sz="2000" b="1" dirty="0"/>
              <a:t>approved</a:t>
            </a:r>
            <a:r>
              <a:rPr lang="en-US" sz="2000" dirty="0"/>
              <a:t> at </a:t>
            </a:r>
            <a:r>
              <a:rPr lang="en-GB" sz="2000" dirty="0"/>
              <a:t>TSG SA#105. </a:t>
            </a:r>
          </a:p>
          <a:p>
            <a:pPr marL="914400" lvl="1" indent="-457200">
              <a:spcBef>
                <a:spcPts val="600"/>
              </a:spcBef>
              <a:spcAft>
                <a:spcPts val="600"/>
              </a:spcAft>
              <a:buBlip>
                <a:blip r:embed="rId2"/>
              </a:buBlip>
            </a:pPr>
            <a:r>
              <a:rPr lang="it-IT" sz="1600" dirty="0"/>
              <a:t>SA1 SID Rapporteurs are Xiaonan Shi, (China Mobile) and Jean Trakinat (T-Mobile USA(. </a:t>
            </a:r>
          </a:p>
          <a:p>
            <a:pPr marL="914400" lvl="1" indent="-457200">
              <a:spcBef>
                <a:spcPts val="600"/>
              </a:spcBef>
              <a:spcAft>
                <a:spcPts val="600"/>
              </a:spcAft>
              <a:buBlip>
                <a:blip r:embed="rId2"/>
              </a:buBlip>
            </a:pPr>
            <a:r>
              <a:rPr lang="it-IT" sz="1600" dirty="0"/>
              <a:t>Target completion date for the SA1 6G SID is TSG#111 (Mar 2026). </a:t>
            </a:r>
          </a:p>
          <a:p>
            <a:pPr marL="457200" lvl="1" indent="0">
              <a:spcBef>
                <a:spcPts val="600"/>
              </a:spcBef>
              <a:spcAft>
                <a:spcPts val="600"/>
              </a:spcAft>
              <a:buNone/>
            </a:pPr>
            <a:endParaRPr lang="it-IT" sz="1600" dirty="0"/>
          </a:p>
          <a:p>
            <a:pPr marL="457200" marR="0" lvl="0" indent="-457200">
              <a:spcBef>
                <a:spcPts val="600"/>
              </a:spcBef>
              <a:spcAft>
                <a:spcPts val="600"/>
              </a:spcAft>
              <a:buClrTx/>
              <a:buSzTx/>
              <a:buBlip>
                <a:blip r:embed="rId2"/>
              </a:buBlip>
              <a:tabLst/>
              <a:defRPr/>
            </a:pPr>
            <a:r>
              <a:rPr lang="en-US" sz="2000" dirty="0"/>
              <a:t>TR 22.870 skeleton for SA1 6G SID (FS_6G_REQ) was agreed in </a:t>
            </a:r>
            <a:r>
              <a:rPr lang="en-US" sz="2000" dirty="0">
                <a:hlinkClick r:id="rId3"/>
              </a:rPr>
              <a:t>S1-242544</a:t>
            </a:r>
            <a:r>
              <a:rPr lang="en-US" sz="2000" dirty="0"/>
              <a:t>. </a:t>
            </a:r>
          </a:p>
          <a:p>
            <a:pPr marL="914400" lvl="1" indent="-457200">
              <a:spcBef>
                <a:spcPts val="600"/>
              </a:spcBef>
              <a:spcAft>
                <a:spcPts val="600"/>
              </a:spcAft>
              <a:buBlip>
                <a:blip r:embed="rId2"/>
              </a:buBlip>
            </a:pPr>
            <a:r>
              <a:rPr lang="en-US" sz="1600" dirty="0"/>
              <a:t>New sections can be added to the TR 22.870 in the future SA1 meetings.</a:t>
            </a:r>
            <a:endParaRPr lang="en-GB" sz="1600" dirty="0"/>
          </a:p>
        </p:txBody>
      </p:sp>
      <p:sp>
        <p:nvSpPr>
          <p:cNvPr id="10" name="TextBox 9">
            <a:extLst>
              <a:ext uri="{FF2B5EF4-FFF2-40B4-BE49-F238E27FC236}">
                <a16:creationId xmlns:a16="http://schemas.microsoft.com/office/drawing/2014/main" id="{99B50819-897F-D301-0855-7DA4F72527D9}"/>
              </a:ext>
            </a:extLst>
          </p:cNvPr>
          <p:cNvSpPr txBox="1"/>
          <p:nvPr/>
        </p:nvSpPr>
        <p:spPr>
          <a:xfrm>
            <a:off x="5253684" y="734282"/>
            <a:ext cx="2480767"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600" b="0" i="0" u="none" strike="noStrike" kern="1200" cap="none" spc="0" normalizeH="0" baseline="0" noProof="0" dirty="0">
                <a:ln>
                  <a:noFill/>
                </a:ln>
                <a:solidFill>
                  <a:srgbClr val="0070C0"/>
                </a:solidFill>
                <a:effectLst/>
                <a:uLnTx/>
                <a:uFillTx/>
                <a:latin typeface="Montserrat" panose="00000500000000000000" pitchFamily="2" charset="0"/>
                <a:cs typeface="+mn-cs"/>
                <a:sym typeface="Helvetica"/>
              </a:rPr>
              <a:t>(Details: </a:t>
            </a:r>
            <a:r>
              <a:rPr lang="en-GB" sz="1600" dirty="0">
                <a:latin typeface="Montserrat" panose="00000500000000000000" pitchFamily="2" charset="0"/>
                <a:hlinkClick r:id="rId4"/>
              </a:rPr>
              <a:t>SP-241391</a:t>
            </a:r>
            <a:r>
              <a:rPr kumimoji="0" lang="en-GB" sz="1600" b="0" i="0" u="none" strike="noStrike" kern="1200" cap="none" spc="0" normalizeH="0" baseline="0" noProof="0" dirty="0">
                <a:ln>
                  <a:noFill/>
                </a:ln>
                <a:solidFill>
                  <a:srgbClr val="0070C0"/>
                </a:solidFill>
                <a:effectLst/>
                <a:uLnTx/>
                <a:uFillTx/>
                <a:latin typeface="Montserrat" panose="00000500000000000000" pitchFamily="2" charset="0"/>
                <a:cs typeface="+mn-cs"/>
                <a:sym typeface="Helvetica"/>
              </a:rPr>
              <a:t>)</a:t>
            </a:r>
          </a:p>
        </p:txBody>
      </p:sp>
      <p:sp>
        <p:nvSpPr>
          <p:cNvPr id="11" name="Rectangle: Rounded Corners 10">
            <a:extLst>
              <a:ext uri="{FF2B5EF4-FFF2-40B4-BE49-F238E27FC236}">
                <a16:creationId xmlns:a16="http://schemas.microsoft.com/office/drawing/2014/main" id="{16E195BC-3CF6-7132-8D37-6127844D44B2}"/>
              </a:ext>
            </a:extLst>
          </p:cNvPr>
          <p:cNvSpPr/>
          <p:nvPr/>
        </p:nvSpPr>
        <p:spPr>
          <a:xfrm>
            <a:off x="6228062" y="1552475"/>
            <a:ext cx="5054457" cy="4595424"/>
          </a:xfrm>
          <a:prstGeom prst="roundRect">
            <a:avLst>
              <a:gd name="adj" fmla="val 6383"/>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FEABF511-0A49-75DE-FA33-5BAB2A63A4A0}"/>
              </a:ext>
            </a:extLst>
          </p:cNvPr>
          <p:cNvPicPr>
            <a:picLocks noChangeAspect="1"/>
          </p:cNvPicPr>
          <p:nvPr/>
        </p:nvPicPr>
        <p:blipFill>
          <a:blip r:embed="rId5"/>
          <a:stretch>
            <a:fillRect/>
          </a:stretch>
        </p:blipFill>
        <p:spPr>
          <a:xfrm>
            <a:off x="6726321" y="1628420"/>
            <a:ext cx="4285225" cy="4519479"/>
          </a:xfrm>
          <a:prstGeom prst="rect">
            <a:avLst/>
          </a:prstGeom>
        </p:spPr>
      </p:pic>
      <p:pic>
        <p:nvPicPr>
          <p:cNvPr id="7" name="Picture 6" descr="A blue and black logo&#10;&#10;Description automatically generated">
            <a:extLst>
              <a:ext uri="{FF2B5EF4-FFF2-40B4-BE49-F238E27FC236}">
                <a16:creationId xmlns:a16="http://schemas.microsoft.com/office/drawing/2014/main" id="{C3A64CE9-7FE9-50B4-F245-4B118A252D4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02834" y="207063"/>
            <a:ext cx="1364884" cy="767747"/>
          </a:xfrm>
          <a:prstGeom prst="rect">
            <a:avLst/>
          </a:prstGeom>
        </p:spPr>
      </p:pic>
    </p:spTree>
    <p:extLst>
      <p:ext uri="{BB962C8B-B14F-4D97-AF65-F5344CB8AC3E}">
        <p14:creationId xmlns:p14="http://schemas.microsoft.com/office/powerpoint/2010/main" val="15779276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999D0DC-483C-ABDD-F34A-949DC59F4B01}"/>
              </a:ext>
            </a:extLst>
          </p:cNvPr>
          <p:cNvSpPr/>
          <p:nvPr/>
        </p:nvSpPr>
        <p:spPr>
          <a:xfrm>
            <a:off x="11288994" y="6229884"/>
            <a:ext cx="794759" cy="3247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B49AD79-4F9E-7E46-9060-6A3A27BA0ABC}"/>
              </a:ext>
            </a:extLst>
          </p:cNvPr>
          <p:cNvSpPr>
            <a:spLocks noGrp="1"/>
          </p:cNvSpPr>
          <p:nvPr>
            <p:ph type="title"/>
          </p:nvPr>
        </p:nvSpPr>
        <p:spPr>
          <a:xfrm>
            <a:off x="1974079" y="18256"/>
            <a:ext cx="8720815" cy="1084152"/>
          </a:xfrm>
        </p:spPr>
        <p:txBody>
          <a:bodyPr>
            <a:normAutofit/>
          </a:bodyPr>
          <a:lstStyle/>
          <a:p>
            <a:pPr algn="ctr"/>
            <a:r>
              <a:rPr lang="en-GB" sz="4000" dirty="0"/>
              <a:t>3GPP 6G Workshop Plan</a:t>
            </a:r>
            <a:br>
              <a:rPr lang="en-GB" dirty="0">
                <a:solidFill>
                  <a:srgbClr val="C00000"/>
                </a:solidFill>
              </a:rPr>
            </a:br>
            <a:r>
              <a:rPr lang="en-GB" sz="1800" dirty="0">
                <a:solidFill>
                  <a:schemeClr val="bg2">
                    <a:lumMod val="75000"/>
                  </a:schemeClr>
                </a:solidFill>
              </a:rPr>
              <a:t>March 10 – 11, 2025 (Monday – Tuesday) </a:t>
            </a:r>
            <a:endParaRPr lang="en-GB" dirty="0">
              <a:solidFill>
                <a:schemeClr val="bg2">
                  <a:lumMod val="75000"/>
                </a:schemeClr>
              </a:solidFill>
            </a:endParaRPr>
          </a:p>
        </p:txBody>
      </p:sp>
      <p:sp>
        <p:nvSpPr>
          <p:cNvPr id="5" name="Content Placeholder 2">
            <a:extLst>
              <a:ext uri="{FF2B5EF4-FFF2-40B4-BE49-F238E27FC236}">
                <a16:creationId xmlns:a16="http://schemas.microsoft.com/office/drawing/2014/main" id="{7E368B25-D608-D9D9-F9C4-EDCEF937E29F}"/>
              </a:ext>
            </a:extLst>
          </p:cNvPr>
          <p:cNvSpPr txBox="1">
            <a:spLocks/>
          </p:cNvSpPr>
          <p:nvPr/>
        </p:nvSpPr>
        <p:spPr>
          <a:xfrm>
            <a:off x="776465" y="1549598"/>
            <a:ext cx="4901521" cy="4302564"/>
          </a:xfrm>
          <a:prstGeom prst="rect">
            <a:avLst/>
          </a:prstGeom>
        </p:spPr>
        <p:txBody>
          <a:bodyPr vert="horz" lIns="91440" tIns="45720" rIns="91440" bIns="45720" rtlCol="0">
            <a:normAutofit fontScale="4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C00000"/>
              </a:buClr>
              <a:buSzTx/>
              <a:buFont typeface="Wingdings" panose="05000000000000000000" pitchFamily="2" charset="2"/>
              <a:buChar char="§"/>
              <a:tabLst/>
              <a:defRPr/>
            </a:pPr>
            <a:r>
              <a:rPr kumimoji="0" lang="en-GB" sz="5500" b="1" i="0" u="none" strike="noStrike" kern="1200" cap="none" spc="0" normalizeH="0" baseline="0" noProof="0" dirty="0">
                <a:ln>
                  <a:noFill/>
                </a:ln>
                <a:solidFill>
                  <a:prstClr val="black"/>
                </a:solidFill>
                <a:effectLst/>
                <a:uLnTx/>
                <a:uFillTx/>
                <a:latin typeface="Calibri" panose="020F0502020204030204"/>
                <a:ea typeface="+mn-ea"/>
                <a:cs typeface="+mn-cs"/>
              </a:rPr>
              <a:t>3GPP 6G Workshops collocated with TSG#107 meetings.</a:t>
            </a:r>
          </a:p>
          <a:p>
            <a:pPr marL="228600" marR="0" lvl="0" indent="-228600" algn="l" defTabSz="914400" rtl="0" eaLnBrk="1" fontAlgn="auto" latinLnBrk="0" hangingPunct="1">
              <a:lnSpc>
                <a:spcPct val="90000"/>
              </a:lnSpc>
              <a:spcBef>
                <a:spcPts val="1000"/>
              </a:spcBef>
              <a:spcAft>
                <a:spcPts val="0"/>
              </a:spcAft>
              <a:buClr>
                <a:srgbClr val="C00000"/>
              </a:buClr>
              <a:buSzTx/>
              <a:buFont typeface="Wingdings" panose="05000000000000000000" pitchFamily="2" charset="2"/>
              <a:buChar char="§"/>
              <a:tabLst/>
              <a:defRPr/>
            </a:pPr>
            <a:endParaRPr kumimoji="0" lang="en-GB" sz="55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5600" b="0" i="0" u="none" strike="noStrike" kern="1200" cap="none" spc="0" normalizeH="0" baseline="0" noProof="0" dirty="0">
                <a:ln>
                  <a:noFill/>
                </a:ln>
                <a:solidFill>
                  <a:prstClr val="black"/>
                </a:solidFill>
                <a:effectLst/>
                <a:uLnTx/>
                <a:uFillTx/>
                <a:latin typeface="Calibri" panose="020F0502020204030204"/>
                <a:ea typeface="+mn-ea"/>
                <a:cs typeface="+mn-cs"/>
              </a:rPr>
              <a:t>Workshop timings: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2"/>
              </a:buBlip>
              <a:tabLst/>
              <a:defRPr/>
            </a:pPr>
            <a:r>
              <a:rPr kumimoji="0" lang="en-GB" sz="5600" b="0" i="0" u="none" strike="noStrike" kern="1200" cap="none" spc="0" normalizeH="0" baseline="0" noProof="0" dirty="0">
                <a:ln>
                  <a:noFill/>
                </a:ln>
                <a:solidFill>
                  <a:prstClr val="black"/>
                </a:solidFill>
                <a:effectLst/>
                <a:uLnTx/>
                <a:uFillTx/>
                <a:latin typeface="Calibri" panose="020F0502020204030204"/>
                <a:ea typeface="+mn-ea"/>
                <a:cs typeface="+mn-cs"/>
              </a:rPr>
              <a:t>Parallel RAN/SA sessions starting from Monday afternoon to Tuesday early afternoon</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4000" b="0" i="0" u="none" strike="noStrike" kern="1200" cap="none" spc="0" normalizeH="0" baseline="0" noProof="0" dirty="0">
                <a:ln>
                  <a:noFill/>
                </a:ln>
                <a:solidFill>
                  <a:prstClr val="black"/>
                </a:solidFill>
                <a:effectLst/>
                <a:uLnTx/>
                <a:uFillTx/>
                <a:latin typeface="Calibri" panose="020F0502020204030204"/>
                <a:ea typeface="+mn-ea"/>
                <a:cs typeface="+mn-cs"/>
              </a:rPr>
              <a:t>Monday: 1400 – 1800</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4000" b="0" i="0" u="none" strike="noStrike" kern="1200" cap="none" spc="0" normalizeH="0" baseline="0" noProof="0" dirty="0">
                <a:ln>
                  <a:noFill/>
                </a:ln>
                <a:solidFill>
                  <a:prstClr val="black"/>
                </a:solidFill>
                <a:effectLst/>
                <a:uLnTx/>
                <a:uFillTx/>
                <a:latin typeface="Calibri" panose="020F0502020204030204"/>
                <a:ea typeface="+mn-ea"/>
                <a:cs typeface="+mn-cs"/>
              </a:rPr>
              <a:t>Tuesday: 0900 – 1530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2"/>
              </a:buBlip>
              <a:tabLst/>
              <a:defRPr/>
            </a:pPr>
            <a:r>
              <a:rPr kumimoji="0" lang="en-GB" sz="5600" b="0" i="0" u="none" strike="noStrike" kern="1200" cap="none" spc="0" normalizeH="0" baseline="0" noProof="0" dirty="0">
                <a:ln>
                  <a:noFill/>
                </a:ln>
                <a:solidFill>
                  <a:prstClr val="black"/>
                </a:solidFill>
                <a:effectLst/>
                <a:uLnTx/>
                <a:uFillTx/>
                <a:latin typeface="Calibri" panose="020F0502020204030204"/>
                <a:ea typeface="+mn-ea"/>
                <a:cs typeface="+mn-cs"/>
              </a:rPr>
              <a:t>Joint RAN/SA/CT session</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4000" b="0" i="0" u="none" strike="noStrike" kern="1200" cap="none" spc="0" normalizeH="0" baseline="0" noProof="0" dirty="0">
                <a:ln>
                  <a:noFill/>
                </a:ln>
                <a:solidFill>
                  <a:prstClr val="black"/>
                </a:solidFill>
                <a:effectLst/>
                <a:uLnTx/>
                <a:uFillTx/>
                <a:latin typeface="Calibri" panose="020F0502020204030204"/>
                <a:ea typeface="+mn-ea"/>
                <a:cs typeface="+mn-cs"/>
              </a:rPr>
              <a:t>Monday morning: 0900 - 1230</a:t>
            </a: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4000" b="0" i="0" u="none" strike="noStrike" kern="1200" cap="none" spc="0" normalizeH="0" baseline="0" noProof="0" dirty="0">
                <a:ln>
                  <a:noFill/>
                </a:ln>
                <a:solidFill>
                  <a:prstClr val="black"/>
                </a:solidFill>
                <a:effectLst/>
                <a:uLnTx/>
                <a:uFillTx/>
                <a:latin typeface="Calibri" panose="020F0502020204030204"/>
                <a:ea typeface="+mn-ea"/>
                <a:cs typeface="+mn-cs"/>
              </a:rPr>
              <a:t>Tuesday 1600 – 1800: summary of the workshop</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2"/>
              </a:buBlip>
              <a:tabLst/>
              <a:defRPr/>
            </a:pPr>
            <a:endPar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E709ECFF-4A56-17A3-1F13-698F9AB7B51F}"/>
              </a:ext>
            </a:extLst>
          </p:cNvPr>
          <p:cNvSpPr txBox="1">
            <a:spLocks/>
          </p:cNvSpPr>
          <p:nvPr/>
        </p:nvSpPr>
        <p:spPr>
          <a:xfrm>
            <a:off x="6244350" y="1549598"/>
            <a:ext cx="5467886" cy="4171935"/>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C00000"/>
              </a:buClr>
              <a:buSzTx/>
              <a:buFont typeface="Wingdings" panose="05000000000000000000" pitchFamily="2" charset="2"/>
              <a:buChar char="§"/>
              <a:tabLst/>
              <a:defRPr/>
            </a:pPr>
            <a:r>
              <a:rPr kumimoji="0" lang="en-GB" sz="8800" b="1" i="0" u="none" strike="noStrike" kern="1200" cap="none" spc="0" normalizeH="0" baseline="0" noProof="0" dirty="0">
                <a:ln>
                  <a:noFill/>
                </a:ln>
                <a:solidFill>
                  <a:prstClr val="black"/>
                </a:solidFill>
                <a:effectLst/>
                <a:uLnTx/>
                <a:uFillTx/>
                <a:latin typeface="Calibri" panose="020F0502020204030204"/>
                <a:ea typeface="+mn-ea"/>
                <a:cs typeface="+mn-cs"/>
              </a:rPr>
              <a:t>Draft preliminary Agenda for TSG 6G SA Workshop:</a:t>
            </a:r>
          </a:p>
          <a:p>
            <a:pPr marL="0" marR="0" lvl="0" indent="0" algn="l" defTabSz="914400" rtl="0" eaLnBrk="1" fontAlgn="auto" latinLnBrk="0" hangingPunct="1">
              <a:lnSpc>
                <a:spcPct val="90000"/>
              </a:lnSpc>
              <a:spcBef>
                <a:spcPts val="1000"/>
              </a:spcBef>
              <a:spcAft>
                <a:spcPts val="0"/>
              </a:spcAft>
              <a:buClr>
                <a:srgbClr val="C00000"/>
              </a:buClr>
              <a:buSzTx/>
              <a:buFont typeface="Arial" panose="020B0604020202020204" pitchFamily="34" charset="0"/>
              <a:buNone/>
              <a:tabLst/>
              <a:defRPr/>
            </a:pPr>
            <a:endParaRPr kumimoji="0" lang="en-GB" sz="8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61963" marR="0" lvl="0" indent="-461963" algn="l" defTabSz="914400" rtl="0" eaLnBrk="1" fontAlgn="auto" latinLnBrk="0" hangingPunct="1">
              <a:lnSpc>
                <a:spcPct val="90000"/>
              </a:lnSpc>
              <a:spcBef>
                <a:spcPts val="1000"/>
              </a:spcBef>
              <a:spcAft>
                <a:spcPts val="0"/>
              </a:spcAft>
              <a:buClrTx/>
              <a:buSzTx/>
              <a:buFont typeface="+mj-lt"/>
              <a:buAutoNum type="arabicPeriod"/>
              <a:tabLst/>
              <a:defRPr/>
            </a:pPr>
            <a:r>
              <a:rPr kumimoji="0" lang="en-GB" sz="8800" b="0" i="0" u="none" strike="noStrike" kern="1200" cap="none" spc="0" normalizeH="0" baseline="0" noProof="0" dirty="0">
                <a:ln>
                  <a:noFill/>
                </a:ln>
                <a:solidFill>
                  <a:prstClr val="black"/>
                </a:solidFill>
                <a:effectLst/>
                <a:uLnTx/>
                <a:uFillTx/>
                <a:latin typeface="Calibri" panose="020F0502020204030204"/>
                <a:ea typeface="+mn-ea"/>
                <a:cs typeface="+mn-cs"/>
              </a:rPr>
              <a:t>Opening of the workshop </a:t>
            </a:r>
            <a:r>
              <a:rPr kumimoji="0" lang="en-GB" sz="6400" b="0" i="0" u="none" strike="noStrike" kern="1200" cap="none" spc="0" normalizeH="0" baseline="0" noProof="0" dirty="0">
                <a:ln>
                  <a:noFill/>
                </a:ln>
                <a:solidFill>
                  <a:prstClr val="black"/>
                </a:solidFill>
                <a:effectLst/>
                <a:uLnTx/>
                <a:uFillTx/>
                <a:latin typeface="Calibri" panose="020F0502020204030204"/>
                <a:ea typeface="+mn-ea"/>
                <a:cs typeface="+mn-cs"/>
              </a:rPr>
              <a:t>(Monday 0900 local time)</a:t>
            </a:r>
            <a:endParaRPr kumimoji="0" lang="en-GB" sz="8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61963" indent="-461963" fontAlgn="auto">
              <a:spcAft>
                <a:spcPts val="0"/>
              </a:spcAft>
              <a:buFont typeface="+mj-lt"/>
              <a:buAutoNum type="arabicPeriod"/>
            </a:pPr>
            <a:r>
              <a:rPr lang="en-GB" sz="8800" dirty="0">
                <a:solidFill>
                  <a:prstClr val="black"/>
                </a:solidFill>
                <a:latin typeface="Calibri" panose="020F0502020204030204"/>
              </a:rPr>
              <a:t>Contributions from 3GPP members</a:t>
            </a:r>
          </a:p>
          <a:p>
            <a:pPr marL="914400" marR="0" lvl="2" indent="-40005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6400" b="0" i="0" u="none" strike="noStrike" kern="1200" cap="none" spc="0" normalizeH="0" baseline="0" noProof="0" dirty="0">
                <a:ln>
                  <a:noFill/>
                </a:ln>
                <a:solidFill>
                  <a:prstClr val="black"/>
                </a:solidFill>
                <a:effectLst/>
                <a:uLnTx/>
                <a:uFillTx/>
                <a:latin typeface="Calibri" panose="020F0502020204030204"/>
                <a:ea typeface="+mn-ea"/>
                <a:cs typeface="+mn-cs"/>
              </a:rPr>
              <a:t>Contributions on 6G technologies focusing on System/CN aspects, 6G Stage-2 study organization, etc. </a:t>
            </a:r>
            <a:r>
              <a:rPr kumimoji="0" lang="en-GB" sz="6400" b="0" i="0" u="none" strike="noStrike" kern="1200" cap="none" spc="0" normalizeH="0" baseline="0" noProof="0" dirty="0">
                <a:ln>
                  <a:noFill/>
                </a:ln>
                <a:solidFill>
                  <a:srgbClr val="E7E6E6">
                    <a:lumMod val="75000"/>
                  </a:srgbClr>
                </a:solidFill>
                <a:effectLst/>
                <a:uLnTx/>
                <a:uFillTx/>
                <a:latin typeface="Calibri" panose="020F0502020204030204"/>
                <a:ea typeface="+mn-ea"/>
                <a:cs typeface="+mn-cs"/>
              </a:rPr>
              <a:t>[Details TBD]</a:t>
            </a:r>
          </a:p>
          <a:p>
            <a:pPr marL="914400" marR="0" lvl="2" indent="-40005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6400" b="0" i="0" u="none" strike="noStrike" kern="1200" cap="none" spc="0" normalizeH="0" baseline="0" noProof="0" dirty="0">
                <a:ln>
                  <a:noFill/>
                </a:ln>
                <a:solidFill>
                  <a:prstClr val="black"/>
                </a:solidFill>
                <a:effectLst/>
                <a:uLnTx/>
                <a:uFillTx/>
                <a:latin typeface="Calibri" panose="020F0502020204030204"/>
                <a:ea typeface="+mn-ea"/>
                <a:cs typeface="+mn-cs"/>
              </a:rPr>
              <a:t>Up to one contribution per company</a:t>
            </a:r>
          </a:p>
          <a:p>
            <a:pPr marL="914400" marR="0" lvl="2" indent="-400050"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a:pPr>
            <a:r>
              <a:rPr kumimoji="0" lang="en-GB" sz="6400" b="0" i="0" u="none" strike="noStrike" kern="1200" cap="none" spc="0" normalizeH="0" baseline="0" noProof="0" dirty="0">
                <a:ln>
                  <a:noFill/>
                </a:ln>
                <a:solidFill>
                  <a:prstClr val="black"/>
                </a:solidFill>
                <a:effectLst/>
                <a:uLnTx/>
                <a:uFillTx/>
                <a:latin typeface="Calibri" panose="020F0502020204030204"/>
                <a:ea typeface="+mn-ea"/>
                <a:cs typeface="+mn-cs"/>
              </a:rPr>
              <a:t>6G use cases related papers may be submitted for information but will not get handled. </a:t>
            </a:r>
          </a:p>
          <a:p>
            <a:pPr marL="461963" marR="0" lvl="0" indent="-461963" fontAlgn="auto">
              <a:spcAft>
                <a:spcPts val="0"/>
              </a:spcAft>
              <a:buClrTx/>
              <a:buSzTx/>
              <a:buFont typeface="+mj-lt"/>
              <a:buAutoNum type="arabicPeriod"/>
              <a:tabLst/>
              <a:defRPr/>
            </a:pPr>
            <a:r>
              <a:rPr lang="en-GB" sz="8800" dirty="0">
                <a:solidFill>
                  <a:prstClr val="black"/>
                </a:solidFill>
                <a:latin typeface="Calibri" panose="020F0502020204030204"/>
              </a:rPr>
              <a:t>Chairman's summary and open discussion</a:t>
            </a:r>
          </a:p>
          <a:p>
            <a:pPr marL="461963" marR="0" lvl="0" indent="-461963" fontAlgn="auto">
              <a:spcAft>
                <a:spcPts val="0"/>
              </a:spcAft>
              <a:buClrTx/>
              <a:buSzTx/>
              <a:buFont typeface="+mj-lt"/>
              <a:buAutoNum type="arabicPeriod"/>
              <a:tabLst/>
              <a:defRPr/>
            </a:pPr>
            <a:r>
              <a:rPr lang="en-GB" sz="8800" dirty="0">
                <a:solidFill>
                  <a:prstClr val="black"/>
                </a:solidFill>
                <a:latin typeface="Calibri" panose="020F0502020204030204"/>
              </a:rPr>
              <a:t>Closing of the workshop </a:t>
            </a:r>
            <a:r>
              <a:rPr lang="en-GB" sz="6400" dirty="0">
                <a:solidFill>
                  <a:prstClr val="black"/>
                </a:solidFill>
                <a:latin typeface="Calibri" panose="020F0502020204030204"/>
              </a:rPr>
              <a:t>(Tuesday 1800 local time)</a:t>
            </a:r>
          </a:p>
        </p:txBody>
      </p:sp>
      <p:sp>
        <p:nvSpPr>
          <p:cNvPr id="10" name="TextBox 9">
            <a:extLst>
              <a:ext uri="{FF2B5EF4-FFF2-40B4-BE49-F238E27FC236}">
                <a16:creationId xmlns:a16="http://schemas.microsoft.com/office/drawing/2014/main" id="{99B50819-897F-D301-0855-7DA4F72527D9}"/>
              </a:ext>
            </a:extLst>
          </p:cNvPr>
          <p:cNvSpPr txBox="1"/>
          <p:nvPr/>
        </p:nvSpPr>
        <p:spPr>
          <a:xfrm>
            <a:off x="108247" y="6385347"/>
            <a:ext cx="2480767"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600" b="0"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rPr>
              <a:t>(Details: </a:t>
            </a:r>
            <a:r>
              <a:rPr kumimoji="0" lang="en-GB" sz="1600" b="0"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hlinkClick r:id="rId3"/>
              </a:rPr>
              <a:t>SP-240952</a:t>
            </a:r>
            <a:r>
              <a:rPr kumimoji="0" lang="en-GB" sz="1600" b="0"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rPr>
              <a:t>)</a:t>
            </a:r>
          </a:p>
        </p:txBody>
      </p:sp>
      <p:sp>
        <p:nvSpPr>
          <p:cNvPr id="11" name="Rectangle: Rounded Corners 10">
            <a:extLst>
              <a:ext uri="{FF2B5EF4-FFF2-40B4-BE49-F238E27FC236}">
                <a16:creationId xmlns:a16="http://schemas.microsoft.com/office/drawing/2014/main" id="{16E195BC-3CF6-7132-8D37-6127844D44B2}"/>
              </a:ext>
            </a:extLst>
          </p:cNvPr>
          <p:cNvSpPr/>
          <p:nvPr/>
        </p:nvSpPr>
        <p:spPr>
          <a:xfrm>
            <a:off x="6201935" y="1477641"/>
            <a:ext cx="5552716" cy="4444189"/>
          </a:xfrm>
          <a:prstGeom prst="roundRect">
            <a:avLst>
              <a:gd name="adj" fmla="val 6383"/>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descr="A blue and black logo&#10;&#10;Description automatically generated">
            <a:extLst>
              <a:ext uri="{FF2B5EF4-FFF2-40B4-BE49-F238E27FC236}">
                <a16:creationId xmlns:a16="http://schemas.microsoft.com/office/drawing/2014/main" id="{7C9A114A-E667-FE75-12A2-1D716E95E2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02834" y="207063"/>
            <a:ext cx="1364884" cy="767747"/>
          </a:xfrm>
          <a:prstGeom prst="rect">
            <a:avLst/>
          </a:prstGeom>
        </p:spPr>
      </p:pic>
    </p:spTree>
    <p:extLst>
      <p:ext uri="{BB962C8B-B14F-4D97-AF65-F5344CB8AC3E}">
        <p14:creationId xmlns:p14="http://schemas.microsoft.com/office/powerpoint/2010/main" val="539621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B64FC2E5-95C6-CA32-B6BE-3BD2D6B90DC0}"/>
              </a:ext>
            </a:extLst>
          </p:cNvPr>
          <p:cNvSpPr/>
          <p:nvPr/>
        </p:nvSpPr>
        <p:spPr>
          <a:xfrm>
            <a:off x="571370" y="1790862"/>
            <a:ext cx="11010900" cy="1895637"/>
          </a:xfrm>
          <a:prstGeom prst="roundRect">
            <a:avLst>
              <a:gd name="adj" fmla="val 10000"/>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E87A1633-51A5-4E05-A7D9-C76186AFBC53}"/>
              </a:ext>
            </a:extLst>
          </p:cNvPr>
          <p:cNvSpPr/>
          <p:nvPr/>
        </p:nvSpPr>
        <p:spPr>
          <a:xfrm>
            <a:off x="1681795" y="1790862"/>
            <a:ext cx="4954905" cy="1895637"/>
          </a:xfrm>
          <a:custGeom>
            <a:avLst/>
            <a:gdLst>
              <a:gd name="connsiteX0" fmla="*/ 0 w 4954905"/>
              <a:gd name="connsiteY0" fmla="*/ 0 h 961407"/>
              <a:gd name="connsiteX1" fmla="*/ 4954905 w 4954905"/>
              <a:gd name="connsiteY1" fmla="*/ 0 h 961407"/>
              <a:gd name="connsiteX2" fmla="*/ 4954905 w 4954905"/>
              <a:gd name="connsiteY2" fmla="*/ 961407 h 961407"/>
              <a:gd name="connsiteX3" fmla="*/ 0 w 4954905"/>
              <a:gd name="connsiteY3" fmla="*/ 961407 h 961407"/>
              <a:gd name="connsiteX4" fmla="*/ 0 w 4954905"/>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4905" h="961407">
                <a:moveTo>
                  <a:pt x="0" y="0"/>
                </a:moveTo>
                <a:lnTo>
                  <a:pt x="4954905" y="0"/>
                </a:lnTo>
                <a:lnTo>
                  <a:pt x="4954905"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933450" rtl="0" eaLnBrk="1" fontAlgn="auto" latinLnBrk="0" hangingPunct="1">
              <a:lnSpc>
                <a:spcPct val="100000"/>
              </a:lnSpc>
              <a:spcBef>
                <a:spcPct val="0"/>
              </a:spcBef>
              <a:spcAft>
                <a:spcPct val="35000"/>
              </a:spcAft>
              <a:buClrTx/>
              <a:buSzTx/>
              <a:buFontTx/>
              <a:buNone/>
              <a:tabLst/>
              <a:defRPr/>
            </a:pPr>
            <a:r>
              <a:rPr kumimoji="0" lang="en-US" sz="28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6G Normative work</a:t>
            </a:r>
            <a:endParaRPr kumimoji="0" lang="en-US" sz="28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3" name="Freeform: Shape 12">
            <a:extLst>
              <a:ext uri="{FF2B5EF4-FFF2-40B4-BE49-F238E27FC236}">
                <a16:creationId xmlns:a16="http://schemas.microsoft.com/office/drawing/2014/main" id="{08F02796-3680-072C-7AAD-90E9306B93CA}"/>
              </a:ext>
            </a:extLst>
          </p:cNvPr>
          <p:cNvSpPr/>
          <p:nvPr/>
        </p:nvSpPr>
        <p:spPr>
          <a:xfrm>
            <a:off x="5495732" y="1790862"/>
            <a:ext cx="6085451" cy="1895637"/>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ct val="35000"/>
              </a:spcAft>
              <a:buClrTx/>
              <a:buSzTx/>
              <a:buFontTx/>
              <a:buNone/>
              <a:tabLst/>
              <a:defRPr/>
            </a:pPr>
            <a:r>
              <a:rPr kumimoji="0" lang="en-US" sz="14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IMT-2030 submission and normative work for 6G in 3GPP are expected to start from Release 21</a:t>
            </a:r>
          </a:p>
          <a:p>
            <a:pPr marL="171450" marR="0" lvl="0" indent="-171450" algn="l" defTabSz="488950" rtl="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Release 21 is expected to produce the 1st set of 3GPP 6G technical specifications, and will be the release for IMT-2030 submission before 2030</a:t>
            </a:r>
          </a:p>
          <a:p>
            <a:pPr marL="171450" marR="0" lvl="0" indent="-171450" algn="l" defTabSz="488950" rtl="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Release 21 is expected to be delivered with a single drop (i.e., a single code freeze)</a:t>
            </a:r>
          </a:p>
        </p:txBody>
      </p:sp>
      <p:sp>
        <p:nvSpPr>
          <p:cNvPr id="18" name="Rectangle: Rounded Corners 17">
            <a:extLst>
              <a:ext uri="{FF2B5EF4-FFF2-40B4-BE49-F238E27FC236}">
                <a16:creationId xmlns:a16="http://schemas.microsoft.com/office/drawing/2014/main" id="{87AADCBB-A224-AA4B-ED8C-92BE4B1F8130}"/>
              </a:ext>
            </a:extLst>
          </p:cNvPr>
          <p:cNvSpPr/>
          <p:nvPr/>
        </p:nvSpPr>
        <p:spPr>
          <a:xfrm>
            <a:off x="571370" y="4259298"/>
            <a:ext cx="11010900" cy="1684299"/>
          </a:xfrm>
          <a:prstGeom prst="roundRect">
            <a:avLst>
              <a:gd name="adj" fmla="val 10000"/>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20" name="Freeform: Shape 19">
            <a:extLst>
              <a:ext uri="{FF2B5EF4-FFF2-40B4-BE49-F238E27FC236}">
                <a16:creationId xmlns:a16="http://schemas.microsoft.com/office/drawing/2014/main" id="{E96FD8B1-D1B0-DA59-9A95-34A1BBE477A8}"/>
              </a:ext>
            </a:extLst>
          </p:cNvPr>
          <p:cNvSpPr/>
          <p:nvPr/>
        </p:nvSpPr>
        <p:spPr>
          <a:xfrm>
            <a:off x="1681795" y="4337403"/>
            <a:ext cx="4954905" cy="1304029"/>
          </a:xfrm>
          <a:custGeom>
            <a:avLst/>
            <a:gdLst>
              <a:gd name="connsiteX0" fmla="*/ 0 w 4954905"/>
              <a:gd name="connsiteY0" fmla="*/ 0 h 961407"/>
              <a:gd name="connsiteX1" fmla="*/ 4954905 w 4954905"/>
              <a:gd name="connsiteY1" fmla="*/ 0 h 961407"/>
              <a:gd name="connsiteX2" fmla="*/ 4954905 w 4954905"/>
              <a:gd name="connsiteY2" fmla="*/ 961407 h 961407"/>
              <a:gd name="connsiteX3" fmla="*/ 0 w 4954905"/>
              <a:gd name="connsiteY3" fmla="*/ 961407 h 961407"/>
              <a:gd name="connsiteX4" fmla="*/ 0 w 4954905"/>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4905" h="961407">
                <a:moveTo>
                  <a:pt x="0" y="0"/>
                </a:moveTo>
                <a:lnTo>
                  <a:pt x="4954905" y="0"/>
                </a:lnTo>
                <a:lnTo>
                  <a:pt x="4954905"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933450" rtl="0" eaLnBrk="1" fontAlgn="auto" latinLnBrk="0" hangingPunct="1">
              <a:lnSpc>
                <a:spcPct val="100000"/>
              </a:lnSpc>
              <a:spcBef>
                <a:spcPct val="0"/>
              </a:spcBef>
              <a:spcAft>
                <a:spcPct val="35000"/>
              </a:spcAft>
              <a:buClrTx/>
              <a:buSzTx/>
              <a:buFontTx/>
              <a:buNone/>
              <a:tabLst/>
              <a:defRPr/>
            </a:pPr>
            <a:r>
              <a:rPr kumimoji="0" lang="en-US" sz="28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Release 21 timeline</a:t>
            </a:r>
            <a:endParaRPr kumimoji="0" lang="en-US" sz="28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21" name="Freeform: Shape 20">
            <a:extLst>
              <a:ext uri="{FF2B5EF4-FFF2-40B4-BE49-F238E27FC236}">
                <a16:creationId xmlns:a16="http://schemas.microsoft.com/office/drawing/2014/main" id="{8F7DA1E3-6E07-3AB9-7690-653F70EEF06C}"/>
              </a:ext>
            </a:extLst>
          </p:cNvPr>
          <p:cNvSpPr/>
          <p:nvPr/>
        </p:nvSpPr>
        <p:spPr>
          <a:xfrm>
            <a:off x="5495732" y="4328259"/>
            <a:ext cx="6085452" cy="1304029"/>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ct val="35000"/>
              </a:spcAft>
              <a:buClrTx/>
              <a:buSzTx/>
              <a:buFontTx/>
              <a:buNone/>
              <a:tabLst/>
              <a:defRPr/>
            </a:pPr>
            <a:r>
              <a:rPr kumimoji="0" lang="en-US" sz="14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Rel-21 timeline is to be decided no later than June 2026</a:t>
            </a:r>
          </a:p>
          <a:p>
            <a:pPr marL="171450" marR="0" lvl="0" indent="-171450" algn="l" defTabSz="488950" rtl="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However, ASN.1/</a:t>
            </a:r>
            <a:r>
              <a:rPr kumimoji="0" lang="en-US" sz="1400" b="0" i="0" u="none" strike="noStrike" kern="1200" cap="none" spc="0" normalizeH="0" baseline="0" noProof="0" dirty="0" err="1">
                <a:ln>
                  <a:noFill/>
                </a:ln>
                <a:solidFill>
                  <a:prstClr val="black">
                    <a:hueOff val="0"/>
                    <a:satOff val="0"/>
                    <a:lumOff val="0"/>
                    <a:alphaOff val="0"/>
                  </a:prstClr>
                </a:solidFill>
                <a:effectLst/>
                <a:uLnTx/>
                <a:uFillTx/>
                <a:latin typeface="Calibri" panose="020F0502020204030204"/>
                <a:ea typeface="+mn-ea"/>
                <a:cs typeface="+mn-cs"/>
              </a:rPr>
              <a:t>OpenAPI</a:t>
            </a:r>
            <a:r>
              <a:rPr kumimoji="0" lang="en-US" sz="14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 freeze date is no earlier than March 2029</a:t>
            </a:r>
          </a:p>
        </p:txBody>
      </p:sp>
      <p:sp>
        <p:nvSpPr>
          <p:cNvPr id="3" name="Title 1">
            <a:extLst>
              <a:ext uri="{FF2B5EF4-FFF2-40B4-BE49-F238E27FC236}">
                <a16:creationId xmlns:a16="http://schemas.microsoft.com/office/drawing/2014/main" id="{E60DD59B-F6B6-C884-A15D-C6031D65E7CD}"/>
              </a:ext>
            </a:extLst>
          </p:cNvPr>
          <p:cNvSpPr txBox="1">
            <a:spLocks/>
          </p:cNvSpPr>
          <p:nvPr/>
        </p:nvSpPr>
        <p:spPr>
          <a:xfrm>
            <a:off x="1948441" y="323061"/>
            <a:ext cx="9632742" cy="952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0" marR="0" indent="0" algn="l" defTabSz="609600" eaLnBrk="1" latinLnBrk="0" hangingPunct="1">
              <a:lnSpc>
                <a:spcPct val="90000"/>
              </a:lnSpc>
              <a:spcBef>
                <a:spcPts val="0"/>
              </a:spcBef>
              <a:spcAft>
                <a:spcPts val="0"/>
              </a:spcAft>
              <a:buClrTx/>
              <a:buSzTx/>
              <a:buFontTx/>
              <a:buNone/>
              <a:tabLst/>
              <a:defRPr sz="4000" b="0" i="0" u="none" strike="noStrike" cap="none" spc="0" baseline="0">
                <a:solidFill>
                  <a:srgbClr val="52525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400" b="0" i="0" u="none" strike="noStrike" kern="1200" cap="none" spc="0" normalizeH="0" baseline="0" noProof="0" dirty="0">
                <a:ln>
                  <a:noFill/>
                </a:ln>
                <a:solidFill>
                  <a:schemeClr val="tx1"/>
                </a:solidFill>
                <a:effectLst/>
                <a:uLnTx/>
                <a:uFillTx/>
                <a:latin typeface="Montserrat" panose="00000500000000000000" pitchFamily="50" charset="0"/>
                <a:ea typeface="+mj-ea"/>
                <a:cs typeface="+mj-cs"/>
                <a:sym typeface="Helvetica"/>
              </a:rPr>
              <a:t>Release 21: 6G Normative work timeline</a:t>
            </a:r>
          </a:p>
        </p:txBody>
      </p:sp>
      <p:sp>
        <p:nvSpPr>
          <p:cNvPr id="5" name="Rectangle 4" descr="Checkmark">
            <a:extLst>
              <a:ext uri="{FF2B5EF4-FFF2-40B4-BE49-F238E27FC236}">
                <a16:creationId xmlns:a16="http://schemas.microsoft.com/office/drawing/2014/main" id="{362A70A9-85B1-6611-2A7D-7BB5355E3C0F}"/>
              </a:ext>
            </a:extLst>
          </p:cNvPr>
          <p:cNvSpPr/>
          <p:nvPr/>
        </p:nvSpPr>
        <p:spPr>
          <a:xfrm>
            <a:off x="889336" y="4775207"/>
            <a:ext cx="543282" cy="542751"/>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D6A92"/>
              </a:solidFill>
              <a:effectLst/>
              <a:uLnTx/>
              <a:uFillTx/>
              <a:latin typeface="Calibri" panose="020F0502020204030204"/>
              <a:ea typeface="+mn-ea"/>
              <a:cs typeface="+mn-cs"/>
            </a:endParaRPr>
          </a:p>
        </p:txBody>
      </p:sp>
      <p:pic>
        <p:nvPicPr>
          <p:cNvPr id="2" name="Picture 1" descr="A blue and black logo&#10;&#10;Description automatically generated">
            <a:extLst>
              <a:ext uri="{FF2B5EF4-FFF2-40B4-BE49-F238E27FC236}">
                <a16:creationId xmlns:a16="http://schemas.microsoft.com/office/drawing/2014/main" id="{63CB46A2-4114-9599-88FE-703040C988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022" y="2522364"/>
            <a:ext cx="769121" cy="432631"/>
          </a:xfrm>
          <a:prstGeom prst="rect">
            <a:avLst/>
          </a:prstGeom>
        </p:spPr>
      </p:pic>
      <p:pic>
        <p:nvPicPr>
          <p:cNvPr id="4" name="Picture 3" descr="A blue and black logo&#10;&#10;Description automatically generated">
            <a:extLst>
              <a:ext uri="{FF2B5EF4-FFF2-40B4-BE49-F238E27FC236}">
                <a16:creationId xmlns:a16="http://schemas.microsoft.com/office/drawing/2014/main" id="{C918FC49-DA78-C594-CEBB-259F893F9B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02834" y="207063"/>
            <a:ext cx="1364884" cy="767747"/>
          </a:xfrm>
          <a:prstGeom prst="rect">
            <a:avLst/>
          </a:prstGeom>
        </p:spPr>
      </p:pic>
    </p:spTree>
    <p:extLst>
      <p:ext uri="{BB962C8B-B14F-4D97-AF65-F5344CB8AC3E}">
        <p14:creationId xmlns:p14="http://schemas.microsoft.com/office/powerpoint/2010/main" val="3583325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Cross TSG and SA Internal Coordination</a:t>
            </a:r>
            <a:endParaRPr lang="en-GB" dirty="0"/>
          </a:p>
        </p:txBody>
      </p:sp>
      <p:sp>
        <p:nvSpPr>
          <p:cNvPr id="3" name="Content Placeholder 2"/>
          <p:cNvSpPr>
            <a:spLocks noGrp="1"/>
          </p:cNvSpPr>
          <p:nvPr>
            <p:ph idx="1"/>
          </p:nvPr>
        </p:nvSpPr>
        <p:spPr>
          <a:noFill/>
        </p:spPr>
        <p:txBody>
          <a:bodyPr/>
          <a:lstStyle/>
          <a:p>
            <a:pPr marL="447675" indent="-447675"/>
            <a:r>
              <a:rPr lang="en-GB" sz="2000" dirty="0"/>
              <a:t>TSG Chairs have regular co-ordination calls and at least one coordination call before every TSG meeting. </a:t>
            </a:r>
          </a:p>
          <a:p>
            <a:pPr marL="447675" indent="-447675"/>
            <a:r>
              <a:rPr lang="en-GB" sz="2000" dirty="0"/>
              <a:t>SA Officials (SA Chair, SA Vice Chairs, SA MCC, SA WG Chairs) had continuous coordination, mostly by mail. </a:t>
            </a:r>
          </a:p>
        </p:txBody>
      </p:sp>
    </p:spTree>
    <p:extLst>
      <p:ext uri="{BB962C8B-B14F-4D97-AF65-F5344CB8AC3E}">
        <p14:creationId xmlns:p14="http://schemas.microsoft.com/office/powerpoint/2010/main" val="534856726"/>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 PCG Information</a:t>
            </a:r>
            <a:endParaRPr lang="en-GB" dirty="0"/>
          </a:p>
        </p:txBody>
      </p:sp>
      <p:sp>
        <p:nvSpPr>
          <p:cNvPr id="3" name="Content Placeholder 2"/>
          <p:cNvSpPr>
            <a:spLocks noGrp="1"/>
          </p:cNvSpPr>
          <p:nvPr>
            <p:ph idx="1"/>
          </p:nvPr>
        </p:nvSpPr>
        <p:spPr>
          <a:xfrm>
            <a:off x="838200" y="2029097"/>
            <a:ext cx="10515600" cy="4147865"/>
          </a:xfrm>
          <a:noFill/>
        </p:spPr>
        <p:txBody>
          <a:bodyPr/>
          <a:lstStyle/>
          <a:p>
            <a:pPr marL="447675" indent="-447675"/>
            <a:r>
              <a:rPr lang="en-US" sz="2400" b="1" dirty="0">
                <a:solidFill>
                  <a:srgbClr val="FF0000"/>
                </a:solidFill>
              </a:rPr>
              <a:t>Action PCG52/08: </a:t>
            </a:r>
            <a:r>
              <a:rPr lang="en-US" sz="2400" dirty="0"/>
              <a:t>TSG leadership to guide WG leadership on consideration for the creation of SWG vs. the use of breakout sessions with the convenor.</a:t>
            </a:r>
          </a:p>
          <a:p>
            <a:pPr marL="447675" indent="-447675"/>
            <a:r>
              <a:rPr lang="en-US" sz="2400" dirty="0"/>
              <a:t>TSG SA#104 provided guidance to WGs on SWG (SP-240924). </a:t>
            </a:r>
          </a:p>
          <a:p>
            <a:pPr marL="904875" lvl="1" indent="-447675"/>
            <a:r>
              <a:rPr lang="en-US" sz="1800" b="1" dirty="0">
                <a:solidFill>
                  <a:srgbClr val="FF0000"/>
                </a:solidFill>
              </a:rPr>
              <a:t>Action</a:t>
            </a:r>
            <a:r>
              <a:rPr lang="en-US" sz="1800" dirty="0"/>
              <a:t>: SA3, SA4, and SA5 WG should assess whether their current SWG should continue in its current form, or whether the work should be performed in the WG using relevant  breakout session(s). The WG agreed proposal should be submitted to TSG#105 for approval.</a:t>
            </a:r>
          </a:p>
          <a:p>
            <a:pPr marL="447675" indent="-447675"/>
            <a:r>
              <a:rPr lang="en-US" sz="2400" b="1" dirty="0"/>
              <a:t>Status</a:t>
            </a:r>
            <a:r>
              <a:rPr lang="en-US" sz="2400" dirty="0"/>
              <a:t>: </a:t>
            </a:r>
          </a:p>
          <a:p>
            <a:pPr marL="904875" lvl="1" indent="-447675"/>
            <a:r>
              <a:rPr lang="en-US" sz="1800" dirty="0"/>
              <a:t>SA3, SA4, SA5 agreed to continue SWG. </a:t>
            </a:r>
          </a:p>
          <a:p>
            <a:pPr marL="904875" lvl="1" indent="-447675"/>
            <a:r>
              <a:rPr lang="en-US" sz="1800" dirty="0"/>
              <a:t>No changes required for SA3-LI SWG. </a:t>
            </a:r>
          </a:p>
          <a:p>
            <a:pPr marL="904875" lvl="1" indent="-447675"/>
            <a:r>
              <a:rPr lang="en-US" sz="1800" dirty="0"/>
              <a:t>SA4 updated their </a:t>
            </a:r>
            <a:r>
              <a:rPr lang="en-US" sz="1800" dirty="0" err="1"/>
              <a:t>ToR</a:t>
            </a:r>
            <a:r>
              <a:rPr lang="en-US" sz="1800" dirty="0"/>
              <a:t> to include SWGs </a:t>
            </a:r>
            <a:r>
              <a:rPr lang="en-US" sz="1800" dirty="0" err="1"/>
              <a:t>ToR</a:t>
            </a:r>
            <a:r>
              <a:rPr lang="en-US" sz="1800" dirty="0"/>
              <a:t>. Updated SA4 </a:t>
            </a:r>
            <a:r>
              <a:rPr lang="en-US" sz="1800" dirty="0" err="1"/>
              <a:t>ToR</a:t>
            </a:r>
            <a:r>
              <a:rPr lang="en-US" sz="1800" dirty="0"/>
              <a:t> was approved at TSG SA#105.</a:t>
            </a:r>
          </a:p>
          <a:p>
            <a:pPr marL="904875" lvl="1" indent="-447675"/>
            <a:r>
              <a:rPr lang="en-US" sz="1800" dirty="0"/>
              <a:t>SA5 is expected to submit updated SA5 </a:t>
            </a:r>
            <a:r>
              <a:rPr lang="en-US" sz="1800" dirty="0" err="1"/>
              <a:t>ToR</a:t>
            </a:r>
            <a:r>
              <a:rPr lang="en-US" sz="1800" dirty="0"/>
              <a:t> including SA5-Charging SWG for approval at TSG SA#106. </a:t>
            </a:r>
          </a:p>
        </p:txBody>
      </p:sp>
    </p:spTree>
    <p:extLst>
      <p:ext uri="{BB962C8B-B14F-4D97-AF65-F5344CB8AC3E}">
        <p14:creationId xmlns:p14="http://schemas.microsoft.com/office/powerpoint/2010/main" val="1504382842"/>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 PCG Action</a:t>
            </a:r>
            <a:endParaRPr lang="en-GB" dirty="0"/>
          </a:p>
        </p:txBody>
      </p:sp>
      <p:sp>
        <p:nvSpPr>
          <p:cNvPr id="3" name="Content Placeholder 2"/>
          <p:cNvSpPr>
            <a:spLocks noGrp="1"/>
          </p:cNvSpPr>
          <p:nvPr>
            <p:ph idx="1"/>
          </p:nvPr>
        </p:nvSpPr>
        <p:spPr>
          <a:noFill/>
        </p:spPr>
        <p:txBody>
          <a:bodyPr/>
          <a:lstStyle/>
          <a:p>
            <a:pPr marL="447675" indent="-447675"/>
            <a:r>
              <a:rPr lang="en-US" sz="2400" dirty="0"/>
              <a:t>None</a:t>
            </a:r>
          </a:p>
        </p:txBody>
      </p:sp>
    </p:spTree>
    <p:extLst>
      <p:ext uri="{BB962C8B-B14F-4D97-AF65-F5344CB8AC3E}">
        <p14:creationId xmlns:p14="http://schemas.microsoft.com/office/powerpoint/2010/main" val="362701534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 altLang="en-US" dirty="0"/>
              <a:t>TSG SA Officials</a:t>
            </a:r>
            <a:endParaRPr lang="en-US" altLang="en-US" dirty="0"/>
          </a:p>
        </p:txBody>
      </p:sp>
      <p:sp>
        <p:nvSpPr>
          <p:cNvPr id="6149"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ea typeface="Malgun Gothic" panose="020B0503020000020004" pitchFamily="34" charset="-127"/>
              </a:rPr>
              <a:t>Mona Mustapha</a:t>
            </a:r>
            <a:endParaRPr lang="" altLang="en-US" sz="1800">
              <a:ea typeface="Malgun Gothic" panose="020B0503020000020004" pitchFamily="34" charset="-127"/>
            </a:endParaRPr>
          </a:p>
          <a:p>
            <a:pPr>
              <a:lnSpc>
                <a:spcPct val="100000"/>
              </a:lnSpc>
              <a:spcBef>
                <a:spcPct val="0"/>
              </a:spcBef>
              <a:buFontTx/>
              <a:buNone/>
            </a:pPr>
            <a:r>
              <a:rPr lang="" altLang="en-US" sz="1800">
                <a:ea typeface="Malgun Gothic" panose="020B0503020000020004" pitchFamily="34" charset="-127"/>
              </a:rPr>
              <a:t>TSG SA Vicechair</a:t>
            </a:r>
          </a:p>
          <a:p>
            <a:pPr>
              <a:lnSpc>
                <a:spcPct val="100000"/>
              </a:lnSpc>
              <a:spcBef>
                <a:spcPct val="0"/>
              </a:spcBef>
              <a:buFontTx/>
              <a:buNone/>
            </a:pPr>
            <a:r>
              <a:rPr lang="" altLang="en-US" sz="1800">
                <a:ea typeface="Malgun Gothic" panose="020B0503020000020004" pitchFamily="34" charset="-127"/>
              </a:rPr>
              <a:t>ETSI</a:t>
            </a:r>
          </a:p>
          <a:p>
            <a:pPr>
              <a:lnSpc>
                <a:spcPct val="100000"/>
              </a:lnSpc>
              <a:spcBef>
                <a:spcPct val="0"/>
              </a:spcBef>
              <a:buFontTx/>
              <a:buNone/>
            </a:pPr>
            <a:r>
              <a:rPr lang="en-US" altLang="en-US" sz="1800">
                <a:ea typeface="Malgun Gothic" panose="020B0503020000020004" pitchFamily="34" charset="-127"/>
              </a:rPr>
              <a:t>mona_mustapha@apple.com</a:t>
            </a:r>
            <a:endParaRPr lang="" altLang="en-US" sz="1800">
              <a:ea typeface="Malgun Gothic" panose="020B0503020000020004" pitchFamily="34" charset="-127"/>
            </a:endParaRPr>
          </a:p>
          <a:p>
            <a:pPr>
              <a:buFontTx/>
              <a:buNone/>
            </a:pPr>
            <a:endParaRPr lang="" altLang="en-US" sz="1800">
              <a:ea typeface="Malgun Gothic" panose="020B0503020000020004" pitchFamily="34" charset="-127"/>
            </a:endParaRPr>
          </a:p>
          <a:p>
            <a:pPr>
              <a:buFontTx/>
              <a:buNone/>
            </a:pPr>
            <a:endParaRPr lang="en-US" altLang="en-US" sz="1800">
              <a:ea typeface="Malgun Gothic" panose="020B0503020000020004" pitchFamily="34" charset="-127"/>
            </a:endParaRPr>
          </a:p>
        </p:txBody>
      </p:sp>
      <p:sp>
        <p:nvSpPr>
          <p:cNvPr id="6150"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ja-JP" altLang="en-US" sz="1800"/>
              <a:t>永田 聡　</a:t>
            </a:r>
            <a:r>
              <a:rPr lang="en-US" altLang="en-US" sz="1800">
                <a:ea typeface="MS PGothic" panose="020B0600070205080204" pitchFamily="34" charset="-128"/>
              </a:rPr>
              <a:t>Satoshi Nagata</a:t>
            </a:r>
            <a:endParaRPr lang="" altLang="en-US" sz="1800">
              <a:ea typeface="MS PGothic" panose="020B0600070205080204" pitchFamily="34" charset="-128"/>
            </a:endParaRPr>
          </a:p>
          <a:p>
            <a:pPr>
              <a:lnSpc>
                <a:spcPct val="100000"/>
              </a:lnSpc>
              <a:spcBef>
                <a:spcPct val="0"/>
              </a:spcBef>
              <a:buFontTx/>
              <a:buNone/>
            </a:pPr>
            <a:r>
              <a:rPr lang="" altLang="en-US" sz="1800">
                <a:ea typeface="MS PGothic" panose="020B0600070205080204" pitchFamily="34" charset="-128"/>
              </a:rPr>
              <a:t>TSG SA Vicechair</a:t>
            </a:r>
          </a:p>
          <a:p>
            <a:pPr>
              <a:lnSpc>
                <a:spcPct val="100000"/>
              </a:lnSpc>
              <a:spcBef>
                <a:spcPct val="0"/>
              </a:spcBef>
              <a:buFontTx/>
              <a:buNone/>
            </a:pPr>
            <a:r>
              <a:rPr lang="" altLang="en-US" sz="1800">
                <a:ea typeface="MS PGothic" panose="020B0600070205080204" pitchFamily="34" charset="-128"/>
              </a:rPr>
              <a:t>ARIB</a:t>
            </a:r>
            <a:br>
              <a:rPr lang="" altLang="en-US" sz="1800">
                <a:ea typeface="MS PGothic" panose="020B0600070205080204" pitchFamily="34" charset="-128"/>
              </a:rPr>
            </a:br>
            <a:r>
              <a:rPr lang="en-US" altLang="en-US" sz="1800">
                <a:ea typeface="MS PGothic" panose="020B0600070205080204" pitchFamily="34" charset="-128"/>
              </a:rPr>
              <a:t>nagatas@nttdocomo.com</a:t>
            </a:r>
          </a:p>
        </p:txBody>
      </p:sp>
      <p:sp>
        <p:nvSpPr>
          <p:cNvPr id="6151"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ea typeface="MS PGothic" panose="020B0600070205080204" pitchFamily="34" charset="-128"/>
              </a:rPr>
              <a:t>Mark Younge </a:t>
            </a:r>
          </a:p>
          <a:p>
            <a:pPr>
              <a:lnSpc>
                <a:spcPct val="100000"/>
              </a:lnSpc>
              <a:spcBef>
                <a:spcPct val="0"/>
              </a:spcBef>
              <a:buFontTx/>
              <a:buNone/>
            </a:pPr>
            <a:r>
              <a:rPr lang="" altLang="en-US" sz="1800">
                <a:ea typeface="MS PGothic" panose="020B0600070205080204" pitchFamily="34" charset="-128"/>
              </a:rPr>
              <a:t>TSG SA Vicechair</a:t>
            </a:r>
          </a:p>
          <a:p>
            <a:pPr>
              <a:lnSpc>
                <a:spcPct val="100000"/>
              </a:lnSpc>
              <a:spcBef>
                <a:spcPct val="0"/>
              </a:spcBef>
              <a:buFontTx/>
              <a:buNone/>
            </a:pPr>
            <a:r>
              <a:rPr lang="" altLang="en-US" sz="1800">
                <a:ea typeface="MS PGothic" panose="020B0600070205080204" pitchFamily="34" charset="-128"/>
              </a:rPr>
              <a:t>ATIS</a:t>
            </a:r>
          </a:p>
          <a:p>
            <a:pPr>
              <a:lnSpc>
                <a:spcPct val="100000"/>
              </a:lnSpc>
              <a:spcBef>
                <a:spcPct val="0"/>
              </a:spcBef>
              <a:buFontTx/>
              <a:buNone/>
            </a:pPr>
            <a:r>
              <a:rPr lang="en-US" altLang="en-US" sz="1800">
                <a:ea typeface="MS PGothic" panose="020B0600070205080204" pitchFamily="34" charset="-128"/>
              </a:rPr>
              <a:t>Mark.Younge@T-Mobile.com</a:t>
            </a:r>
          </a:p>
        </p:txBody>
      </p:sp>
      <p:sp>
        <p:nvSpPr>
          <p:cNvPr id="6152" name="Content Placeholder 2"/>
          <p:cNvSpPr txBox="1">
            <a:spLocks/>
          </p:cNvSpPr>
          <p:nvPr/>
        </p:nvSpPr>
        <p:spPr bwMode="auto">
          <a:xfrm>
            <a:off x="2162175" y="49403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Maurice Pope</a:t>
            </a:r>
          </a:p>
          <a:p>
            <a:pPr>
              <a:lnSpc>
                <a:spcPct val="100000"/>
              </a:lnSpc>
              <a:spcBef>
                <a:spcPct val="0"/>
              </a:spcBef>
              <a:buFontTx/>
              <a:buNone/>
            </a:pPr>
            <a:r>
              <a:rPr lang="" altLang="en-US" sz="1800" dirty="0"/>
              <a:t>Secretary</a:t>
            </a:r>
          </a:p>
          <a:p>
            <a:pPr>
              <a:lnSpc>
                <a:spcPct val="100000"/>
              </a:lnSpc>
              <a:spcBef>
                <a:spcPct val="0"/>
              </a:spcBef>
              <a:buFontTx/>
              <a:buNone/>
            </a:pPr>
            <a:r>
              <a:rPr lang="" altLang="en-US" sz="1800" dirty="0"/>
              <a:t>MCC</a:t>
            </a:r>
          </a:p>
          <a:p>
            <a:pPr>
              <a:lnSpc>
                <a:spcPct val="100000"/>
              </a:lnSpc>
              <a:spcBef>
                <a:spcPct val="0"/>
              </a:spcBef>
              <a:buFontTx/>
              <a:buNone/>
            </a:pPr>
            <a:r>
              <a:rPr lang="en-US" altLang="en-US" sz="1800" dirty="0"/>
              <a:t>maurice.pope@etsi.org</a:t>
            </a:r>
          </a:p>
        </p:txBody>
      </p:sp>
      <p:pic>
        <p:nvPicPr>
          <p:cNvPr id="6153" name="Picture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848225"/>
            <a:ext cx="12398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5" name="図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99150" y="3367088"/>
            <a:ext cx="1495425"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6" name="13A6DC56-D35B-4C8D-B8CE-66ADEB1B1E4E" descr="C244C946-E2D7-447F-9FE5-A3358195A8D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97563" y="1863725"/>
            <a:ext cx="1455737"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rotWithShape="1">
          <a:blip r:embed="rId6" cstate="print">
            <a:extLst>
              <a:ext uri="{28A0092B-C50C-407E-A947-70E740481C1C}">
                <a14:useLocalDpi xmlns:a14="http://schemas.microsoft.com/office/drawing/2010/main" val="0"/>
              </a:ext>
            </a:extLst>
          </a:blip>
          <a:srcRect t="4017" b="8311"/>
          <a:stretch/>
        </p:blipFill>
        <p:spPr>
          <a:xfrm>
            <a:off x="5896283" y="4848225"/>
            <a:ext cx="1497012" cy="1312433"/>
          </a:xfrm>
          <a:prstGeom prst="rect">
            <a:avLst/>
          </a:prstGeom>
        </p:spPr>
      </p:pic>
      <p:sp>
        <p:nvSpPr>
          <p:cNvPr id="13"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Puneet Jain</a:t>
            </a:r>
          </a:p>
          <a:p>
            <a:pPr>
              <a:lnSpc>
                <a:spcPct val="100000"/>
              </a:lnSpc>
              <a:spcBef>
                <a:spcPct val="0"/>
              </a:spcBef>
              <a:buFontTx/>
              <a:buNone/>
            </a:pPr>
            <a:r>
              <a:rPr lang="" altLang="en-US" sz="1800" dirty="0"/>
              <a:t>TSG SA Chair</a:t>
            </a:r>
          </a:p>
          <a:p>
            <a:pPr>
              <a:lnSpc>
                <a:spcPct val="100000"/>
              </a:lnSpc>
              <a:spcBef>
                <a:spcPct val="0"/>
              </a:spcBef>
              <a:buFontTx/>
              <a:buNone/>
            </a:pPr>
            <a:r>
              <a:rPr lang="en-US" altLang="en-US" sz="1800" dirty="0"/>
              <a:t>ATIS</a:t>
            </a:r>
            <a:endParaRPr lang="" altLang="en-US" sz="1800" dirty="0"/>
          </a:p>
          <a:p>
            <a:pPr>
              <a:lnSpc>
                <a:spcPct val="100000"/>
              </a:lnSpc>
              <a:spcBef>
                <a:spcPct val="0"/>
              </a:spcBef>
              <a:buFontTx/>
              <a:buNone/>
            </a:pPr>
            <a:r>
              <a:rPr lang="en-US" altLang="en-US" sz="1800" dirty="0"/>
              <a:t>puneet.jain@intel.com</a:t>
            </a:r>
            <a:endParaRPr lang="" altLang="en-US" sz="1800" dirty="0"/>
          </a:p>
          <a:p>
            <a:pPr>
              <a:buFontTx/>
              <a:buNone/>
            </a:pPr>
            <a:endParaRPr lang="" altLang="en-US" sz="1800" dirty="0"/>
          </a:p>
          <a:p>
            <a:pPr>
              <a:buFontTx/>
              <a:buNone/>
            </a:pPr>
            <a:endParaRPr lang="" altLang="en-US" sz="1800" dirty="0"/>
          </a:p>
          <a:p>
            <a:pPr>
              <a:buFontTx/>
              <a:buNone/>
            </a:pPr>
            <a:endParaRPr lang="en-US" altLang="en-US" sz="1800" dirty="0"/>
          </a:p>
        </p:txBody>
      </p:sp>
      <p:pic>
        <p:nvPicPr>
          <p:cNvPr id="4" name="Picture 3" descr="A person in a suit and tie&#10;&#10;Description automatically generated">
            <a:extLst>
              <a:ext uri="{FF2B5EF4-FFF2-40B4-BE49-F238E27FC236}">
                <a16:creationId xmlns:a16="http://schemas.microsoft.com/office/drawing/2014/main" id="{3D96E944-0CE2-35BF-122F-46A2F0BF0C6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0250" y="1910556"/>
            <a:ext cx="1455737" cy="1455737"/>
          </a:xfrm>
          <a:prstGeom prst="rect">
            <a:avLst/>
          </a:prstGeom>
        </p:spPr>
      </p:pic>
    </p:spTree>
    <p:extLst>
      <p:ext uri="{BB962C8B-B14F-4D97-AF65-F5344CB8AC3E}">
        <p14:creationId xmlns:p14="http://schemas.microsoft.com/office/powerpoint/2010/main" val="1898878729"/>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09600" y="274638"/>
            <a:ext cx="9112251" cy="1143000"/>
          </a:xfrm>
        </p:spPr>
        <p:txBody>
          <a:bodyPr wrap="square" anchor="ctr">
            <a:normAutofit/>
          </a:bodyPr>
          <a:lstStyle/>
          <a:p>
            <a:r>
              <a:rPr lang="en-US" dirty="0"/>
              <a:t>Acknowledgements</a:t>
            </a:r>
            <a:endParaRPr lang="en-GB" dirty="0"/>
          </a:p>
        </p:txBody>
      </p:sp>
      <p:sp>
        <p:nvSpPr>
          <p:cNvPr id="17" name="Slide Number Placeholder 3">
            <a:extLst>
              <a:ext uri="{FF2B5EF4-FFF2-40B4-BE49-F238E27FC236}">
                <a16:creationId xmlns:a16="http://schemas.microsoft.com/office/drawing/2014/main" id="{7763B72C-74EF-ABCE-D47E-B79AD751F2A5}"/>
              </a:ext>
            </a:extLst>
          </p:cNvPr>
          <p:cNvSpPr>
            <a:spLocks noGrp="1"/>
          </p:cNvSpPr>
          <p:nvPr>
            <p:ph type="sldNum" sz="quarter" idx="10"/>
          </p:nvPr>
        </p:nvSpPr>
        <p:spPr>
          <a:xfrm>
            <a:off x="11410952" y="6483350"/>
            <a:ext cx="527049" cy="222250"/>
          </a:xfrm>
        </p:spPr>
        <p:txBody>
          <a:bodyPr/>
          <a:lstStyle/>
          <a:p>
            <a:pPr>
              <a:spcAft>
                <a:spcPts val="600"/>
              </a:spcAft>
              <a:defRPr/>
            </a:pPr>
            <a:fld id="{8B78E712-7E90-46AF-8873-540771249AD5}" type="slidenum">
              <a:rPr lang="en-GB"/>
              <a:pPr>
                <a:spcAft>
                  <a:spcPts val="600"/>
                </a:spcAft>
                <a:defRPr/>
              </a:pPr>
              <a:t>30</a:t>
            </a:fld>
            <a:endParaRPr lang="en-GB"/>
          </a:p>
        </p:txBody>
      </p:sp>
      <p:graphicFrame>
        <p:nvGraphicFramePr>
          <p:cNvPr id="18" name="Content Placeholder 6">
            <a:extLst>
              <a:ext uri="{FF2B5EF4-FFF2-40B4-BE49-F238E27FC236}">
                <a16:creationId xmlns:a16="http://schemas.microsoft.com/office/drawing/2014/main" id="{194CE250-83A7-A8EC-5330-B39513CC2BD1}"/>
              </a:ext>
            </a:extLst>
          </p:cNvPr>
          <p:cNvGraphicFramePr>
            <a:graphicFrameLocks noGrp="1"/>
          </p:cNvGraphicFramePr>
          <p:nvPr>
            <p:ph type="tbl" idx="1"/>
            <p:extLst>
              <p:ext uri="{D42A27DB-BD31-4B8C-83A1-F6EECF244321}">
                <p14:modId xmlns:p14="http://schemas.microsoft.com/office/powerpoint/2010/main" val="491827004"/>
              </p:ext>
            </p:extLst>
          </p:nvPr>
        </p:nvGraphicFramePr>
        <p:xfrm>
          <a:off x="438152" y="1765664"/>
          <a:ext cx="109728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42611983"/>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8200" y="365125"/>
            <a:ext cx="10515600" cy="1325563"/>
          </a:xfrm>
        </p:spPr>
        <p:txBody>
          <a:bodyPr wrap="square" anchor="ctr">
            <a:normAutofit/>
          </a:bodyPr>
          <a:lstStyle/>
          <a:p>
            <a:r>
              <a:rPr lang="en-US" dirty="0"/>
              <a:t>Thank You!</a:t>
            </a:r>
            <a:endParaRPr lang="en-GB" dirty="0"/>
          </a:p>
        </p:txBody>
      </p:sp>
      <p:pic>
        <p:nvPicPr>
          <p:cNvPr id="2" name="Picture 8" descr="webpage.jpg">
            <a:extLst>
              <a:ext uri="{FF2B5EF4-FFF2-40B4-BE49-F238E27FC236}">
                <a16:creationId xmlns:a16="http://schemas.microsoft.com/office/drawing/2014/main" id="{5E982B6D-81A0-EAF8-453F-CC5BAE99F0DA}"/>
              </a:ext>
            </a:extLst>
          </p:cNvPr>
          <p:cNvPicPr>
            <a:picLocks noChangeAspect="1"/>
          </p:cNvPicPr>
          <p:nvPr/>
        </p:nvPicPr>
        <p:blipFill>
          <a:blip r:embed="rId2">
            <a:extLst>
              <a:ext uri="{28A0092B-C50C-407E-A947-70E740481C1C}">
                <a14:useLocalDpi xmlns:a14="http://schemas.microsoft.com/office/drawing/2010/main" val="0"/>
              </a:ext>
            </a:extLst>
          </a:blip>
          <a:srcRect l="4235" r="2917" b="-2"/>
          <a:stretch/>
        </p:blipFill>
        <p:spPr bwMode="auto">
          <a:xfrm>
            <a:off x="838200" y="1881188"/>
            <a:ext cx="5067300" cy="4352544"/>
          </a:xfrm>
          <a:prstGeom prst="rect">
            <a:avLst/>
          </a:prstGeom>
          <a:solidFill>
            <a:srgbClr val="FFFFFF"/>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DA1E05D4-514E-BEDE-CC38-BA4F0446189E}"/>
              </a:ext>
            </a:extLst>
          </p:cNvPr>
          <p:cNvSpPr txBox="1"/>
          <p:nvPr/>
        </p:nvSpPr>
        <p:spPr bwMode="auto">
          <a:xfrm>
            <a:off x="7236822" y="4023360"/>
            <a:ext cx="3169921" cy="1907177"/>
          </a:xfrm>
          <a:prstGeom prst="rect">
            <a:avLst/>
          </a:prstGeom>
          <a:noFill/>
          <a:ln>
            <a:noFill/>
          </a:ln>
        </p:spPr>
        <p:txBody>
          <a:bodyPr anchor="t">
            <a:normAutofit fontScale="92500"/>
          </a:bodyPr>
          <a:lstStyle/>
          <a:p>
            <a:pPr algn="ctr">
              <a:spcAft>
                <a:spcPts val="600"/>
              </a:spcAft>
            </a:pPr>
            <a:r>
              <a:rPr lang="en-US" altLang="en-US" sz="2400" b="1" kern="1200" dirty="0"/>
              <a:t>Puneet Jain</a:t>
            </a:r>
          </a:p>
          <a:p>
            <a:pPr algn="ctr">
              <a:spcAft>
                <a:spcPts val="600"/>
              </a:spcAft>
            </a:pPr>
            <a:r>
              <a:rPr lang="en-US" altLang="en-US" sz="2400" kern="1200" dirty="0"/>
              <a:t>3GPP TSG SA Chair</a:t>
            </a:r>
          </a:p>
          <a:p>
            <a:pPr algn="ctr">
              <a:spcAft>
                <a:spcPts val="600"/>
              </a:spcAft>
            </a:pPr>
            <a:r>
              <a:rPr lang="en-US" altLang="en-US" sz="2400" kern="1200" dirty="0">
                <a:hlinkClick r:id="rId3"/>
              </a:rPr>
              <a:t>puneet.jain@intel.com</a:t>
            </a:r>
            <a:r>
              <a:rPr lang="en-US" altLang="en-US" sz="2400" kern="1200" dirty="0"/>
              <a:t> </a:t>
            </a:r>
          </a:p>
          <a:p>
            <a:pPr algn="ctr">
              <a:spcAft>
                <a:spcPts val="600"/>
              </a:spcAft>
            </a:pPr>
            <a:r>
              <a:rPr lang="en-US" altLang="en-US" sz="2400" kern="1200" dirty="0">
                <a:hlinkClick r:id="rId4"/>
              </a:rPr>
              <a:t>www.3gpp.org</a:t>
            </a:r>
            <a:r>
              <a:rPr lang="en-US" altLang="en-US" sz="2400" kern="1200" dirty="0"/>
              <a:t> </a:t>
            </a:r>
          </a:p>
        </p:txBody>
      </p:sp>
    </p:spTree>
    <p:extLst>
      <p:ext uri="{BB962C8B-B14F-4D97-AF65-F5344CB8AC3E}">
        <p14:creationId xmlns:p14="http://schemas.microsoft.com/office/powerpoint/2010/main" val="336536212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US" sz="4400" dirty="0">
                <a:latin typeface="+mj-lt"/>
              </a:rPr>
              <a:t>Release 18 Timeline</a:t>
            </a:r>
            <a:endParaRPr lang="en-US" sz="4400" kern="0" dirty="0">
              <a:latin typeface="+mj-lt"/>
              <a:ea typeface="ＭＳ Ｐゴシック" charset="0"/>
              <a:cs typeface="ＭＳ Ｐゴシック" charset="0"/>
            </a:endParaRPr>
          </a:p>
        </p:txBody>
      </p:sp>
      <p:grpSp>
        <p:nvGrpSpPr>
          <p:cNvPr id="84" name="Group 83">
            <a:extLst>
              <a:ext uri="{FF2B5EF4-FFF2-40B4-BE49-F238E27FC236}">
                <a16:creationId xmlns:a16="http://schemas.microsoft.com/office/drawing/2014/main" id="{AC8FCC3E-B564-242B-271A-13E17125A76E}"/>
              </a:ext>
            </a:extLst>
          </p:cNvPr>
          <p:cNvGrpSpPr/>
          <p:nvPr/>
        </p:nvGrpSpPr>
        <p:grpSpPr>
          <a:xfrm>
            <a:off x="60385" y="1000664"/>
            <a:ext cx="11611362" cy="5224416"/>
            <a:chOff x="55563" y="692839"/>
            <a:chExt cx="10587276" cy="4213226"/>
          </a:xfrm>
        </p:grpSpPr>
        <p:cxnSp>
          <p:nvCxnSpPr>
            <p:cNvPr id="81" name="Straight Connector 114">
              <a:extLst>
                <a:ext uri="{FF2B5EF4-FFF2-40B4-BE49-F238E27FC236}">
                  <a16:creationId xmlns:a16="http://schemas.microsoft.com/office/drawing/2014/main" id="{BCD9FBDA-D2C4-8990-6729-4688E5314432}"/>
                </a:ext>
              </a:extLst>
            </p:cNvPr>
            <p:cNvCxnSpPr>
              <a:cxnSpLocks noChangeShapeType="1"/>
            </p:cNvCxnSpPr>
            <p:nvPr/>
          </p:nvCxnSpPr>
          <p:spPr bwMode="auto">
            <a:xfrm>
              <a:off x="7983431" y="1535803"/>
              <a:ext cx="0" cy="3370262"/>
            </a:xfrm>
            <a:prstGeom prst="line">
              <a:avLst/>
            </a:prstGeom>
            <a:noFill/>
            <a:ln w="38100" cap="flat" cmpd="sng" algn="ctr">
              <a:solidFill>
                <a:srgbClr val="C0504D"/>
              </a:solidFill>
              <a:prstDash val="solid"/>
              <a:headEnd/>
              <a:tailEnd/>
            </a:ln>
            <a:effectLst>
              <a:outerShdw blurRad="40000" dist="23000" dir="5400000" rotWithShape="0">
                <a:srgbClr val="000000">
                  <a:alpha val="35000"/>
                </a:srgbClr>
              </a:outerShdw>
            </a:effectLst>
          </p:spPr>
        </p:cxnSp>
        <p:cxnSp>
          <p:nvCxnSpPr>
            <p:cNvPr id="5" name="Straight Connector 4">
              <a:extLst>
                <a:ext uri="{FF2B5EF4-FFF2-40B4-BE49-F238E27FC236}">
                  <a16:creationId xmlns:a16="http://schemas.microsoft.com/office/drawing/2014/main" id="{13F6377B-5342-9A45-B0A6-3F08C366DEDA}"/>
                </a:ext>
              </a:extLst>
            </p:cNvPr>
            <p:cNvCxnSpPr>
              <a:cxnSpLocks/>
            </p:cNvCxnSpPr>
            <p:nvPr/>
          </p:nvCxnSpPr>
          <p:spPr bwMode="auto">
            <a:xfrm>
              <a:off x="4224338" y="842064"/>
              <a:ext cx="2527300" cy="0"/>
            </a:xfrm>
            <a:prstGeom prst="line">
              <a:avLst/>
            </a:prstGeom>
            <a:noFill/>
            <a:ln w="9525" cap="flat" cmpd="sng" algn="ctr">
              <a:solidFill>
                <a:srgbClr val="8064A2">
                  <a:lumMod val="60000"/>
                  <a:lumOff val="40000"/>
                </a:srgbClr>
              </a:solidFill>
              <a:prstDash val="solid"/>
              <a:headEnd type="none" w="med" len="med"/>
              <a:tailEnd type="none" w="med" len="med"/>
            </a:ln>
            <a:effectLst/>
          </p:spPr>
        </p:cxnSp>
        <p:cxnSp>
          <p:nvCxnSpPr>
            <p:cNvPr id="7" name="Straight Connector 6">
              <a:extLst>
                <a:ext uri="{FF2B5EF4-FFF2-40B4-BE49-F238E27FC236}">
                  <a16:creationId xmlns:a16="http://schemas.microsoft.com/office/drawing/2014/main" id="{04380011-61DC-7253-FCD6-3DD2F7321D46}"/>
                </a:ext>
              </a:extLst>
            </p:cNvPr>
            <p:cNvCxnSpPr>
              <a:cxnSpLocks/>
            </p:cNvCxnSpPr>
            <p:nvPr/>
          </p:nvCxnSpPr>
          <p:spPr bwMode="auto">
            <a:xfrm>
              <a:off x="6918325" y="842064"/>
              <a:ext cx="2166938" cy="0"/>
            </a:xfrm>
            <a:prstGeom prst="line">
              <a:avLst/>
            </a:prstGeom>
            <a:noFill/>
            <a:ln w="9525" cap="flat" cmpd="sng" algn="ctr">
              <a:solidFill>
                <a:srgbClr val="8064A2">
                  <a:lumMod val="60000"/>
                  <a:lumOff val="40000"/>
                </a:srgbClr>
              </a:solidFill>
              <a:prstDash val="solid"/>
              <a:headEnd type="none" w="med" len="med"/>
              <a:tailEnd type="none" w="med" len="med"/>
            </a:ln>
            <a:effectLst/>
          </p:spPr>
        </p:cxnSp>
        <p:cxnSp>
          <p:nvCxnSpPr>
            <p:cNvPr id="8" name="Straight Connector 7">
              <a:extLst>
                <a:ext uri="{FF2B5EF4-FFF2-40B4-BE49-F238E27FC236}">
                  <a16:creationId xmlns:a16="http://schemas.microsoft.com/office/drawing/2014/main" id="{51BDE6D0-3BC6-65B6-C2A9-F97471B9331F}"/>
                </a:ext>
              </a:extLst>
            </p:cNvPr>
            <p:cNvCxnSpPr>
              <a:cxnSpLocks/>
            </p:cNvCxnSpPr>
            <p:nvPr/>
          </p:nvCxnSpPr>
          <p:spPr bwMode="auto">
            <a:xfrm>
              <a:off x="1433513" y="842064"/>
              <a:ext cx="2701925" cy="0"/>
            </a:xfrm>
            <a:prstGeom prst="line">
              <a:avLst/>
            </a:prstGeom>
            <a:noFill/>
            <a:ln w="9525" cap="flat" cmpd="sng" algn="ctr">
              <a:solidFill>
                <a:srgbClr val="8064A2">
                  <a:lumMod val="60000"/>
                  <a:lumOff val="40000"/>
                </a:srgbClr>
              </a:solidFill>
              <a:prstDash val="solid"/>
              <a:headEnd type="none" w="med" len="med"/>
              <a:tailEnd type="none" w="med" len="med"/>
            </a:ln>
            <a:effectLst/>
          </p:spPr>
        </p:cxnSp>
        <p:cxnSp>
          <p:nvCxnSpPr>
            <p:cNvPr id="9" name="Straight Connector 114">
              <a:extLst>
                <a:ext uri="{FF2B5EF4-FFF2-40B4-BE49-F238E27FC236}">
                  <a16:creationId xmlns:a16="http://schemas.microsoft.com/office/drawing/2014/main" id="{FDD082A7-BCDD-1480-3A1F-54D547520865}"/>
                </a:ext>
              </a:extLst>
            </p:cNvPr>
            <p:cNvCxnSpPr>
              <a:cxnSpLocks noChangeShapeType="1"/>
            </p:cNvCxnSpPr>
            <p:nvPr/>
          </p:nvCxnSpPr>
          <p:spPr bwMode="auto">
            <a:xfrm>
              <a:off x="6854825" y="1542151"/>
              <a:ext cx="0" cy="3363913"/>
            </a:xfrm>
            <a:prstGeom prst="line">
              <a:avLst/>
            </a:prstGeom>
            <a:noFill/>
            <a:ln w="28575" algn="ctr">
              <a:solidFill>
                <a:srgbClr val="8064A2">
                  <a:lumMod val="60000"/>
                  <a:lumOff val="40000"/>
                </a:srgbClr>
              </a:solidFill>
              <a:round/>
              <a:headEnd/>
              <a:tailEnd/>
            </a:ln>
          </p:spPr>
        </p:cxnSp>
        <p:cxnSp>
          <p:nvCxnSpPr>
            <p:cNvPr id="11" name="Straight Connector 114">
              <a:extLst>
                <a:ext uri="{FF2B5EF4-FFF2-40B4-BE49-F238E27FC236}">
                  <a16:creationId xmlns:a16="http://schemas.microsoft.com/office/drawing/2014/main" id="{E88BDFA0-0C10-64D3-93E4-22DD9B5F189C}"/>
                </a:ext>
              </a:extLst>
            </p:cNvPr>
            <p:cNvCxnSpPr>
              <a:cxnSpLocks noChangeShapeType="1"/>
            </p:cNvCxnSpPr>
            <p:nvPr/>
          </p:nvCxnSpPr>
          <p:spPr bwMode="auto">
            <a:xfrm>
              <a:off x="4135438" y="1502464"/>
              <a:ext cx="0" cy="3403600"/>
            </a:xfrm>
            <a:prstGeom prst="line">
              <a:avLst/>
            </a:prstGeom>
            <a:noFill/>
            <a:ln w="28575" algn="ctr">
              <a:solidFill>
                <a:srgbClr val="8064A2">
                  <a:lumMod val="60000"/>
                  <a:lumOff val="40000"/>
                </a:srgbClr>
              </a:solidFill>
              <a:round/>
              <a:headEnd/>
              <a:tailEnd/>
            </a:ln>
          </p:spPr>
        </p:cxnSp>
        <p:cxnSp>
          <p:nvCxnSpPr>
            <p:cNvPr id="12" name="Straight Connector 114">
              <a:extLst>
                <a:ext uri="{FF2B5EF4-FFF2-40B4-BE49-F238E27FC236}">
                  <a16:creationId xmlns:a16="http://schemas.microsoft.com/office/drawing/2014/main" id="{EA5B6441-BC20-AB8A-22DA-D436A063EE29}"/>
                </a:ext>
              </a:extLst>
            </p:cNvPr>
            <p:cNvCxnSpPr>
              <a:cxnSpLocks noChangeShapeType="1"/>
            </p:cNvCxnSpPr>
            <p:nvPr/>
          </p:nvCxnSpPr>
          <p:spPr bwMode="auto">
            <a:xfrm flipH="1">
              <a:off x="1395413" y="1504051"/>
              <a:ext cx="11112" cy="3402013"/>
            </a:xfrm>
            <a:prstGeom prst="line">
              <a:avLst/>
            </a:prstGeom>
            <a:noFill/>
            <a:ln w="28575" algn="ctr">
              <a:solidFill>
                <a:srgbClr val="8064A2">
                  <a:lumMod val="60000"/>
                  <a:lumOff val="40000"/>
                </a:srgbClr>
              </a:solidFill>
              <a:round/>
              <a:headEnd/>
              <a:tailEnd/>
            </a:ln>
          </p:spPr>
        </p:cxnSp>
        <p:cxnSp>
          <p:nvCxnSpPr>
            <p:cNvPr id="13" name="Straight Connector 115">
              <a:extLst>
                <a:ext uri="{FF2B5EF4-FFF2-40B4-BE49-F238E27FC236}">
                  <a16:creationId xmlns:a16="http://schemas.microsoft.com/office/drawing/2014/main" id="{2F6AC5AF-FD79-C202-C782-4A52056AD2D9}"/>
                </a:ext>
              </a:extLst>
            </p:cNvPr>
            <p:cNvCxnSpPr>
              <a:cxnSpLocks noChangeShapeType="1"/>
            </p:cNvCxnSpPr>
            <p:nvPr/>
          </p:nvCxnSpPr>
          <p:spPr bwMode="auto">
            <a:xfrm>
              <a:off x="2079625" y="1542151"/>
              <a:ext cx="0" cy="3363913"/>
            </a:xfrm>
            <a:prstGeom prst="line">
              <a:avLst/>
            </a:prstGeom>
            <a:noFill/>
            <a:ln w="9525" algn="ctr">
              <a:solidFill>
                <a:srgbClr val="8064A2">
                  <a:lumMod val="60000"/>
                  <a:lumOff val="40000"/>
                </a:srgbClr>
              </a:solidFill>
              <a:prstDash val="dash"/>
              <a:round/>
              <a:headEnd/>
              <a:tailEnd/>
            </a:ln>
          </p:spPr>
        </p:cxnSp>
        <p:cxnSp>
          <p:nvCxnSpPr>
            <p:cNvPr id="15" name="Straight Connector 114">
              <a:extLst>
                <a:ext uri="{FF2B5EF4-FFF2-40B4-BE49-F238E27FC236}">
                  <a16:creationId xmlns:a16="http://schemas.microsoft.com/office/drawing/2014/main" id="{16F7F86D-23A2-17B1-E71B-9F77D0FDA74A}"/>
                </a:ext>
              </a:extLst>
            </p:cNvPr>
            <p:cNvCxnSpPr>
              <a:cxnSpLocks noChangeShapeType="1"/>
            </p:cNvCxnSpPr>
            <p:nvPr/>
          </p:nvCxnSpPr>
          <p:spPr bwMode="auto">
            <a:xfrm>
              <a:off x="8643202" y="1515162"/>
              <a:ext cx="0" cy="3360738"/>
            </a:xfrm>
            <a:prstGeom prst="line">
              <a:avLst/>
            </a:prstGeom>
            <a:noFill/>
            <a:ln w="9525" algn="ctr">
              <a:solidFill>
                <a:srgbClr val="8064A2">
                  <a:lumMod val="60000"/>
                  <a:lumOff val="40000"/>
                </a:srgbClr>
              </a:solidFill>
              <a:prstDash val="dash"/>
              <a:round/>
              <a:headEnd/>
              <a:tailEnd/>
            </a:ln>
          </p:spPr>
        </p:cxnSp>
        <p:cxnSp>
          <p:nvCxnSpPr>
            <p:cNvPr id="19" name="Straight Connector 114">
              <a:extLst>
                <a:ext uri="{FF2B5EF4-FFF2-40B4-BE49-F238E27FC236}">
                  <a16:creationId xmlns:a16="http://schemas.microsoft.com/office/drawing/2014/main" id="{C79357B6-EA8D-C72C-F1E7-93CE26D95C24}"/>
                </a:ext>
              </a:extLst>
            </p:cNvPr>
            <p:cNvCxnSpPr>
              <a:cxnSpLocks noChangeShapeType="1"/>
            </p:cNvCxnSpPr>
            <p:nvPr/>
          </p:nvCxnSpPr>
          <p:spPr bwMode="auto">
            <a:xfrm>
              <a:off x="788988" y="1542151"/>
              <a:ext cx="0" cy="3363913"/>
            </a:xfrm>
            <a:prstGeom prst="line">
              <a:avLst/>
            </a:prstGeom>
            <a:noFill/>
            <a:ln w="9525" algn="ctr">
              <a:solidFill>
                <a:srgbClr val="8064A2">
                  <a:lumMod val="60000"/>
                  <a:lumOff val="40000"/>
                </a:srgbClr>
              </a:solidFill>
              <a:prstDash val="dash"/>
              <a:round/>
              <a:headEnd/>
              <a:tailEnd/>
            </a:ln>
          </p:spPr>
        </p:cxnSp>
        <p:cxnSp>
          <p:nvCxnSpPr>
            <p:cNvPr id="21" name="Straight Connector 114">
              <a:extLst>
                <a:ext uri="{FF2B5EF4-FFF2-40B4-BE49-F238E27FC236}">
                  <a16:creationId xmlns:a16="http://schemas.microsoft.com/office/drawing/2014/main" id="{2A5DFED3-F9E6-BDF2-F074-3F444F264B8F}"/>
                </a:ext>
              </a:extLst>
            </p:cNvPr>
            <p:cNvCxnSpPr>
              <a:cxnSpLocks noChangeShapeType="1"/>
            </p:cNvCxnSpPr>
            <p:nvPr/>
          </p:nvCxnSpPr>
          <p:spPr bwMode="auto">
            <a:xfrm>
              <a:off x="7443502" y="1532574"/>
              <a:ext cx="0" cy="3363913"/>
            </a:xfrm>
            <a:prstGeom prst="line">
              <a:avLst/>
            </a:prstGeom>
            <a:noFill/>
            <a:ln w="9525" algn="ctr">
              <a:solidFill>
                <a:srgbClr val="8064A2">
                  <a:lumMod val="60000"/>
                  <a:lumOff val="40000"/>
                </a:srgbClr>
              </a:solidFill>
              <a:prstDash val="dash"/>
              <a:round/>
              <a:headEnd/>
              <a:tailEnd/>
            </a:ln>
          </p:spPr>
        </p:cxnSp>
        <p:cxnSp>
          <p:nvCxnSpPr>
            <p:cNvPr id="23" name="Straight Connector 114">
              <a:extLst>
                <a:ext uri="{FF2B5EF4-FFF2-40B4-BE49-F238E27FC236}">
                  <a16:creationId xmlns:a16="http://schemas.microsoft.com/office/drawing/2014/main" id="{416C85B9-F70A-4929-69E8-E5D6BFE9DC6A}"/>
                </a:ext>
              </a:extLst>
            </p:cNvPr>
            <p:cNvCxnSpPr>
              <a:cxnSpLocks noChangeShapeType="1"/>
            </p:cNvCxnSpPr>
            <p:nvPr/>
          </p:nvCxnSpPr>
          <p:spPr bwMode="auto">
            <a:xfrm>
              <a:off x="6189663" y="1542151"/>
              <a:ext cx="0" cy="3363913"/>
            </a:xfrm>
            <a:prstGeom prst="line">
              <a:avLst/>
            </a:prstGeom>
            <a:noFill/>
            <a:ln w="9525" algn="ctr">
              <a:solidFill>
                <a:srgbClr val="8064A2">
                  <a:lumMod val="60000"/>
                  <a:lumOff val="40000"/>
                </a:srgbClr>
              </a:solidFill>
              <a:prstDash val="dash"/>
              <a:round/>
              <a:headEnd/>
              <a:tailEnd/>
            </a:ln>
          </p:spPr>
        </p:cxnSp>
        <p:cxnSp>
          <p:nvCxnSpPr>
            <p:cNvPr id="24" name="Straight Connector 114">
              <a:extLst>
                <a:ext uri="{FF2B5EF4-FFF2-40B4-BE49-F238E27FC236}">
                  <a16:creationId xmlns:a16="http://schemas.microsoft.com/office/drawing/2014/main" id="{CDA5BB03-E21D-06E6-B105-69AE87C1907B}"/>
                </a:ext>
              </a:extLst>
            </p:cNvPr>
            <p:cNvCxnSpPr>
              <a:cxnSpLocks noChangeShapeType="1"/>
            </p:cNvCxnSpPr>
            <p:nvPr/>
          </p:nvCxnSpPr>
          <p:spPr bwMode="auto">
            <a:xfrm>
              <a:off x="4797425" y="1542151"/>
              <a:ext cx="0" cy="3363913"/>
            </a:xfrm>
            <a:prstGeom prst="line">
              <a:avLst/>
            </a:prstGeom>
            <a:noFill/>
            <a:ln w="9525" algn="ctr">
              <a:solidFill>
                <a:srgbClr val="8064A2">
                  <a:lumMod val="60000"/>
                  <a:lumOff val="40000"/>
                </a:srgbClr>
              </a:solidFill>
              <a:prstDash val="dash"/>
              <a:round/>
              <a:headEnd/>
              <a:tailEnd/>
            </a:ln>
          </p:spPr>
        </p:cxnSp>
        <p:cxnSp>
          <p:nvCxnSpPr>
            <p:cNvPr id="26" name="Straight Connector 114">
              <a:extLst>
                <a:ext uri="{FF2B5EF4-FFF2-40B4-BE49-F238E27FC236}">
                  <a16:creationId xmlns:a16="http://schemas.microsoft.com/office/drawing/2014/main" id="{16DB2480-5AA2-EBAF-5F27-D5837033C97E}"/>
                </a:ext>
              </a:extLst>
            </p:cNvPr>
            <p:cNvCxnSpPr>
              <a:cxnSpLocks noChangeShapeType="1"/>
            </p:cNvCxnSpPr>
            <p:nvPr/>
          </p:nvCxnSpPr>
          <p:spPr bwMode="auto">
            <a:xfrm>
              <a:off x="3540125" y="1542151"/>
              <a:ext cx="0" cy="3363913"/>
            </a:xfrm>
            <a:prstGeom prst="line">
              <a:avLst/>
            </a:prstGeom>
            <a:noFill/>
            <a:ln w="9525" algn="ctr">
              <a:solidFill>
                <a:srgbClr val="8064A2">
                  <a:lumMod val="60000"/>
                  <a:lumOff val="40000"/>
                </a:srgbClr>
              </a:solidFill>
              <a:prstDash val="dash"/>
              <a:round/>
              <a:headEnd/>
              <a:tailEnd/>
            </a:ln>
          </p:spPr>
        </p:cxnSp>
        <p:cxnSp>
          <p:nvCxnSpPr>
            <p:cNvPr id="27" name="Straight Connector 114">
              <a:extLst>
                <a:ext uri="{FF2B5EF4-FFF2-40B4-BE49-F238E27FC236}">
                  <a16:creationId xmlns:a16="http://schemas.microsoft.com/office/drawing/2014/main" id="{7612033D-8EFA-76CD-6CCA-C0CFBD63163A}"/>
                </a:ext>
              </a:extLst>
            </p:cNvPr>
            <p:cNvCxnSpPr>
              <a:cxnSpLocks noChangeShapeType="1"/>
            </p:cNvCxnSpPr>
            <p:nvPr/>
          </p:nvCxnSpPr>
          <p:spPr bwMode="auto">
            <a:xfrm>
              <a:off x="2774950" y="1542151"/>
              <a:ext cx="0" cy="3363913"/>
            </a:xfrm>
            <a:prstGeom prst="line">
              <a:avLst/>
            </a:prstGeom>
            <a:noFill/>
            <a:ln w="9525" algn="ctr">
              <a:solidFill>
                <a:srgbClr val="8064A2">
                  <a:lumMod val="60000"/>
                  <a:lumOff val="40000"/>
                </a:srgbClr>
              </a:solidFill>
              <a:prstDash val="dash"/>
              <a:round/>
              <a:headEnd/>
              <a:tailEnd/>
            </a:ln>
          </p:spPr>
        </p:cxnSp>
        <p:cxnSp>
          <p:nvCxnSpPr>
            <p:cNvPr id="30" name="Straight Connector 114">
              <a:extLst>
                <a:ext uri="{FF2B5EF4-FFF2-40B4-BE49-F238E27FC236}">
                  <a16:creationId xmlns:a16="http://schemas.microsoft.com/office/drawing/2014/main" id="{113DFC66-957D-91EA-B86C-49144A406939}"/>
                </a:ext>
              </a:extLst>
            </p:cNvPr>
            <p:cNvCxnSpPr>
              <a:cxnSpLocks noChangeShapeType="1"/>
            </p:cNvCxnSpPr>
            <p:nvPr/>
          </p:nvCxnSpPr>
          <p:spPr bwMode="auto">
            <a:xfrm>
              <a:off x="7966075" y="1535749"/>
              <a:ext cx="20638" cy="3330575"/>
            </a:xfrm>
            <a:prstGeom prst="line">
              <a:avLst/>
            </a:prstGeom>
            <a:noFill/>
            <a:ln w="9525" algn="ctr">
              <a:solidFill>
                <a:srgbClr val="8064A2">
                  <a:lumMod val="60000"/>
                  <a:lumOff val="40000"/>
                </a:srgbClr>
              </a:solidFill>
              <a:prstDash val="dash"/>
              <a:round/>
              <a:headEnd/>
              <a:tailEnd/>
            </a:ln>
          </p:spPr>
        </p:cxnSp>
        <p:cxnSp>
          <p:nvCxnSpPr>
            <p:cNvPr id="31" name="Straight Connector 30">
              <a:extLst>
                <a:ext uri="{FF2B5EF4-FFF2-40B4-BE49-F238E27FC236}">
                  <a16:creationId xmlns:a16="http://schemas.microsoft.com/office/drawing/2014/main" id="{0ED5B282-F335-6ACA-F0C9-E6EEF2BF790D}"/>
                </a:ext>
              </a:extLst>
            </p:cNvPr>
            <p:cNvCxnSpPr>
              <a:cxnSpLocks/>
            </p:cNvCxnSpPr>
            <p:nvPr/>
          </p:nvCxnSpPr>
          <p:spPr bwMode="auto">
            <a:xfrm>
              <a:off x="100013" y="842064"/>
              <a:ext cx="1209675" cy="0"/>
            </a:xfrm>
            <a:prstGeom prst="line">
              <a:avLst/>
            </a:prstGeom>
            <a:noFill/>
            <a:ln w="9525" cap="flat" cmpd="sng" algn="ctr">
              <a:solidFill>
                <a:srgbClr val="8064A2">
                  <a:lumMod val="60000"/>
                  <a:lumOff val="40000"/>
                </a:srgbClr>
              </a:solidFill>
              <a:prstDash val="solid"/>
              <a:headEnd type="none" w="med" len="med"/>
              <a:tailEnd type="none" w="med" len="med"/>
            </a:ln>
            <a:effectLst/>
          </p:spPr>
        </p:cxnSp>
        <p:sp>
          <p:nvSpPr>
            <p:cNvPr id="32" name="TextBox 86">
              <a:extLst>
                <a:ext uri="{FF2B5EF4-FFF2-40B4-BE49-F238E27FC236}">
                  <a16:creationId xmlns:a16="http://schemas.microsoft.com/office/drawing/2014/main" id="{87333A1C-A28F-8BCF-C7D8-838914B20D5B}"/>
                </a:ext>
              </a:extLst>
            </p:cNvPr>
            <p:cNvSpPr txBox="1">
              <a:spLocks noChangeArrowheads="1"/>
            </p:cNvSpPr>
            <p:nvPr/>
          </p:nvSpPr>
          <p:spPr bwMode="auto">
            <a:xfrm>
              <a:off x="562188" y="1015101"/>
              <a:ext cx="469474"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a:solidFill>
                    <a:prstClr val="black"/>
                  </a:solidFill>
                  <a:latin typeface="Montserrat" panose="00000500000000000000" pitchFamily="2" charset="0"/>
                  <a:cs typeface="+mn-cs"/>
                </a:rPr>
                <a:t>#93-e</a:t>
              </a:r>
            </a:p>
          </p:txBody>
        </p:sp>
        <p:sp>
          <p:nvSpPr>
            <p:cNvPr id="33" name="Chevron 60">
              <a:extLst>
                <a:ext uri="{FF2B5EF4-FFF2-40B4-BE49-F238E27FC236}">
                  <a16:creationId xmlns:a16="http://schemas.microsoft.com/office/drawing/2014/main" id="{EA36767D-C5A4-FEEE-520D-4454AE1BACF9}"/>
                </a:ext>
              </a:extLst>
            </p:cNvPr>
            <p:cNvSpPr/>
            <p:nvPr/>
          </p:nvSpPr>
          <p:spPr bwMode="auto">
            <a:xfrm>
              <a:off x="76200" y="1691376"/>
              <a:ext cx="1339850" cy="22225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5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SA1 Stage 1   100%</a:t>
              </a:r>
            </a:p>
          </p:txBody>
        </p:sp>
        <p:sp>
          <p:nvSpPr>
            <p:cNvPr id="34" name="Chevron 79">
              <a:extLst>
                <a:ext uri="{FF2B5EF4-FFF2-40B4-BE49-F238E27FC236}">
                  <a16:creationId xmlns:a16="http://schemas.microsoft.com/office/drawing/2014/main" id="{3291BE36-5689-F8BD-4177-4794AE271594}"/>
                </a:ext>
              </a:extLst>
            </p:cNvPr>
            <p:cNvSpPr>
              <a:spLocks noChangeArrowheads="1"/>
            </p:cNvSpPr>
            <p:nvPr/>
          </p:nvSpPr>
          <p:spPr bwMode="auto">
            <a:xfrm>
              <a:off x="7364413" y="2786751"/>
              <a:ext cx="622300" cy="212725"/>
            </a:xfrm>
            <a:prstGeom prst="chevron">
              <a:avLst>
                <a:gd name="adj" fmla="val 50124"/>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solidFill>
                    <a:prstClr val="black"/>
                  </a:solidFill>
                  <a:latin typeface="Montserrat" panose="00000500000000000000" pitchFamily="2" charset="0"/>
                  <a:ea typeface="MS PGothic" panose="020B0600070205080204" pitchFamily="34" charset="-128"/>
                </a:rPr>
                <a:t>RAN4_Perf </a:t>
              </a:r>
            </a:p>
          </p:txBody>
        </p:sp>
        <p:sp>
          <p:nvSpPr>
            <p:cNvPr id="35" name="Chevron 58">
              <a:extLst>
                <a:ext uri="{FF2B5EF4-FFF2-40B4-BE49-F238E27FC236}">
                  <a16:creationId xmlns:a16="http://schemas.microsoft.com/office/drawing/2014/main" id="{053E3182-C7D3-FF1D-4663-BA92522DEFA5}"/>
                </a:ext>
              </a:extLst>
            </p:cNvPr>
            <p:cNvSpPr/>
            <p:nvPr/>
          </p:nvSpPr>
          <p:spPr bwMode="auto">
            <a:xfrm>
              <a:off x="3613150" y="3035989"/>
              <a:ext cx="3819525" cy="225425"/>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Stage 3 (CT &amp; SA) </a:t>
              </a:r>
            </a:p>
          </p:txBody>
        </p:sp>
        <p:sp>
          <p:nvSpPr>
            <p:cNvPr id="36" name="Chevron 60">
              <a:extLst>
                <a:ext uri="{FF2B5EF4-FFF2-40B4-BE49-F238E27FC236}">
                  <a16:creationId xmlns:a16="http://schemas.microsoft.com/office/drawing/2014/main" id="{1EB41CB6-2A1B-B04C-D190-D243C435BFC8}"/>
                </a:ext>
              </a:extLst>
            </p:cNvPr>
            <p:cNvSpPr/>
            <p:nvPr/>
          </p:nvSpPr>
          <p:spPr bwMode="auto">
            <a:xfrm>
              <a:off x="2160588" y="2547039"/>
              <a:ext cx="4014787" cy="207962"/>
            </a:xfrm>
            <a:prstGeom prst="chevron">
              <a:avLst/>
            </a:prstGeom>
            <a:gradFill>
              <a:gsLst>
                <a:gs pos="12000">
                  <a:srgbClr val="9BBB59">
                    <a:lumMod val="40000"/>
                    <a:lumOff val="60000"/>
                  </a:srgb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5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RAN1</a:t>
              </a:r>
            </a:p>
          </p:txBody>
        </p:sp>
        <p:sp>
          <p:nvSpPr>
            <p:cNvPr id="37" name="Chevron 60">
              <a:extLst>
                <a:ext uri="{FF2B5EF4-FFF2-40B4-BE49-F238E27FC236}">
                  <a16:creationId xmlns:a16="http://schemas.microsoft.com/office/drawing/2014/main" id="{5FE1BB3B-C2C4-A1FA-8C48-7F234FE8E083}"/>
                </a:ext>
              </a:extLst>
            </p:cNvPr>
            <p:cNvSpPr/>
            <p:nvPr/>
          </p:nvSpPr>
          <p:spPr bwMode="auto">
            <a:xfrm>
              <a:off x="957263" y="2299389"/>
              <a:ext cx="4535487" cy="22225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5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Stage 2 (SA2, SA6,…) Normative</a:t>
              </a:r>
            </a:p>
          </p:txBody>
        </p:sp>
        <p:sp>
          <p:nvSpPr>
            <p:cNvPr id="38" name="Chevron 60">
              <a:extLst>
                <a:ext uri="{FF2B5EF4-FFF2-40B4-BE49-F238E27FC236}">
                  <a16:creationId xmlns:a16="http://schemas.microsoft.com/office/drawing/2014/main" id="{BFDF6082-0C7C-DBE9-C0B7-857FE77BD24B}"/>
                </a:ext>
              </a:extLst>
            </p:cNvPr>
            <p:cNvSpPr>
              <a:spLocks noChangeArrowheads="1"/>
            </p:cNvSpPr>
            <p:nvPr/>
          </p:nvSpPr>
          <p:spPr bwMode="auto">
            <a:xfrm>
              <a:off x="1177925" y="1970776"/>
              <a:ext cx="890588" cy="280988"/>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solidFill>
                    <a:prstClr val="black"/>
                  </a:solidFill>
                  <a:latin typeface="Montserrat" panose="00000500000000000000" pitchFamily="2" charset="0"/>
                  <a:ea typeface="MS PGothic" panose="020B0600070205080204" pitchFamily="34" charset="-128"/>
                </a:rPr>
                <a:t>RAN4 </a:t>
              </a:r>
            </a:p>
            <a:p>
              <a:pPr algn="ctr"/>
              <a:r>
                <a:rPr lang="fr-FR" altLang="en-US" sz="800">
                  <a:solidFill>
                    <a:prstClr val="black"/>
                  </a:solidFill>
                  <a:latin typeface="Montserrat" panose="00000500000000000000" pitchFamily="2" charset="0"/>
                  <a:ea typeface="MS PGothic" panose="020B0600070205080204" pitchFamily="34" charset="-128"/>
                </a:rPr>
                <a:t>content def.</a:t>
              </a:r>
            </a:p>
          </p:txBody>
        </p:sp>
        <p:sp>
          <p:nvSpPr>
            <p:cNvPr id="39" name="TextBox 112">
              <a:extLst>
                <a:ext uri="{FF2B5EF4-FFF2-40B4-BE49-F238E27FC236}">
                  <a16:creationId xmlns:a16="http://schemas.microsoft.com/office/drawing/2014/main" id="{185EE0EA-8159-BD03-FA94-E19F6089D925}"/>
                </a:ext>
              </a:extLst>
            </p:cNvPr>
            <p:cNvSpPr txBox="1">
              <a:spLocks noChangeArrowheads="1"/>
            </p:cNvSpPr>
            <p:nvPr/>
          </p:nvSpPr>
          <p:spPr bwMode="auto">
            <a:xfrm>
              <a:off x="8957294" y="1678398"/>
              <a:ext cx="1685545" cy="372309"/>
            </a:xfrm>
            <a:prstGeom prst="rect">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GB" altLang="en-US" sz="2400" b="1" i="0" u="none" strike="noStrike" kern="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Release 18</a:t>
              </a:r>
              <a:endParaRPr kumimoji="0" lang="en-GB" altLang="en-US" sz="2000" b="1" i="0" u="none" strike="noStrike" kern="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40" name="TextBox 1">
              <a:extLst>
                <a:ext uri="{FF2B5EF4-FFF2-40B4-BE49-F238E27FC236}">
                  <a16:creationId xmlns:a16="http://schemas.microsoft.com/office/drawing/2014/main" id="{8A2104CB-1070-1890-273A-56D3A4DE5533}"/>
                </a:ext>
              </a:extLst>
            </p:cNvPr>
            <p:cNvSpPr txBox="1">
              <a:spLocks noChangeArrowheads="1"/>
            </p:cNvSpPr>
            <p:nvPr/>
          </p:nvSpPr>
          <p:spPr bwMode="auto">
            <a:xfrm>
              <a:off x="69850" y="4434576"/>
              <a:ext cx="1679697" cy="161334"/>
            </a:xfrm>
            <a:prstGeom prst="rect">
              <a:avLst/>
            </a:prstGeom>
            <a:solidFill>
              <a:sysClr val="window" lastClr="FFFFFF"/>
            </a:solidFill>
            <a:ln w="3175" cap="flat" cmpd="sng" algn="ctr">
              <a:solidFill>
                <a:srgbClr val="F79646"/>
              </a:solidFill>
              <a:prstDash val="soli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altLang="en-US" sz="700" b="1" i="0" u="none" strike="noStrike" kern="0" cap="none" spc="0" normalizeH="0" baseline="0" noProof="0" dirty="0">
                  <a:ln>
                    <a:noFill/>
                  </a:ln>
                  <a:solidFill>
                    <a:prstClr val="black"/>
                  </a:solidFill>
                  <a:effectLst/>
                  <a:uLnTx/>
                  <a:uFillTx/>
                  <a:latin typeface="Montserrat" panose="00000500000000000000" pitchFamily="50" charset="0"/>
                  <a:ea typeface="+mn-ea"/>
                  <a:cs typeface="+mn-cs"/>
                </a:rPr>
                <a:t>Note</a:t>
              </a:r>
              <a:r>
                <a:rPr kumimoji="0" lang="en-GB" altLang="en-US" sz="700" b="0" i="0" u="none" strike="noStrike" kern="0" cap="none" spc="0" normalizeH="0" baseline="0" noProof="0" dirty="0">
                  <a:ln>
                    <a:noFill/>
                  </a:ln>
                  <a:solidFill>
                    <a:prstClr val="black"/>
                  </a:solidFill>
                  <a:effectLst/>
                  <a:uLnTx/>
                  <a:uFillTx/>
                  <a:latin typeface="Montserrat" panose="00000500000000000000" pitchFamily="50" charset="0"/>
                  <a:ea typeface="+mn-ea"/>
                  <a:cs typeface="+mn-cs"/>
                </a:rPr>
                <a:t>: All starting dates are indicative</a:t>
              </a:r>
            </a:p>
          </p:txBody>
        </p:sp>
        <p:sp>
          <p:nvSpPr>
            <p:cNvPr id="41" name="TextBox 86">
              <a:extLst>
                <a:ext uri="{FF2B5EF4-FFF2-40B4-BE49-F238E27FC236}">
                  <a16:creationId xmlns:a16="http://schemas.microsoft.com/office/drawing/2014/main" id="{8E1C931B-6611-6908-1C6E-1E8B789BC29F}"/>
                </a:ext>
              </a:extLst>
            </p:cNvPr>
            <p:cNvSpPr txBox="1">
              <a:spLocks noChangeArrowheads="1"/>
            </p:cNvSpPr>
            <p:nvPr/>
          </p:nvSpPr>
          <p:spPr bwMode="auto">
            <a:xfrm>
              <a:off x="1137304" y="1015101"/>
              <a:ext cx="479705"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a:solidFill>
                    <a:prstClr val="black"/>
                  </a:solidFill>
                  <a:latin typeface="Montserrat" panose="00000500000000000000" pitchFamily="2" charset="0"/>
                  <a:cs typeface="+mn-cs"/>
                </a:rPr>
                <a:t>#94-e</a:t>
              </a:r>
              <a:endParaRPr lang="en-GB" altLang="en-US" sz="600">
                <a:solidFill>
                  <a:prstClr val="black"/>
                </a:solidFill>
                <a:latin typeface="Montserrat" panose="00000500000000000000" pitchFamily="2" charset="0"/>
                <a:cs typeface="+mn-cs"/>
              </a:endParaRPr>
            </a:p>
          </p:txBody>
        </p:sp>
        <p:sp>
          <p:nvSpPr>
            <p:cNvPr id="42" name="TextBox 86">
              <a:extLst>
                <a:ext uri="{FF2B5EF4-FFF2-40B4-BE49-F238E27FC236}">
                  <a16:creationId xmlns:a16="http://schemas.microsoft.com/office/drawing/2014/main" id="{16E1C51B-1817-2225-012D-9282C99BEB5B}"/>
                </a:ext>
              </a:extLst>
            </p:cNvPr>
            <p:cNvSpPr txBox="1">
              <a:spLocks noChangeArrowheads="1"/>
            </p:cNvSpPr>
            <p:nvPr/>
          </p:nvSpPr>
          <p:spPr bwMode="auto">
            <a:xfrm>
              <a:off x="1821870" y="1015101"/>
              <a:ext cx="469474"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a:solidFill>
                    <a:prstClr val="black"/>
                  </a:solidFill>
                  <a:latin typeface="Montserrat" panose="00000500000000000000" pitchFamily="2" charset="0"/>
                  <a:cs typeface="+mn-cs"/>
                </a:rPr>
                <a:t>#95-e</a:t>
              </a:r>
              <a:endParaRPr lang="en-GB" altLang="en-US" sz="600">
                <a:solidFill>
                  <a:prstClr val="black"/>
                </a:solidFill>
                <a:latin typeface="Montserrat" panose="00000500000000000000" pitchFamily="2" charset="0"/>
                <a:cs typeface="+mn-cs"/>
              </a:endParaRPr>
            </a:p>
          </p:txBody>
        </p:sp>
        <p:sp>
          <p:nvSpPr>
            <p:cNvPr id="43" name="TextBox 86">
              <a:extLst>
                <a:ext uri="{FF2B5EF4-FFF2-40B4-BE49-F238E27FC236}">
                  <a16:creationId xmlns:a16="http://schemas.microsoft.com/office/drawing/2014/main" id="{6C82C853-4B50-AC55-26D7-1099EE724434}"/>
                </a:ext>
              </a:extLst>
            </p:cNvPr>
            <p:cNvSpPr txBox="1">
              <a:spLocks noChangeArrowheads="1"/>
            </p:cNvSpPr>
            <p:nvPr/>
          </p:nvSpPr>
          <p:spPr bwMode="auto">
            <a:xfrm>
              <a:off x="2572448" y="1015101"/>
              <a:ext cx="370083"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a:solidFill>
                    <a:prstClr val="black"/>
                  </a:solidFill>
                  <a:latin typeface="Montserrat" panose="00000500000000000000" pitchFamily="2" charset="0"/>
                  <a:cs typeface="+mn-cs"/>
                </a:rPr>
                <a:t>#96</a:t>
              </a:r>
              <a:endParaRPr lang="en-GB" altLang="en-US" sz="600">
                <a:solidFill>
                  <a:prstClr val="black"/>
                </a:solidFill>
                <a:latin typeface="Montserrat" panose="00000500000000000000" pitchFamily="2" charset="0"/>
                <a:cs typeface="+mn-cs"/>
              </a:endParaRPr>
            </a:p>
          </p:txBody>
        </p:sp>
        <p:sp>
          <p:nvSpPr>
            <p:cNvPr id="44" name="TextBox 86">
              <a:extLst>
                <a:ext uri="{FF2B5EF4-FFF2-40B4-BE49-F238E27FC236}">
                  <a16:creationId xmlns:a16="http://schemas.microsoft.com/office/drawing/2014/main" id="{D02DDBBD-C13F-97D8-0237-B73189F1F28B}"/>
                </a:ext>
              </a:extLst>
            </p:cNvPr>
            <p:cNvSpPr txBox="1">
              <a:spLocks noChangeArrowheads="1"/>
            </p:cNvSpPr>
            <p:nvPr/>
          </p:nvSpPr>
          <p:spPr bwMode="auto">
            <a:xfrm>
              <a:off x="3304658" y="1015101"/>
              <a:ext cx="470935"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a:solidFill>
                    <a:prstClr val="black"/>
                  </a:solidFill>
                  <a:latin typeface="Montserrat" panose="00000500000000000000" pitchFamily="2" charset="0"/>
                  <a:cs typeface="+mn-cs"/>
                </a:rPr>
                <a:t>#97-e</a:t>
              </a:r>
              <a:endParaRPr lang="en-GB" altLang="en-US" sz="600">
                <a:solidFill>
                  <a:prstClr val="black"/>
                </a:solidFill>
                <a:latin typeface="Montserrat" panose="00000500000000000000" pitchFamily="2" charset="0"/>
                <a:cs typeface="+mn-cs"/>
              </a:endParaRPr>
            </a:p>
          </p:txBody>
        </p:sp>
        <p:sp>
          <p:nvSpPr>
            <p:cNvPr id="45" name="TextBox 86">
              <a:extLst>
                <a:ext uri="{FF2B5EF4-FFF2-40B4-BE49-F238E27FC236}">
                  <a16:creationId xmlns:a16="http://schemas.microsoft.com/office/drawing/2014/main" id="{F9EB5B52-60D4-8373-456B-1F2A7391A619}"/>
                </a:ext>
              </a:extLst>
            </p:cNvPr>
            <p:cNvSpPr txBox="1">
              <a:spLocks noChangeArrowheads="1"/>
            </p:cNvSpPr>
            <p:nvPr/>
          </p:nvSpPr>
          <p:spPr bwMode="auto">
            <a:xfrm>
              <a:off x="3881171" y="1015101"/>
              <a:ext cx="476782"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a:solidFill>
                    <a:prstClr val="black"/>
                  </a:solidFill>
                  <a:latin typeface="Montserrat" panose="00000500000000000000" pitchFamily="2" charset="0"/>
                  <a:cs typeface="+mn-cs"/>
                </a:rPr>
                <a:t>#98-e</a:t>
              </a:r>
              <a:endParaRPr lang="en-GB" altLang="en-US" sz="600">
                <a:solidFill>
                  <a:prstClr val="black"/>
                </a:solidFill>
                <a:latin typeface="Montserrat" panose="00000500000000000000" pitchFamily="2" charset="0"/>
                <a:cs typeface="+mn-cs"/>
              </a:endParaRPr>
            </a:p>
          </p:txBody>
        </p:sp>
        <p:sp>
          <p:nvSpPr>
            <p:cNvPr id="46" name="TextBox 86">
              <a:extLst>
                <a:ext uri="{FF2B5EF4-FFF2-40B4-BE49-F238E27FC236}">
                  <a16:creationId xmlns:a16="http://schemas.microsoft.com/office/drawing/2014/main" id="{2F539D90-09BF-4407-9AF7-E3B1E845A52A}"/>
                </a:ext>
              </a:extLst>
            </p:cNvPr>
            <p:cNvSpPr txBox="1">
              <a:spLocks noChangeArrowheads="1"/>
            </p:cNvSpPr>
            <p:nvPr/>
          </p:nvSpPr>
          <p:spPr bwMode="auto">
            <a:xfrm>
              <a:off x="4559204" y="1015101"/>
              <a:ext cx="370083"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a:solidFill>
                    <a:prstClr val="black"/>
                  </a:solidFill>
                  <a:latin typeface="Montserrat" panose="00000500000000000000" pitchFamily="2" charset="0"/>
                  <a:cs typeface="+mn-cs"/>
                </a:rPr>
                <a:t>#99</a:t>
              </a:r>
              <a:endParaRPr lang="en-GB" altLang="en-US" sz="600">
                <a:solidFill>
                  <a:prstClr val="black"/>
                </a:solidFill>
                <a:latin typeface="Montserrat" panose="00000500000000000000" pitchFamily="2" charset="0"/>
                <a:cs typeface="+mn-cs"/>
              </a:endParaRPr>
            </a:p>
          </p:txBody>
        </p:sp>
        <p:sp>
          <p:nvSpPr>
            <p:cNvPr id="47" name="TextBox 86">
              <a:extLst>
                <a:ext uri="{FF2B5EF4-FFF2-40B4-BE49-F238E27FC236}">
                  <a16:creationId xmlns:a16="http://schemas.microsoft.com/office/drawing/2014/main" id="{9FB55319-BA84-870C-8CC5-85DBE5A94CCE}"/>
                </a:ext>
              </a:extLst>
            </p:cNvPr>
            <p:cNvSpPr txBox="1">
              <a:spLocks noChangeArrowheads="1"/>
            </p:cNvSpPr>
            <p:nvPr/>
          </p:nvSpPr>
          <p:spPr bwMode="auto">
            <a:xfrm>
              <a:off x="5248730" y="1015101"/>
              <a:ext cx="419779"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a:solidFill>
                    <a:prstClr val="black"/>
                  </a:solidFill>
                  <a:latin typeface="Montserrat" panose="00000500000000000000" pitchFamily="2" charset="0"/>
                  <a:cs typeface="+mn-cs"/>
                </a:rPr>
                <a:t>#100</a:t>
              </a:r>
              <a:endParaRPr lang="en-GB" altLang="en-US" sz="600">
                <a:solidFill>
                  <a:prstClr val="black"/>
                </a:solidFill>
                <a:latin typeface="Montserrat" panose="00000500000000000000" pitchFamily="2" charset="0"/>
                <a:cs typeface="+mn-cs"/>
              </a:endParaRPr>
            </a:p>
          </p:txBody>
        </p:sp>
        <p:sp>
          <p:nvSpPr>
            <p:cNvPr id="48" name="TextBox 86">
              <a:extLst>
                <a:ext uri="{FF2B5EF4-FFF2-40B4-BE49-F238E27FC236}">
                  <a16:creationId xmlns:a16="http://schemas.microsoft.com/office/drawing/2014/main" id="{42325464-1EB5-9EED-BD33-B0AD5A161D5C}"/>
                </a:ext>
              </a:extLst>
            </p:cNvPr>
            <p:cNvSpPr txBox="1">
              <a:spLocks noChangeArrowheads="1"/>
            </p:cNvSpPr>
            <p:nvPr/>
          </p:nvSpPr>
          <p:spPr bwMode="auto">
            <a:xfrm>
              <a:off x="5976009" y="1015101"/>
              <a:ext cx="387623"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a:solidFill>
                    <a:prstClr val="black"/>
                  </a:solidFill>
                  <a:latin typeface="Montserrat" panose="00000500000000000000" pitchFamily="2" charset="0"/>
                  <a:cs typeface="+mn-cs"/>
                </a:rPr>
                <a:t>#101</a:t>
              </a:r>
              <a:endParaRPr lang="en-GB" altLang="en-US" sz="600">
                <a:solidFill>
                  <a:prstClr val="black"/>
                </a:solidFill>
                <a:latin typeface="Montserrat" panose="00000500000000000000" pitchFamily="2" charset="0"/>
                <a:cs typeface="+mn-cs"/>
              </a:endParaRPr>
            </a:p>
          </p:txBody>
        </p:sp>
        <p:sp>
          <p:nvSpPr>
            <p:cNvPr id="49" name="TextBox 86">
              <a:extLst>
                <a:ext uri="{FF2B5EF4-FFF2-40B4-BE49-F238E27FC236}">
                  <a16:creationId xmlns:a16="http://schemas.microsoft.com/office/drawing/2014/main" id="{830ED332-483A-174F-A26C-4743CBE2CB48}"/>
                </a:ext>
              </a:extLst>
            </p:cNvPr>
            <p:cNvSpPr txBox="1">
              <a:spLocks noChangeArrowheads="1"/>
            </p:cNvSpPr>
            <p:nvPr/>
          </p:nvSpPr>
          <p:spPr bwMode="auto">
            <a:xfrm>
              <a:off x="6611158" y="1015101"/>
              <a:ext cx="409547"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a:solidFill>
                    <a:prstClr val="black"/>
                  </a:solidFill>
                  <a:latin typeface="Montserrat" panose="00000500000000000000" pitchFamily="2" charset="0"/>
                  <a:cs typeface="+mn-cs"/>
                </a:rPr>
                <a:t>#102</a:t>
              </a:r>
              <a:endParaRPr lang="en-GB" altLang="en-US" sz="600">
                <a:solidFill>
                  <a:prstClr val="black"/>
                </a:solidFill>
                <a:latin typeface="Montserrat" panose="00000500000000000000" pitchFamily="2" charset="0"/>
                <a:cs typeface="+mn-cs"/>
              </a:endParaRPr>
            </a:p>
          </p:txBody>
        </p:sp>
        <p:sp>
          <p:nvSpPr>
            <p:cNvPr id="50" name="TextBox 86">
              <a:extLst>
                <a:ext uri="{FF2B5EF4-FFF2-40B4-BE49-F238E27FC236}">
                  <a16:creationId xmlns:a16="http://schemas.microsoft.com/office/drawing/2014/main" id="{0559EF64-3B6D-5971-DE7E-7A57087E30D4}"/>
                </a:ext>
              </a:extLst>
            </p:cNvPr>
            <p:cNvSpPr txBox="1">
              <a:spLocks noChangeArrowheads="1"/>
            </p:cNvSpPr>
            <p:nvPr/>
          </p:nvSpPr>
          <p:spPr bwMode="auto">
            <a:xfrm>
              <a:off x="7172339" y="1015101"/>
              <a:ext cx="409547"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a:solidFill>
                    <a:prstClr val="black"/>
                  </a:solidFill>
                  <a:latin typeface="Montserrat" panose="00000500000000000000" pitchFamily="2" charset="0"/>
                  <a:cs typeface="+mn-cs"/>
                </a:rPr>
                <a:t>#103</a:t>
              </a:r>
              <a:endParaRPr lang="en-GB" altLang="en-US" sz="600">
                <a:solidFill>
                  <a:prstClr val="black"/>
                </a:solidFill>
                <a:latin typeface="Montserrat" panose="00000500000000000000" pitchFamily="2" charset="0"/>
                <a:cs typeface="+mn-cs"/>
              </a:endParaRPr>
            </a:p>
          </p:txBody>
        </p:sp>
        <p:sp>
          <p:nvSpPr>
            <p:cNvPr id="51" name="TextBox 86">
              <a:extLst>
                <a:ext uri="{FF2B5EF4-FFF2-40B4-BE49-F238E27FC236}">
                  <a16:creationId xmlns:a16="http://schemas.microsoft.com/office/drawing/2014/main" id="{8022C388-FD3E-3DD0-C2AB-533C4402704A}"/>
                </a:ext>
              </a:extLst>
            </p:cNvPr>
            <p:cNvSpPr txBox="1">
              <a:spLocks noChangeArrowheads="1"/>
            </p:cNvSpPr>
            <p:nvPr/>
          </p:nvSpPr>
          <p:spPr bwMode="auto">
            <a:xfrm>
              <a:off x="7736342" y="1015101"/>
              <a:ext cx="419779"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a:solidFill>
                    <a:prstClr val="black"/>
                  </a:solidFill>
                  <a:latin typeface="Montserrat" panose="00000500000000000000" pitchFamily="2" charset="0"/>
                  <a:cs typeface="+mn-cs"/>
                </a:rPr>
                <a:t>#104</a:t>
              </a:r>
              <a:endParaRPr lang="en-GB" altLang="en-US" sz="600">
                <a:solidFill>
                  <a:prstClr val="black"/>
                </a:solidFill>
                <a:latin typeface="Montserrat" panose="00000500000000000000" pitchFamily="2" charset="0"/>
                <a:cs typeface="+mn-cs"/>
              </a:endParaRPr>
            </a:p>
          </p:txBody>
        </p:sp>
        <p:sp>
          <p:nvSpPr>
            <p:cNvPr id="52" name="TextBox 86">
              <a:extLst>
                <a:ext uri="{FF2B5EF4-FFF2-40B4-BE49-F238E27FC236}">
                  <a16:creationId xmlns:a16="http://schemas.microsoft.com/office/drawing/2014/main" id="{BCF2658F-F04E-BC64-EFF6-11E6F8B8DEA2}"/>
                </a:ext>
              </a:extLst>
            </p:cNvPr>
            <p:cNvSpPr txBox="1">
              <a:spLocks noChangeArrowheads="1"/>
            </p:cNvSpPr>
            <p:nvPr/>
          </p:nvSpPr>
          <p:spPr bwMode="auto">
            <a:xfrm>
              <a:off x="8397889" y="1015101"/>
              <a:ext cx="409547"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a:solidFill>
                    <a:prstClr val="black"/>
                  </a:solidFill>
                  <a:latin typeface="Montserrat" panose="00000500000000000000" pitchFamily="2" charset="0"/>
                  <a:cs typeface="+mn-cs"/>
                </a:rPr>
                <a:t>#105</a:t>
              </a:r>
              <a:endParaRPr lang="en-GB" altLang="en-US" sz="600">
                <a:solidFill>
                  <a:prstClr val="black"/>
                </a:solidFill>
                <a:latin typeface="Montserrat" panose="00000500000000000000" pitchFamily="2" charset="0"/>
                <a:cs typeface="+mn-cs"/>
              </a:endParaRPr>
            </a:p>
          </p:txBody>
        </p:sp>
        <p:sp>
          <p:nvSpPr>
            <p:cNvPr id="53" name="Chevron 60">
              <a:extLst>
                <a:ext uri="{FF2B5EF4-FFF2-40B4-BE49-F238E27FC236}">
                  <a16:creationId xmlns:a16="http://schemas.microsoft.com/office/drawing/2014/main" id="{D13CC631-C92C-4FFA-1C53-6B9FF38FE427}"/>
                </a:ext>
              </a:extLst>
            </p:cNvPr>
            <p:cNvSpPr>
              <a:spLocks noChangeArrowheads="1"/>
            </p:cNvSpPr>
            <p:nvPr/>
          </p:nvSpPr>
          <p:spPr bwMode="auto">
            <a:xfrm>
              <a:off x="55563" y="1970776"/>
              <a:ext cx="1339850" cy="280988"/>
            </a:xfrm>
            <a:prstGeom prst="chevron">
              <a:avLst>
                <a:gd name="adj" fmla="val 49975"/>
              </a:avLst>
            </a:prstGeom>
            <a:gradFill flip="none" rotWithShape="1">
              <a:gsLst>
                <a:gs pos="12000">
                  <a:srgbClr val="9BBB59">
                    <a:lumMod val="40000"/>
                    <a:lumOff val="60000"/>
                  </a:srgbClr>
                </a:gs>
                <a:gs pos="60000">
                  <a:srgbClr val="92D050"/>
                </a:gs>
                <a:gs pos="83000">
                  <a:srgbClr val="92D050"/>
                </a:gs>
                <a:gs pos="100000">
                  <a:srgbClr val="92D050"/>
                </a:gs>
              </a:gsLst>
              <a:lin ang="3600000" scaled="0"/>
              <a:tileRect/>
            </a:gradFill>
            <a:ln>
              <a:noFill/>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altLang="en-US" sz="1050" b="1" i="0" u="none" strike="noStrike" kern="0" cap="none" spc="0" normalizeH="0" baseline="0" noProof="0" dirty="0">
                  <a:ln>
                    <a:noFill/>
                  </a:ln>
                  <a:solidFill>
                    <a:prstClr val="black"/>
                  </a:solidFill>
                  <a:effectLst/>
                  <a:uLnTx/>
                  <a:uFillTx/>
                  <a:latin typeface="Montserrat" panose="00000500000000000000" pitchFamily="50" charset="0"/>
                  <a:ea typeface="MS PGothic" panose="020B0600070205080204" pitchFamily="34" charset="-128"/>
                </a:rPr>
                <a:t> </a:t>
              </a:r>
              <a:r>
                <a:rPr kumimoji="0" lang="fr-FR" altLang="en-US" sz="1050" b="0" i="0" u="none" strike="noStrike" kern="0" cap="none" spc="0" normalizeH="0" baseline="0" noProof="0" dirty="0">
                  <a:ln>
                    <a:noFill/>
                  </a:ln>
                  <a:solidFill>
                    <a:prstClr val="black"/>
                  </a:solidFill>
                  <a:effectLst/>
                  <a:uLnTx/>
                  <a:uFillTx/>
                  <a:latin typeface="Montserrat" panose="00000500000000000000" pitchFamily="50" charset="0"/>
                  <a:ea typeface="MS PGothic" panose="020B0600070205080204" pitchFamily="34" charset="-128"/>
                </a:rPr>
                <a:t>RAN Content </a:t>
              </a:r>
              <a:r>
                <a:rPr kumimoji="0" lang="fr-FR" altLang="en-US" sz="1050" b="0" i="0" u="none" strike="noStrike" kern="0" cap="none" spc="0" normalizeH="0" baseline="0" noProof="0" dirty="0" err="1">
                  <a:ln>
                    <a:noFill/>
                  </a:ln>
                  <a:solidFill>
                    <a:prstClr val="black"/>
                  </a:solidFill>
                  <a:effectLst/>
                  <a:uLnTx/>
                  <a:uFillTx/>
                  <a:latin typeface="Montserrat" panose="00000500000000000000" pitchFamily="50" charset="0"/>
                  <a:ea typeface="MS PGothic" panose="020B0600070205080204" pitchFamily="34" charset="-128"/>
                </a:rPr>
                <a:t>def</a:t>
              </a:r>
              <a:r>
                <a:rPr kumimoji="0" lang="fr-FR" altLang="en-US" sz="1050" b="0" i="0" u="none" strike="noStrike" kern="0" cap="none" spc="0" normalizeH="0" baseline="0" noProof="0" dirty="0">
                  <a:ln>
                    <a:noFill/>
                  </a:ln>
                  <a:solidFill>
                    <a:prstClr val="black"/>
                  </a:solidFill>
                  <a:effectLst/>
                  <a:uLnTx/>
                  <a:uFillTx/>
                  <a:latin typeface="Montserrat" panose="00000500000000000000" pitchFamily="50" charset="0"/>
                  <a:ea typeface="MS PGothic" panose="020B0600070205080204" pitchFamily="34" charset="-128"/>
                </a:rPr>
                <a:t>.</a:t>
              </a:r>
            </a:p>
          </p:txBody>
        </p:sp>
        <p:sp>
          <p:nvSpPr>
            <p:cNvPr id="54" name="TextBox 53">
              <a:extLst>
                <a:ext uri="{FF2B5EF4-FFF2-40B4-BE49-F238E27FC236}">
                  <a16:creationId xmlns:a16="http://schemas.microsoft.com/office/drawing/2014/main" id="{31D679E6-D29B-6416-9965-A88A225AF27E}"/>
                </a:ext>
              </a:extLst>
            </p:cNvPr>
            <p:cNvSpPr txBox="1"/>
            <p:nvPr/>
          </p:nvSpPr>
          <p:spPr>
            <a:xfrm>
              <a:off x="2525713" y="711889"/>
              <a:ext cx="612713" cy="273027"/>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2022</a:t>
              </a:r>
            </a:p>
          </p:txBody>
        </p:sp>
        <p:sp>
          <p:nvSpPr>
            <p:cNvPr id="55" name="TextBox 54">
              <a:extLst>
                <a:ext uri="{FF2B5EF4-FFF2-40B4-BE49-F238E27FC236}">
                  <a16:creationId xmlns:a16="http://schemas.microsoft.com/office/drawing/2014/main" id="{9287EB19-E808-42D0-FB2E-E579A0F0D26B}"/>
                </a:ext>
              </a:extLst>
            </p:cNvPr>
            <p:cNvSpPr txBox="1"/>
            <p:nvPr/>
          </p:nvSpPr>
          <p:spPr>
            <a:xfrm>
              <a:off x="5229225" y="711889"/>
              <a:ext cx="611251" cy="273027"/>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2023</a:t>
              </a:r>
              <a:endParaRPr kumimoji="0" lang="en-GB" sz="11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endParaRPr>
            </a:p>
          </p:txBody>
        </p:sp>
        <p:sp>
          <p:nvSpPr>
            <p:cNvPr id="56" name="TextBox 2">
              <a:extLst>
                <a:ext uri="{FF2B5EF4-FFF2-40B4-BE49-F238E27FC236}">
                  <a16:creationId xmlns:a16="http://schemas.microsoft.com/office/drawing/2014/main" id="{4BC08E20-B4C9-8985-A1FE-C88EC0D5B144}"/>
                </a:ext>
              </a:extLst>
            </p:cNvPr>
            <p:cNvSpPr txBox="1">
              <a:spLocks noChangeArrowheads="1"/>
            </p:cNvSpPr>
            <p:nvPr/>
          </p:nvSpPr>
          <p:spPr bwMode="auto">
            <a:xfrm>
              <a:off x="593725" y="1134164"/>
              <a:ext cx="402238"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00" b="1" dirty="0">
                  <a:solidFill>
                    <a:prstClr val="black"/>
                  </a:solidFill>
                  <a:latin typeface="Montserrat" panose="00000500000000000000" pitchFamily="2" charset="0"/>
                  <a:ea typeface="MS PGothic" panose="020B0600070205080204" pitchFamily="34" charset="-128"/>
                  <a:cs typeface="+mn-cs"/>
                </a:rPr>
                <a:t>Sep.</a:t>
              </a:r>
            </a:p>
          </p:txBody>
        </p:sp>
        <p:sp>
          <p:nvSpPr>
            <p:cNvPr id="57" name="TextBox 59">
              <a:extLst>
                <a:ext uri="{FF2B5EF4-FFF2-40B4-BE49-F238E27FC236}">
                  <a16:creationId xmlns:a16="http://schemas.microsoft.com/office/drawing/2014/main" id="{339C4555-06D5-4064-5988-718E1CD6FAD6}"/>
                </a:ext>
              </a:extLst>
            </p:cNvPr>
            <p:cNvSpPr txBox="1">
              <a:spLocks noChangeArrowheads="1"/>
            </p:cNvSpPr>
            <p:nvPr/>
          </p:nvSpPr>
          <p:spPr bwMode="auto">
            <a:xfrm>
              <a:off x="1887538" y="1134164"/>
              <a:ext cx="406624"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00" b="1">
                  <a:solidFill>
                    <a:prstClr val="black"/>
                  </a:solidFill>
                  <a:latin typeface="Montserrat" panose="00000500000000000000" pitchFamily="2" charset="0"/>
                  <a:ea typeface="MS PGothic" panose="020B0600070205080204" pitchFamily="34" charset="-128"/>
                  <a:cs typeface="+mn-cs"/>
                </a:rPr>
                <a:t>Mar.</a:t>
              </a:r>
            </a:p>
          </p:txBody>
        </p:sp>
        <p:sp>
          <p:nvSpPr>
            <p:cNvPr id="59" name="TextBox 60">
              <a:extLst>
                <a:ext uri="{FF2B5EF4-FFF2-40B4-BE49-F238E27FC236}">
                  <a16:creationId xmlns:a16="http://schemas.microsoft.com/office/drawing/2014/main" id="{ECD8878A-3BAA-536C-C2BB-C849EB29AA34}"/>
                </a:ext>
              </a:extLst>
            </p:cNvPr>
            <p:cNvSpPr txBox="1">
              <a:spLocks noChangeArrowheads="1"/>
            </p:cNvSpPr>
            <p:nvPr/>
          </p:nvSpPr>
          <p:spPr bwMode="auto">
            <a:xfrm>
              <a:off x="7215188" y="1134164"/>
              <a:ext cx="406624"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00" b="1">
                  <a:solidFill>
                    <a:prstClr val="black"/>
                  </a:solidFill>
                  <a:latin typeface="Montserrat" panose="00000500000000000000" pitchFamily="2" charset="0"/>
                  <a:ea typeface="MS PGothic" panose="020B0600070205080204" pitchFamily="34" charset="-128"/>
                  <a:cs typeface="+mn-cs"/>
                </a:rPr>
                <a:t>Mar.</a:t>
              </a:r>
            </a:p>
          </p:txBody>
        </p:sp>
        <p:sp>
          <p:nvSpPr>
            <p:cNvPr id="60" name="TextBox 61">
              <a:extLst>
                <a:ext uri="{FF2B5EF4-FFF2-40B4-BE49-F238E27FC236}">
                  <a16:creationId xmlns:a16="http://schemas.microsoft.com/office/drawing/2014/main" id="{A0FF6B2F-C74F-3A43-381C-AC8B50AABD72}"/>
                </a:ext>
              </a:extLst>
            </p:cNvPr>
            <p:cNvSpPr txBox="1">
              <a:spLocks noChangeArrowheads="1"/>
            </p:cNvSpPr>
            <p:nvPr/>
          </p:nvSpPr>
          <p:spPr bwMode="auto">
            <a:xfrm>
              <a:off x="4552950" y="1134164"/>
              <a:ext cx="406624"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00" b="1">
                  <a:solidFill>
                    <a:prstClr val="black"/>
                  </a:solidFill>
                  <a:latin typeface="Montserrat" panose="00000500000000000000" pitchFamily="2" charset="0"/>
                  <a:ea typeface="MS PGothic" panose="020B0600070205080204" pitchFamily="34" charset="-128"/>
                  <a:cs typeface="+mn-cs"/>
                </a:rPr>
                <a:t>Mar.</a:t>
              </a:r>
            </a:p>
          </p:txBody>
        </p:sp>
        <p:sp>
          <p:nvSpPr>
            <p:cNvPr id="61" name="TextBox 62">
              <a:extLst>
                <a:ext uri="{FF2B5EF4-FFF2-40B4-BE49-F238E27FC236}">
                  <a16:creationId xmlns:a16="http://schemas.microsoft.com/office/drawing/2014/main" id="{C84C0F77-500F-67CC-74C2-F275764518D3}"/>
                </a:ext>
              </a:extLst>
            </p:cNvPr>
            <p:cNvSpPr txBox="1">
              <a:spLocks noChangeArrowheads="1"/>
            </p:cNvSpPr>
            <p:nvPr/>
          </p:nvSpPr>
          <p:spPr bwMode="auto">
            <a:xfrm>
              <a:off x="2574925" y="1134164"/>
              <a:ext cx="397854"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00" b="1">
                  <a:solidFill>
                    <a:prstClr val="black"/>
                  </a:solidFill>
                  <a:latin typeface="Montserrat" panose="00000500000000000000" pitchFamily="2" charset="0"/>
                  <a:ea typeface="MS PGothic" panose="020B0600070205080204" pitchFamily="34" charset="-128"/>
                  <a:cs typeface="+mn-cs"/>
                </a:rPr>
                <a:t>Jun.</a:t>
              </a:r>
            </a:p>
          </p:txBody>
        </p:sp>
        <p:sp>
          <p:nvSpPr>
            <p:cNvPr id="62" name="TextBox 63">
              <a:extLst>
                <a:ext uri="{FF2B5EF4-FFF2-40B4-BE49-F238E27FC236}">
                  <a16:creationId xmlns:a16="http://schemas.microsoft.com/office/drawing/2014/main" id="{0FA9D42D-4E30-8F56-03A2-6902D0E6F87F}"/>
                </a:ext>
              </a:extLst>
            </p:cNvPr>
            <p:cNvSpPr txBox="1">
              <a:spLocks noChangeArrowheads="1"/>
            </p:cNvSpPr>
            <p:nvPr/>
          </p:nvSpPr>
          <p:spPr bwMode="auto">
            <a:xfrm>
              <a:off x="5287963" y="1134164"/>
              <a:ext cx="397854"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00" b="1">
                  <a:solidFill>
                    <a:prstClr val="black"/>
                  </a:solidFill>
                  <a:latin typeface="Montserrat" panose="00000500000000000000" pitchFamily="2" charset="0"/>
                  <a:ea typeface="MS PGothic" panose="020B0600070205080204" pitchFamily="34" charset="-128"/>
                  <a:cs typeface="+mn-cs"/>
                </a:rPr>
                <a:t>Jun.</a:t>
              </a:r>
            </a:p>
          </p:txBody>
        </p:sp>
        <p:sp>
          <p:nvSpPr>
            <p:cNvPr id="63" name="TextBox 64">
              <a:extLst>
                <a:ext uri="{FF2B5EF4-FFF2-40B4-BE49-F238E27FC236}">
                  <a16:creationId xmlns:a16="http://schemas.microsoft.com/office/drawing/2014/main" id="{4863CE16-0888-51A1-99D3-D4D2404AD373}"/>
                </a:ext>
              </a:extLst>
            </p:cNvPr>
            <p:cNvSpPr txBox="1">
              <a:spLocks noChangeArrowheads="1"/>
            </p:cNvSpPr>
            <p:nvPr/>
          </p:nvSpPr>
          <p:spPr bwMode="auto">
            <a:xfrm>
              <a:off x="7789863" y="1134164"/>
              <a:ext cx="397854"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00" b="1">
                  <a:solidFill>
                    <a:prstClr val="black"/>
                  </a:solidFill>
                  <a:latin typeface="Montserrat" panose="00000500000000000000" pitchFamily="2" charset="0"/>
                  <a:ea typeface="MS PGothic" panose="020B0600070205080204" pitchFamily="34" charset="-128"/>
                  <a:cs typeface="+mn-cs"/>
                </a:rPr>
                <a:t>Jun.</a:t>
              </a:r>
            </a:p>
          </p:txBody>
        </p:sp>
        <p:sp>
          <p:nvSpPr>
            <p:cNvPr id="64" name="TextBox 65">
              <a:extLst>
                <a:ext uri="{FF2B5EF4-FFF2-40B4-BE49-F238E27FC236}">
                  <a16:creationId xmlns:a16="http://schemas.microsoft.com/office/drawing/2014/main" id="{25870990-38EF-8576-A073-639F1AEFBF82}"/>
                </a:ext>
              </a:extLst>
            </p:cNvPr>
            <p:cNvSpPr txBox="1">
              <a:spLocks noChangeArrowheads="1"/>
            </p:cNvSpPr>
            <p:nvPr/>
          </p:nvSpPr>
          <p:spPr bwMode="auto">
            <a:xfrm>
              <a:off x="3349625" y="1134164"/>
              <a:ext cx="402238"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00" b="1">
                  <a:solidFill>
                    <a:prstClr val="black"/>
                  </a:solidFill>
                  <a:latin typeface="Montserrat" panose="00000500000000000000" pitchFamily="2" charset="0"/>
                  <a:ea typeface="MS PGothic" panose="020B0600070205080204" pitchFamily="34" charset="-128"/>
                  <a:cs typeface="+mn-cs"/>
                </a:rPr>
                <a:t>Sep.</a:t>
              </a:r>
            </a:p>
          </p:txBody>
        </p:sp>
        <p:sp>
          <p:nvSpPr>
            <p:cNvPr id="65" name="TextBox 66">
              <a:extLst>
                <a:ext uri="{FF2B5EF4-FFF2-40B4-BE49-F238E27FC236}">
                  <a16:creationId xmlns:a16="http://schemas.microsoft.com/office/drawing/2014/main" id="{568F8B6F-D875-B81B-DDC4-428EA7A09978}"/>
                </a:ext>
              </a:extLst>
            </p:cNvPr>
            <p:cNvSpPr txBox="1">
              <a:spLocks noChangeArrowheads="1"/>
            </p:cNvSpPr>
            <p:nvPr/>
          </p:nvSpPr>
          <p:spPr bwMode="auto">
            <a:xfrm>
              <a:off x="5999163" y="1134164"/>
              <a:ext cx="402238"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00" b="1">
                  <a:solidFill>
                    <a:prstClr val="black"/>
                  </a:solidFill>
                  <a:latin typeface="Montserrat" panose="00000500000000000000" pitchFamily="2" charset="0"/>
                  <a:ea typeface="MS PGothic" panose="020B0600070205080204" pitchFamily="34" charset="-128"/>
                  <a:cs typeface="+mn-cs"/>
                </a:rPr>
                <a:t>Sep.</a:t>
              </a:r>
            </a:p>
          </p:txBody>
        </p:sp>
        <p:sp>
          <p:nvSpPr>
            <p:cNvPr id="66" name="TextBox 67">
              <a:extLst>
                <a:ext uri="{FF2B5EF4-FFF2-40B4-BE49-F238E27FC236}">
                  <a16:creationId xmlns:a16="http://schemas.microsoft.com/office/drawing/2014/main" id="{AA2A2BF4-C572-A9C2-F2EB-CE585218EA69}"/>
                </a:ext>
              </a:extLst>
            </p:cNvPr>
            <p:cNvSpPr txBox="1">
              <a:spLocks noChangeArrowheads="1"/>
            </p:cNvSpPr>
            <p:nvPr/>
          </p:nvSpPr>
          <p:spPr bwMode="auto">
            <a:xfrm>
              <a:off x="8455025" y="1134164"/>
              <a:ext cx="402238"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00" b="1">
                  <a:solidFill>
                    <a:prstClr val="black"/>
                  </a:solidFill>
                  <a:latin typeface="Montserrat" panose="00000500000000000000" pitchFamily="2" charset="0"/>
                  <a:ea typeface="MS PGothic" panose="020B0600070205080204" pitchFamily="34" charset="-128"/>
                  <a:cs typeface="+mn-cs"/>
                </a:rPr>
                <a:t>Sep.</a:t>
              </a:r>
            </a:p>
          </p:txBody>
        </p:sp>
        <p:sp>
          <p:nvSpPr>
            <p:cNvPr id="67" name="TextBox 69">
              <a:extLst>
                <a:ext uri="{FF2B5EF4-FFF2-40B4-BE49-F238E27FC236}">
                  <a16:creationId xmlns:a16="http://schemas.microsoft.com/office/drawing/2014/main" id="{B47F3508-6D98-934A-8397-73AEBB66AA2A}"/>
                </a:ext>
              </a:extLst>
            </p:cNvPr>
            <p:cNvSpPr txBox="1">
              <a:spLocks noChangeArrowheads="1"/>
            </p:cNvSpPr>
            <p:nvPr/>
          </p:nvSpPr>
          <p:spPr bwMode="auto">
            <a:xfrm>
              <a:off x="1190625" y="1134164"/>
              <a:ext cx="411008"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00" b="1" dirty="0">
                  <a:solidFill>
                    <a:prstClr val="black"/>
                  </a:solidFill>
                  <a:latin typeface="Montserrat" panose="00000500000000000000" pitchFamily="2" charset="0"/>
                  <a:ea typeface="MS PGothic" panose="020B0600070205080204" pitchFamily="34" charset="-128"/>
                  <a:cs typeface="+mn-cs"/>
                </a:rPr>
                <a:t>Dec.</a:t>
              </a:r>
            </a:p>
          </p:txBody>
        </p:sp>
        <p:sp>
          <p:nvSpPr>
            <p:cNvPr id="68" name="TextBox 70">
              <a:extLst>
                <a:ext uri="{FF2B5EF4-FFF2-40B4-BE49-F238E27FC236}">
                  <a16:creationId xmlns:a16="http://schemas.microsoft.com/office/drawing/2014/main" id="{0CBCE618-C491-F294-8010-356A269292C5}"/>
                </a:ext>
              </a:extLst>
            </p:cNvPr>
            <p:cNvSpPr txBox="1">
              <a:spLocks noChangeArrowheads="1"/>
            </p:cNvSpPr>
            <p:nvPr/>
          </p:nvSpPr>
          <p:spPr bwMode="auto">
            <a:xfrm>
              <a:off x="3941763" y="1134164"/>
              <a:ext cx="411008"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00" b="1">
                  <a:solidFill>
                    <a:prstClr val="black"/>
                  </a:solidFill>
                  <a:latin typeface="Montserrat" panose="00000500000000000000" pitchFamily="2" charset="0"/>
                  <a:ea typeface="MS PGothic" panose="020B0600070205080204" pitchFamily="34" charset="-128"/>
                  <a:cs typeface="+mn-cs"/>
                </a:rPr>
                <a:t>Dec.</a:t>
              </a:r>
            </a:p>
          </p:txBody>
        </p:sp>
        <p:sp>
          <p:nvSpPr>
            <p:cNvPr id="69" name="TextBox 71">
              <a:extLst>
                <a:ext uri="{FF2B5EF4-FFF2-40B4-BE49-F238E27FC236}">
                  <a16:creationId xmlns:a16="http://schemas.microsoft.com/office/drawing/2014/main" id="{3579F881-FA7C-B119-C666-15155DFE766F}"/>
                </a:ext>
              </a:extLst>
            </p:cNvPr>
            <p:cNvSpPr txBox="1">
              <a:spLocks noChangeArrowheads="1"/>
            </p:cNvSpPr>
            <p:nvPr/>
          </p:nvSpPr>
          <p:spPr bwMode="auto">
            <a:xfrm>
              <a:off x="6640513" y="1134164"/>
              <a:ext cx="411008"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00" b="1">
                  <a:solidFill>
                    <a:prstClr val="black"/>
                  </a:solidFill>
                  <a:latin typeface="Montserrat" panose="00000500000000000000" pitchFamily="2" charset="0"/>
                  <a:ea typeface="MS PGothic" panose="020B0600070205080204" pitchFamily="34" charset="-128"/>
                  <a:cs typeface="+mn-cs"/>
                </a:rPr>
                <a:t>Dec.</a:t>
              </a:r>
            </a:p>
          </p:txBody>
        </p:sp>
        <p:sp>
          <p:nvSpPr>
            <p:cNvPr id="70" name="TextBox 69">
              <a:extLst>
                <a:ext uri="{FF2B5EF4-FFF2-40B4-BE49-F238E27FC236}">
                  <a16:creationId xmlns:a16="http://schemas.microsoft.com/office/drawing/2014/main" id="{C4D1C239-B869-AEB2-FB7E-F7E5C633C5E3}"/>
                </a:ext>
              </a:extLst>
            </p:cNvPr>
            <p:cNvSpPr txBox="1"/>
            <p:nvPr/>
          </p:nvSpPr>
          <p:spPr>
            <a:xfrm>
              <a:off x="7723188" y="692839"/>
              <a:ext cx="630252" cy="273027"/>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2024</a:t>
              </a:r>
            </a:p>
          </p:txBody>
        </p:sp>
        <p:sp>
          <p:nvSpPr>
            <p:cNvPr id="72" name="Chevron 60">
              <a:extLst>
                <a:ext uri="{FF2B5EF4-FFF2-40B4-BE49-F238E27FC236}">
                  <a16:creationId xmlns:a16="http://schemas.microsoft.com/office/drawing/2014/main" id="{3740E97B-2193-146E-6EA1-F940A2F86B97}"/>
                </a:ext>
              </a:extLst>
            </p:cNvPr>
            <p:cNvSpPr/>
            <p:nvPr/>
          </p:nvSpPr>
          <p:spPr bwMode="auto">
            <a:xfrm>
              <a:off x="6026150" y="2542276"/>
              <a:ext cx="833438" cy="207963"/>
            </a:xfrm>
            <a:prstGeom prst="chevron">
              <a:avLst/>
            </a:prstGeom>
            <a:gradFill>
              <a:gsLst>
                <a:gs pos="12000">
                  <a:srgbClr val="9BBB59">
                    <a:lumMod val="40000"/>
                    <a:lumOff val="60000"/>
                  </a:srgb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5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Maint.</a:t>
              </a:r>
            </a:p>
          </p:txBody>
        </p:sp>
        <p:sp>
          <p:nvSpPr>
            <p:cNvPr id="73" name="Chevron 60">
              <a:extLst>
                <a:ext uri="{FF2B5EF4-FFF2-40B4-BE49-F238E27FC236}">
                  <a16:creationId xmlns:a16="http://schemas.microsoft.com/office/drawing/2014/main" id="{DDF0C627-778B-BD0F-0DDB-A276286A4142}"/>
                </a:ext>
              </a:extLst>
            </p:cNvPr>
            <p:cNvSpPr/>
            <p:nvPr/>
          </p:nvSpPr>
          <p:spPr bwMode="auto">
            <a:xfrm>
              <a:off x="6683375" y="2788339"/>
              <a:ext cx="796925" cy="207962"/>
            </a:xfrm>
            <a:prstGeom prst="chevron">
              <a:avLst/>
            </a:prstGeom>
            <a:gradFill>
              <a:gsLst>
                <a:gs pos="12000">
                  <a:srgbClr val="9BBB59">
                    <a:lumMod val="40000"/>
                    <a:lumOff val="60000"/>
                  </a:srgb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5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Maint.</a:t>
              </a:r>
            </a:p>
          </p:txBody>
        </p:sp>
        <p:sp>
          <p:nvSpPr>
            <p:cNvPr id="74" name="Chevron 58">
              <a:extLst>
                <a:ext uri="{FF2B5EF4-FFF2-40B4-BE49-F238E27FC236}">
                  <a16:creationId xmlns:a16="http://schemas.microsoft.com/office/drawing/2014/main" id="{3CFFA812-B6D3-FD19-71C3-4FF6E8C50275}"/>
                </a:ext>
              </a:extLst>
            </p:cNvPr>
            <p:cNvSpPr/>
            <p:nvPr/>
          </p:nvSpPr>
          <p:spPr bwMode="auto">
            <a:xfrm>
              <a:off x="5575300" y="3345551"/>
              <a:ext cx="2386013" cy="239713"/>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ASN.1 &amp; Open APIs </a:t>
              </a:r>
            </a:p>
          </p:txBody>
        </p:sp>
        <p:grpSp>
          <p:nvGrpSpPr>
            <p:cNvPr id="75" name="Group 17">
              <a:extLst>
                <a:ext uri="{FF2B5EF4-FFF2-40B4-BE49-F238E27FC236}">
                  <a16:creationId xmlns:a16="http://schemas.microsoft.com/office/drawing/2014/main" id="{8C384DA4-79D3-3934-AA18-F15D60230B02}"/>
                </a:ext>
              </a:extLst>
            </p:cNvPr>
            <p:cNvGrpSpPr>
              <a:grpSpLocks/>
            </p:cNvGrpSpPr>
            <p:nvPr/>
          </p:nvGrpSpPr>
          <p:grpSpPr bwMode="auto">
            <a:xfrm>
              <a:off x="6952780" y="3521764"/>
              <a:ext cx="947738" cy="482600"/>
              <a:chOff x="7951773" y="3354946"/>
              <a:chExt cx="948590" cy="482958"/>
            </a:xfrm>
          </p:grpSpPr>
          <p:sp>
            <p:nvSpPr>
              <p:cNvPr id="76" name="Diamond 16">
                <a:extLst>
                  <a:ext uri="{FF2B5EF4-FFF2-40B4-BE49-F238E27FC236}">
                    <a16:creationId xmlns:a16="http://schemas.microsoft.com/office/drawing/2014/main" id="{EF84C695-51A7-6D08-07D3-0820B0C65F32}"/>
                  </a:ext>
                </a:extLst>
              </p:cNvPr>
              <p:cNvSpPr>
                <a:spLocks noChangeArrowheads="1"/>
              </p:cNvSpPr>
              <p:nvPr/>
            </p:nvSpPr>
            <p:spPr bwMode="auto">
              <a:xfrm>
                <a:off x="8148175" y="3354946"/>
                <a:ext cx="573110" cy="482958"/>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sz="1100">
                  <a:solidFill>
                    <a:prstClr val="black"/>
                  </a:solidFill>
                  <a:ea typeface="MS PGothic" panose="020B0600070205080204" pitchFamily="34" charset="-128"/>
                  <a:cs typeface="+mn-cs"/>
                </a:endParaRPr>
              </a:p>
            </p:txBody>
          </p:sp>
          <p:sp>
            <p:nvSpPr>
              <p:cNvPr id="77" name="Chevron 58">
                <a:extLst>
                  <a:ext uri="{FF2B5EF4-FFF2-40B4-BE49-F238E27FC236}">
                    <a16:creationId xmlns:a16="http://schemas.microsoft.com/office/drawing/2014/main" id="{6435006A-BEF8-55D3-9BB7-C41F2559B36E}"/>
                  </a:ext>
                </a:extLst>
              </p:cNvPr>
              <p:cNvSpPr>
                <a:spLocks noChangeArrowheads="1"/>
              </p:cNvSpPr>
              <p:nvPr/>
            </p:nvSpPr>
            <p:spPr bwMode="auto">
              <a:xfrm>
                <a:off x="7951773"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dirty="0">
                    <a:solidFill>
                      <a:prstClr val="white"/>
                    </a:solidFill>
                    <a:latin typeface="Montserrat" panose="00000500000000000000" pitchFamily="2" charset="0"/>
                    <a:ea typeface="MS PGothic" panose="020B0600070205080204" pitchFamily="34" charset="-128"/>
                  </a:rPr>
                  <a:t>ASN.1</a:t>
                </a:r>
              </a:p>
              <a:p>
                <a:pPr algn="ctr"/>
                <a:r>
                  <a:rPr lang="fr-FR" altLang="en-US" sz="800" dirty="0">
                    <a:solidFill>
                      <a:prstClr val="white"/>
                    </a:solidFill>
                    <a:latin typeface="Montserrat" panose="00000500000000000000" pitchFamily="2" charset="0"/>
                    <a:ea typeface="MS PGothic" panose="020B0600070205080204" pitchFamily="34" charset="-128"/>
                  </a:rPr>
                  <a:t>1st </a:t>
                </a:r>
                <a:r>
                  <a:rPr lang="fr-FR" altLang="en-US" sz="800" dirty="0" err="1">
                    <a:solidFill>
                      <a:prstClr val="white"/>
                    </a:solidFill>
                    <a:latin typeface="Montserrat" panose="00000500000000000000" pitchFamily="2" charset="0"/>
                    <a:ea typeface="MS PGothic" panose="020B0600070205080204" pitchFamily="34" charset="-128"/>
                  </a:rPr>
                  <a:t>review</a:t>
                </a:r>
                <a:endParaRPr lang="fr-FR" altLang="en-US" sz="800" dirty="0">
                  <a:solidFill>
                    <a:prstClr val="white"/>
                  </a:solidFill>
                  <a:latin typeface="Montserrat" panose="00000500000000000000" pitchFamily="2" charset="0"/>
                  <a:ea typeface="MS PGothic" panose="020B0600070205080204" pitchFamily="34" charset="-128"/>
                </a:endParaRPr>
              </a:p>
            </p:txBody>
          </p:sp>
        </p:grpSp>
        <p:sp>
          <p:nvSpPr>
            <p:cNvPr id="78" name="TextBox 86">
              <a:extLst>
                <a:ext uri="{FF2B5EF4-FFF2-40B4-BE49-F238E27FC236}">
                  <a16:creationId xmlns:a16="http://schemas.microsoft.com/office/drawing/2014/main" id="{FB6535DE-4F33-0CF7-E33F-985732AAB979}"/>
                </a:ext>
              </a:extLst>
            </p:cNvPr>
            <p:cNvSpPr txBox="1">
              <a:spLocks noChangeArrowheads="1"/>
            </p:cNvSpPr>
            <p:nvPr/>
          </p:nvSpPr>
          <p:spPr bwMode="auto">
            <a:xfrm>
              <a:off x="206289" y="1072251"/>
              <a:ext cx="425625" cy="18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a:solidFill>
                    <a:prstClr val="black"/>
                  </a:solidFill>
                  <a:latin typeface="Montserrat" panose="00000500000000000000" pitchFamily="2" charset="0"/>
                  <a:cs typeface="+mn-cs"/>
                </a:rPr>
                <a:t>TSGs</a:t>
              </a:r>
            </a:p>
          </p:txBody>
        </p:sp>
        <p:sp>
          <p:nvSpPr>
            <p:cNvPr id="79" name="TextBox 78">
              <a:extLst>
                <a:ext uri="{FF2B5EF4-FFF2-40B4-BE49-F238E27FC236}">
                  <a16:creationId xmlns:a16="http://schemas.microsoft.com/office/drawing/2014/main" id="{681A27AA-742E-2A27-28C4-A2DA692DED3A}"/>
                </a:ext>
              </a:extLst>
            </p:cNvPr>
            <p:cNvSpPr txBox="1"/>
            <p:nvPr/>
          </p:nvSpPr>
          <p:spPr>
            <a:xfrm>
              <a:off x="401638" y="711889"/>
              <a:ext cx="573249" cy="273027"/>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2021</a:t>
              </a:r>
              <a:endParaRPr kumimoji="0" lang="en-GB" sz="11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endParaRPr>
            </a:p>
          </p:txBody>
        </p:sp>
        <p:sp>
          <p:nvSpPr>
            <p:cNvPr id="80" name="Chevron 60">
              <a:extLst>
                <a:ext uri="{FF2B5EF4-FFF2-40B4-BE49-F238E27FC236}">
                  <a16:creationId xmlns:a16="http://schemas.microsoft.com/office/drawing/2014/main" id="{D24A0EA3-81E7-39AC-3FF2-8BA3BD9A052D}"/>
                </a:ext>
              </a:extLst>
            </p:cNvPr>
            <p:cNvSpPr/>
            <p:nvPr/>
          </p:nvSpPr>
          <p:spPr bwMode="auto">
            <a:xfrm>
              <a:off x="2827338" y="2783576"/>
              <a:ext cx="4027487" cy="214313"/>
            </a:xfrm>
            <a:prstGeom prst="chevron">
              <a:avLst/>
            </a:prstGeom>
            <a:gradFill>
              <a:gsLst>
                <a:gs pos="12000">
                  <a:srgbClr val="9BBB59">
                    <a:lumMod val="40000"/>
                    <a:lumOff val="60000"/>
                  </a:srgb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5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RAN </a:t>
              </a:r>
              <a:r>
                <a:rPr kumimoji="0" lang="fr-FR" sz="1050" b="0" i="0" u="none" strike="noStrike" kern="0" cap="none" spc="0" normalizeH="0" baseline="0" noProof="0" dirty="0" err="1">
                  <a:ln>
                    <a:noFill/>
                  </a:ln>
                  <a:solidFill>
                    <a:prstClr val="black"/>
                  </a:solidFill>
                  <a:effectLst/>
                  <a:uLnTx/>
                  <a:uFillTx/>
                  <a:latin typeface="Montserrat" panose="00000500000000000000" pitchFamily="50" charset="0"/>
                  <a:ea typeface="ＭＳ Ｐゴシック" charset="-128"/>
                </a:rPr>
                <a:t>Completion</a:t>
              </a:r>
              <a:r>
                <a:rPr kumimoji="0" lang="fr-FR" sz="105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 (RAN2/3/4core)</a:t>
              </a:r>
            </a:p>
          </p:txBody>
        </p:sp>
        <p:sp>
          <p:nvSpPr>
            <p:cNvPr id="82" name="Star: 5 Points 81">
              <a:extLst>
                <a:ext uri="{FF2B5EF4-FFF2-40B4-BE49-F238E27FC236}">
                  <a16:creationId xmlns:a16="http://schemas.microsoft.com/office/drawing/2014/main" id="{BB876E64-81F8-C146-95A0-1CCA4D256F0B}"/>
                </a:ext>
              </a:extLst>
            </p:cNvPr>
            <p:cNvSpPr/>
            <p:nvPr/>
          </p:nvSpPr>
          <p:spPr bwMode="auto">
            <a:xfrm>
              <a:off x="7773194" y="3210613"/>
              <a:ext cx="457200" cy="393700"/>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sz="1100" dirty="0">
                <a:solidFill>
                  <a:srgbClr val="FF0000"/>
                </a:solidFill>
                <a:latin typeface="Arial" charset="0"/>
                <a:ea typeface="MS PGothic" panose="020B0600070205080204" pitchFamily="34" charset="-128"/>
                <a:cs typeface="+mn-cs"/>
              </a:endParaRPr>
            </a:p>
          </p:txBody>
        </p:sp>
        <p:cxnSp>
          <p:nvCxnSpPr>
            <p:cNvPr id="83" name="Straight Connector 114">
              <a:extLst>
                <a:ext uri="{FF2B5EF4-FFF2-40B4-BE49-F238E27FC236}">
                  <a16:creationId xmlns:a16="http://schemas.microsoft.com/office/drawing/2014/main" id="{843CD588-A64E-DC8C-7B64-30D908EF04DC}"/>
                </a:ext>
              </a:extLst>
            </p:cNvPr>
            <p:cNvCxnSpPr>
              <a:cxnSpLocks noChangeShapeType="1"/>
            </p:cNvCxnSpPr>
            <p:nvPr/>
          </p:nvCxnSpPr>
          <p:spPr bwMode="auto">
            <a:xfrm flipH="1">
              <a:off x="5472113" y="1542151"/>
              <a:ext cx="22225" cy="3167063"/>
            </a:xfrm>
            <a:prstGeom prst="line">
              <a:avLst/>
            </a:prstGeom>
            <a:noFill/>
            <a:ln w="9525" algn="ctr">
              <a:solidFill>
                <a:srgbClr val="8064A2">
                  <a:lumMod val="60000"/>
                  <a:lumOff val="40000"/>
                </a:srgbClr>
              </a:solidFill>
              <a:prstDash val="dash"/>
              <a:round/>
              <a:headEnd/>
              <a:tailEnd/>
            </a:ln>
          </p:spPr>
        </p:cxnSp>
      </p:grpSp>
      <p:sp>
        <p:nvSpPr>
          <p:cNvPr id="3" name="Star: 5 Points 2">
            <a:extLst>
              <a:ext uri="{FF2B5EF4-FFF2-40B4-BE49-F238E27FC236}">
                <a16:creationId xmlns:a16="http://schemas.microsoft.com/office/drawing/2014/main" id="{BE839FAB-6A31-E993-1747-41AAD724C89F}"/>
              </a:ext>
            </a:extLst>
          </p:cNvPr>
          <p:cNvSpPr/>
          <p:nvPr/>
        </p:nvSpPr>
        <p:spPr bwMode="auto">
          <a:xfrm>
            <a:off x="8522548" y="3408215"/>
            <a:ext cx="501424" cy="488189"/>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sz="1100" dirty="0">
              <a:solidFill>
                <a:srgbClr val="FF0000"/>
              </a:solidFill>
              <a:latin typeface="Arial" charset="0"/>
              <a:ea typeface="MS PGothic" panose="020B0600070205080204" pitchFamily="34" charset="-128"/>
              <a:cs typeface="+mn-cs"/>
            </a:endParaRPr>
          </a:p>
        </p:txBody>
      </p:sp>
    </p:spTree>
    <p:extLst>
      <p:ext uri="{BB962C8B-B14F-4D97-AF65-F5344CB8AC3E}">
        <p14:creationId xmlns:p14="http://schemas.microsoft.com/office/powerpoint/2010/main" val="335349922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Release 18 Status </a:t>
            </a:r>
            <a:endParaRPr lang="en-GB" dirty="0"/>
          </a:p>
        </p:txBody>
      </p:sp>
      <p:sp>
        <p:nvSpPr>
          <p:cNvPr id="7" name="Content Placeholder 6"/>
          <p:cNvSpPr>
            <a:spLocks noGrp="1"/>
          </p:cNvSpPr>
          <p:nvPr>
            <p:ph idx="1"/>
          </p:nvPr>
        </p:nvSpPr>
        <p:spPr>
          <a:xfrm>
            <a:off x="368710" y="1849973"/>
            <a:ext cx="10985090" cy="4040188"/>
          </a:xfrm>
          <a:noFill/>
        </p:spPr>
        <p:txBody>
          <a:bodyPr/>
          <a:lstStyle/>
          <a:p>
            <a:pPr marL="447675" indent="-447675">
              <a:spcBef>
                <a:spcPts val="600"/>
              </a:spcBef>
              <a:spcAft>
                <a:spcPts val="600"/>
              </a:spcAft>
            </a:pPr>
            <a:r>
              <a:rPr lang="en-US" dirty="0"/>
              <a:t>Stage 2 has been successfully finalized in all SA Working Groups. </a:t>
            </a:r>
          </a:p>
          <a:p>
            <a:pPr marL="904875" lvl="1" indent="-447675">
              <a:spcBef>
                <a:spcPts val="600"/>
              </a:spcBef>
              <a:spcAft>
                <a:spcPts val="600"/>
              </a:spcAft>
            </a:pPr>
            <a:r>
              <a:rPr lang="en-US" sz="2000" dirty="0"/>
              <a:t>SA2 and SA6 Stage-2 functional freeze happened in June 2023.</a:t>
            </a:r>
          </a:p>
          <a:p>
            <a:pPr marL="904875" lvl="1" indent="-447675">
              <a:spcBef>
                <a:spcPts val="600"/>
              </a:spcBef>
              <a:spcAft>
                <a:spcPts val="600"/>
              </a:spcAft>
            </a:pPr>
            <a:r>
              <a:rPr lang="en-US" sz="2000" dirty="0"/>
              <a:t>SA3, SA4, SA5 Stage-2 were frozen in Sep 2023.</a:t>
            </a:r>
          </a:p>
          <a:p>
            <a:pPr marL="447675" indent="-447675">
              <a:spcBef>
                <a:spcPts val="600"/>
              </a:spcBef>
              <a:spcAft>
                <a:spcPts val="600"/>
              </a:spcAft>
            </a:pPr>
            <a:r>
              <a:rPr lang="en-US" dirty="0"/>
              <a:t>Stage 3 has been successfully finalized in all SA Working Groups  </a:t>
            </a:r>
          </a:p>
          <a:p>
            <a:pPr marL="904875" lvl="1" indent="-447675">
              <a:spcBef>
                <a:spcPts val="600"/>
              </a:spcBef>
              <a:spcAft>
                <a:spcPts val="600"/>
              </a:spcAft>
            </a:pPr>
            <a:r>
              <a:rPr lang="en-US" sz="2000" dirty="0"/>
              <a:t>SA5 Stage-3 frozen in Mar 2024.</a:t>
            </a:r>
          </a:p>
          <a:p>
            <a:pPr marL="904875" lvl="1" indent="-447675">
              <a:spcBef>
                <a:spcPts val="600"/>
              </a:spcBef>
              <a:spcAft>
                <a:spcPts val="600"/>
              </a:spcAft>
            </a:pPr>
            <a:r>
              <a:rPr lang="en-US" sz="2000" dirty="0"/>
              <a:t>SA4 Stage-3 frozen in Mar 2024, </a:t>
            </a:r>
            <a:r>
              <a:rPr lang="en-US" sz="2000" dirty="0">
                <a:solidFill>
                  <a:srgbClr val="FF0000"/>
                </a:solidFill>
              </a:rPr>
              <a:t>All SA4 exceptions were completed in June 2024</a:t>
            </a:r>
            <a:r>
              <a:rPr lang="en-US" sz="2000" dirty="0"/>
              <a:t>. </a:t>
            </a:r>
          </a:p>
          <a:p>
            <a:pPr marL="447675" lvl="1" indent="-447675">
              <a:spcBef>
                <a:spcPts val="600"/>
              </a:spcBef>
              <a:spcAft>
                <a:spcPts val="600"/>
              </a:spcAft>
              <a:buBlip>
                <a:blip r:embed="rId2"/>
              </a:buBlip>
            </a:pPr>
            <a:r>
              <a:rPr lang="en-US" sz="2800" b="1" dirty="0">
                <a:solidFill>
                  <a:srgbClr val="FF0000"/>
                </a:solidFill>
              </a:rPr>
              <a:t>ASN.1/</a:t>
            </a:r>
            <a:r>
              <a:rPr lang="en-US" sz="2800" b="1" dirty="0" err="1">
                <a:solidFill>
                  <a:srgbClr val="FF0000"/>
                </a:solidFill>
              </a:rPr>
              <a:t>OpenAPI</a:t>
            </a:r>
            <a:r>
              <a:rPr lang="en-US" sz="2800" b="1" dirty="0">
                <a:solidFill>
                  <a:srgbClr val="FF0000"/>
                </a:solidFill>
              </a:rPr>
              <a:t> freeze was officially declared at TSG SA#105 (June 2024) as planned. </a:t>
            </a:r>
          </a:p>
          <a:p>
            <a:pPr marL="904875" lvl="1" indent="-447675"/>
            <a:endParaRPr lang="en-US" sz="1200" dirty="0"/>
          </a:p>
          <a:p>
            <a:pPr marL="457200" lvl="1" indent="0">
              <a:buNone/>
            </a:pPr>
            <a:endParaRPr lang="en-US" sz="1200" dirty="0"/>
          </a:p>
        </p:txBody>
      </p:sp>
      <p:sp>
        <p:nvSpPr>
          <p:cNvPr id="8" name="Content Placeholder 6">
            <a:extLst>
              <a:ext uri="{FF2B5EF4-FFF2-40B4-BE49-F238E27FC236}">
                <a16:creationId xmlns:a16="http://schemas.microsoft.com/office/drawing/2014/main" id="{E2C86BDD-8F68-2C12-A79C-2B8827E43B57}"/>
              </a:ext>
            </a:extLst>
          </p:cNvPr>
          <p:cNvSpPr txBox="1">
            <a:spLocks/>
          </p:cNvSpPr>
          <p:nvPr/>
        </p:nvSpPr>
        <p:spPr bwMode="auto">
          <a:xfrm>
            <a:off x="368710" y="6034883"/>
            <a:ext cx="10985090" cy="35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47675" indent="-447675"/>
            <a:endParaRPr lang="en-US" sz="1600" dirty="0"/>
          </a:p>
        </p:txBody>
      </p:sp>
    </p:spTree>
    <p:extLst>
      <p:ext uri="{BB962C8B-B14F-4D97-AF65-F5344CB8AC3E}">
        <p14:creationId xmlns:p14="http://schemas.microsoft.com/office/powerpoint/2010/main" val="328464755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US" sz="4400" dirty="0">
                <a:latin typeface="+mj-lt"/>
              </a:rPr>
              <a:t>Release 19 Timeline</a:t>
            </a:r>
            <a:endParaRPr lang="en-US" sz="4400" kern="0" dirty="0">
              <a:latin typeface="+mj-lt"/>
              <a:ea typeface="ＭＳ Ｐゴシック" charset="0"/>
              <a:cs typeface="ＭＳ Ｐゴシック" charset="0"/>
            </a:endParaRPr>
          </a:p>
        </p:txBody>
      </p:sp>
      <p:grpSp>
        <p:nvGrpSpPr>
          <p:cNvPr id="211" name="Group 210">
            <a:extLst>
              <a:ext uri="{FF2B5EF4-FFF2-40B4-BE49-F238E27FC236}">
                <a16:creationId xmlns:a16="http://schemas.microsoft.com/office/drawing/2014/main" id="{0915E0E8-C70F-FFCB-577F-8B33FF103799}"/>
              </a:ext>
            </a:extLst>
          </p:cNvPr>
          <p:cNvGrpSpPr/>
          <p:nvPr/>
        </p:nvGrpSpPr>
        <p:grpSpPr>
          <a:xfrm>
            <a:off x="81291" y="987754"/>
            <a:ext cx="10158264" cy="5467677"/>
            <a:chOff x="-22225" y="884238"/>
            <a:chExt cx="9088438" cy="4308153"/>
          </a:xfrm>
        </p:grpSpPr>
        <p:cxnSp>
          <p:nvCxnSpPr>
            <p:cNvPr id="141" name="Straight Connector 140">
              <a:extLst>
                <a:ext uri="{FF2B5EF4-FFF2-40B4-BE49-F238E27FC236}">
                  <a16:creationId xmlns:a16="http://schemas.microsoft.com/office/drawing/2014/main" id="{882328FE-67A3-063B-49AE-4305F2EA4A90}"/>
                </a:ext>
              </a:extLst>
            </p:cNvPr>
            <p:cNvCxnSpPr>
              <a:cxnSpLocks/>
            </p:cNvCxnSpPr>
            <p:nvPr/>
          </p:nvCxnSpPr>
          <p:spPr bwMode="auto">
            <a:xfrm>
              <a:off x="7548563" y="1025525"/>
              <a:ext cx="1517650" cy="0"/>
            </a:xfrm>
            <a:prstGeom prst="line">
              <a:avLst/>
            </a:prstGeom>
            <a:noFill/>
            <a:ln w="9525" cap="flat" cmpd="sng" algn="ctr">
              <a:solidFill>
                <a:srgbClr val="8064A2">
                  <a:lumMod val="40000"/>
                  <a:lumOff val="60000"/>
                </a:srgbClr>
              </a:solidFill>
              <a:prstDash val="solid"/>
              <a:headEnd type="none" w="med" len="med"/>
              <a:tailEnd type="none" w="med" len="med"/>
            </a:ln>
            <a:effectLst/>
          </p:spPr>
        </p:cxnSp>
        <p:cxnSp>
          <p:nvCxnSpPr>
            <p:cNvPr id="142" name="Straight Connector 141">
              <a:extLst>
                <a:ext uri="{FF2B5EF4-FFF2-40B4-BE49-F238E27FC236}">
                  <a16:creationId xmlns:a16="http://schemas.microsoft.com/office/drawing/2014/main" id="{AD253DE6-AEFD-0A8C-9C16-A448258916F5}"/>
                </a:ext>
              </a:extLst>
            </p:cNvPr>
            <p:cNvCxnSpPr>
              <a:cxnSpLocks/>
            </p:cNvCxnSpPr>
            <p:nvPr/>
          </p:nvCxnSpPr>
          <p:spPr bwMode="auto">
            <a:xfrm>
              <a:off x="4857750" y="1025525"/>
              <a:ext cx="2527300" cy="0"/>
            </a:xfrm>
            <a:prstGeom prst="line">
              <a:avLst/>
            </a:prstGeom>
            <a:noFill/>
            <a:ln w="9525" cap="flat" cmpd="sng" algn="ctr">
              <a:solidFill>
                <a:srgbClr val="8064A2">
                  <a:lumMod val="40000"/>
                  <a:lumOff val="60000"/>
                </a:srgbClr>
              </a:solidFill>
              <a:prstDash val="solid"/>
              <a:headEnd type="none" w="med" len="med"/>
              <a:tailEnd type="none" w="med" len="med"/>
            </a:ln>
            <a:effectLst/>
          </p:spPr>
        </p:cxnSp>
        <p:cxnSp>
          <p:nvCxnSpPr>
            <p:cNvPr id="143" name="Straight Connector 142">
              <a:extLst>
                <a:ext uri="{FF2B5EF4-FFF2-40B4-BE49-F238E27FC236}">
                  <a16:creationId xmlns:a16="http://schemas.microsoft.com/office/drawing/2014/main" id="{E8C76A4F-B348-93ED-C066-F94B8CA7CB61}"/>
                </a:ext>
              </a:extLst>
            </p:cNvPr>
            <p:cNvCxnSpPr>
              <a:cxnSpLocks/>
            </p:cNvCxnSpPr>
            <p:nvPr/>
          </p:nvCxnSpPr>
          <p:spPr bwMode="auto">
            <a:xfrm>
              <a:off x="2122488" y="1025525"/>
              <a:ext cx="2527300" cy="0"/>
            </a:xfrm>
            <a:prstGeom prst="line">
              <a:avLst/>
            </a:prstGeom>
            <a:noFill/>
            <a:ln w="9525" cap="flat" cmpd="sng" algn="ctr">
              <a:solidFill>
                <a:srgbClr val="8064A2">
                  <a:lumMod val="40000"/>
                  <a:lumOff val="60000"/>
                </a:srgbClr>
              </a:solidFill>
              <a:prstDash val="solid"/>
              <a:headEnd type="none" w="med" len="med"/>
              <a:tailEnd type="none" w="med" len="med"/>
            </a:ln>
            <a:effectLst/>
          </p:spPr>
        </p:cxnSp>
        <p:cxnSp>
          <p:nvCxnSpPr>
            <p:cNvPr id="144" name="Straight Connector 143">
              <a:extLst>
                <a:ext uri="{FF2B5EF4-FFF2-40B4-BE49-F238E27FC236}">
                  <a16:creationId xmlns:a16="http://schemas.microsoft.com/office/drawing/2014/main" id="{DFCC62F8-687F-5A33-718E-970A16162E7A}"/>
                </a:ext>
              </a:extLst>
            </p:cNvPr>
            <p:cNvCxnSpPr>
              <a:cxnSpLocks/>
            </p:cNvCxnSpPr>
            <p:nvPr/>
          </p:nvCxnSpPr>
          <p:spPr bwMode="auto">
            <a:xfrm>
              <a:off x="220663" y="1025525"/>
              <a:ext cx="1676400" cy="0"/>
            </a:xfrm>
            <a:prstGeom prst="line">
              <a:avLst/>
            </a:prstGeom>
            <a:noFill/>
            <a:ln w="9525" cap="flat" cmpd="sng" algn="ctr">
              <a:solidFill>
                <a:srgbClr val="8064A2">
                  <a:lumMod val="40000"/>
                  <a:lumOff val="60000"/>
                </a:srgbClr>
              </a:solidFill>
              <a:prstDash val="solid"/>
              <a:headEnd type="none" w="med" len="med"/>
              <a:tailEnd type="none" w="med" len="med"/>
            </a:ln>
            <a:effectLst/>
          </p:spPr>
        </p:cxnSp>
        <p:cxnSp>
          <p:nvCxnSpPr>
            <p:cNvPr id="145" name="Straight Connector 114">
              <a:extLst>
                <a:ext uri="{FF2B5EF4-FFF2-40B4-BE49-F238E27FC236}">
                  <a16:creationId xmlns:a16="http://schemas.microsoft.com/office/drawing/2014/main" id="{67F822A9-4C61-211F-F082-61441649D76E}"/>
                </a:ext>
              </a:extLst>
            </p:cNvPr>
            <p:cNvCxnSpPr>
              <a:cxnSpLocks noChangeShapeType="1"/>
            </p:cNvCxnSpPr>
            <p:nvPr/>
          </p:nvCxnSpPr>
          <p:spPr bwMode="auto">
            <a:xfrm>
              <a:off x="4193044" y="1686504"/>
              <a:ext cx="0" cy="3259138"/>
            </a:xfrm>
            <a:prstGeom prst="line">
              <a:avLst/>
            </a:prstGeom>
            <a:noFill/>
            <a:ln w="38100" cap="flat" cmpd="sng" algn="ctr">
              <a:solidFill>
                <a:srgbClr val="C00000"/>
              </a:solidFill>
              <a:prstDash val="solid"/>
              <a:headEnd/>
              <a:tailEnd/>
            </a:ln>
            <a:effectLst>
              <a:outerShdw blurRad="40000" dist="23000" dir="5400000" rotWithShape="0">
                <a:srgbClr val="000000">
                  <a:alpha val="35000"/>
                </a:srgbClr>
              </a:outerShdw>
            </a:effectLst>
          </p:spPr>
        </p:cxnSp>
        <p:cxnSp>
          <p:nvCxnSpPr>
            <p:cNvPr id="146" name="Straight Connector 114">
              <a:extLst>
                <a:ext uri="{FF2B5EF4-FFF2-40B4-BE49-F238E27FC236}">
                  <a16:creationId xmlns:a16="http://schemas.microsoft.com/office/drawing/2014/main" id="{15C80640-8784-CB94-CB19-1393B1279A0F}"/>
                </a:ext>
              </a:extLst>
            </p:cNvPr>
            <p:cNvCxnSpPr>
              <a:cxnSpLocks noChangeShapeType="1"/>
            </p:cNvCxnSpPr>
            <p:nvPr/>
          </p:nvCxnSpPr>
          <p:spPr bwMode="auto">
            <a:xfrm flipH="1">
              <a:off x="7466013" y="1763713"/>
              <a:ext cx="25400" cy="3132137"/>
            </a:xfrm>
            <a:prstGeom prst="line">
              <a:avLst/>
            </a:prstGeom>
            <a:noFill/>
            <a:ln w="28575" algn="ctr">
              <a:solidFill>
                <a:srgbClr val="8064A2">
                  <a:lumMod val="40000"/>
                  <a:lumOff val="60000"/>
                </a:srgbClr>
              </a:solidFill>
              <a:round/>
              <a:headEnd/>
              <a:tailEnd/>
            </a:ln>
          </p:spPr>
        </p:cxnSp>
        <p:cxnSp>
          <p:nvCxnSpPr>
            <p:cNvPr id="147" name="Straight Connector 114">
              <a:extLst>
                <a:ext uri="{FF2B5EF4-FFF2-40B4-BE49-F238E27FC236}">
                  <a16:creationId xmlns:a16="http://schemas.microsoft.com/office/drawing/2014/main" id="{AAAF0D60-A559-C333-B4EC-81A04FAE4ADF}"/>
                </a:ext>
              </a:extLst>
            </p:cNvPr>
            <p:cNvCxnSpPr>
              <a:cxnSpLocks noChangeShapeType="1"/>
            </p:cNvCxnSpPr>
            <p:nvPr/>
          </p:nvCxnSpPr>
          <p:spPr bwMode="auto">
            <a:xfrm flipH="1">
              <a:off x="4767263" y="1724025"/>
              <a:ext cx="4762" cy="3133725"/>
            </a:xfrm>
            <a:prstGeom prst="line">
              <a:avLst/>
            </a:prstGeom>
            <a:noFill/>
            <a:ln w="28575" algn="ctr">
              <a:solidFill>
                <a:srgbClr val="8064A2">
                  <a:lumMod val="40000"/>
                  <a:lumOff val="60000"/>
                </a:srgbClr>
              </a:solidFill>
              <a:round/>
              <a:headEnd/>
              <a:tailEnd/>
            </a:ln>
          </p:spPr>
        </p:cxnSp>
        <p:cxnSp>
          <p:nvCxnSpPr>
            <p:cNvPr id="148" name="Straight Connector 114">
              <a:extLst>
                <a:ext uri="{FF2B5EF4-FFF2-40B4-BE49-F238E27FC236}">
                  <a16:creationId xmlns:a16="http://schemas.microsoft.com/office/drawing/2014/main" id="{48553E5C-E30C-EA54-461F-503129FED820}"/>
                </a:ext>
              </a:extLst>
            </p:cNvPr>
            <p:cNvCxnSpPr>
              <a:cxnSpLocks noChangeShapeType="1"/>
            </p:cNvCxnSpPr>
            <p:nvPr/>
          </p:nvCxnSpPr>
          <p:spPr bwMode="auto">
            <a:xfrm flipH="1">
              <a:off x="2035175" y="1725613"/>
              <a:ext cx="7938" cy="3132137"/>
            </a:xfrm>
            <a:prstGeom prst="line">
              <a:avLst/>
            </a:prstGeom>
            <a:noFill/>
            <a:ln w="28575" algn="ctr">
              <a:solidFill>
                <a:srgbClr val="8064A2">
                  <a:lumMod val="40000"/>
                  <a:lumOff val="60000"/>
                </a:srgbClr>
              </a:solidFill>
              <a:round/>
              <a:headEnd/>
              <a:tailEnd/>
            </a:ln>
          </p:spPr>
        </p:cxnSp>
        <p:sp>
          <p:nvSpPr>
            <p:cNvPr id="149" name="TextBox 86">
              <a:extLst>
                <a:ext uri="{FF2B5EF4-FFF2-40B4-BE49-F238E27FC236}">
                  <a16:creationId xmlns:a16="http://schemas.microsoft.com/office/drawing/2014/main" id="{86B7EECA-6F92-59E1-9CC5-AEFAD2DEA90C}"/>
                </a:ext>
              </a:extLst>
            </p:cNvPr>
            <p:cNvSpPr txBox="1">
              <a:spLocks noChangeArrowheads="1"/>
            </p:cNvSpPr>
            <p:nvPr/>
          </p:nvSpPr>
          <p:spPr bwMode="auto">
            <a:xfrm>
              <a:off x="1289294" y="1216025"/>
              <a:ext cx="366226"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#101</a:t>
              </a:r>
            </a:p>
          </p:txBody>
        </p:sp>
        <p:cxnSp>
          <p:nvCxnSpPr>
            <p:cNvPr id="150" name="Straight Connector 115">
              <a:extLst>
                <a:ext uri="{FF2B5EF4-FFF2-40B4-BE49-F238E27FC236}">
                  <a16:creationId xmlns:a16="http://schemas.microsoft.com/office/drawing/2014/main" id="{63F66A9C-01D8-C6A7-86C3-C484298BDABA}"/>
                </a:ext>
              </a:extLst>
            </p:cNvPr>
            <p:cNvCxnSpPr>
              <a:cxnSpLocks noChangeShapeType="1"/>
            </p:cNvCxnSpPr>
            <p:nvPr/>
          </p:nvCxnSpPr>
          <p:spPr bwMode="auto">
            <a:xfrm>
              <a:off x="2737461" y="1763713"/>
              <a:ext cx="9525" cy="3132137"/>
            </a:xfrm>
            <a:prstGeom prst="line">
              <a:avLst/>
            </a:prstGeom>
            <a:noFill/>
            <a:ln w="9525" algn="ctr">
              <a:solidFill>
                <a:srgbClr val="8064A2">
                  <a:lumMod val="40000"/>
                  <a:lumOff val="60000"/>
                </a:srgbClr>
              </a:solidFill>
              <a:prstDash val="dash"/>
              <a:round/>
              <a:headEnd/>
              <a:tailEnd/>
            </a:ln>
          </p:spPr>
        </p:cxnSp>
        <p:cxnSp>
          <p:nvCxnSpPr>
            <p:cNvPr id="151" name="Straight Connector 114">
              <a:extLst>
                <a:ext uri="{FF2B5EF4-FFF2-40B4-BE49-F238E27FC236}">
                  <a16:creationId xmlns:a16="http://schemas.microsoft.com/office/drawing/2014/main" id="{176B9C59-1A29-F1CA-3F3D-E9B0776B29DA}"/>
                </a:ext>
              </a:extLst>
            </p:cNvPr>
            <p:cNvCxnSpPr>
              <a:cxnSpLocks noChangeShapeType="1"/>
            </p:cNvCxnSpPr>
            <p:nvPr/>
          </p:nvCxnSpPr>
          <p:spPr bwMode="auto">
            <a:xfrm>
              <a:off x="293688" y="1787525"/>
              <a:ext cx="0" cy="3108325"/>
            </a:xfrm>
            <a:prstGeom prst="line">
              <a:avLst/>
            </a:prstGeom>
            <a:noFill/>
            <a:ln w="9525" algn="ctr">
              <a:solidFill>
                <a:srgbClr val="8064A2">
                  <a:lumMod val="40000"/>
                  <a:lumOff val="60000"/>
                </a:srgbClr>
              </a:solidFill>
              <a:prstDash val="dash"/>
              <a:round/>
              <a:headEnd/>
              <a:tailEnd/>
            </a:ln>
          </p:spPr>
        </p:cxnSp>
        <p:cxnSp>
          <p:nvCxnSpPr>
            <p:cNvPr id="152" name="Straight Connector 114">
              <a:extLst>
                <a:ext uri="{FF2B5EF4-FFF2-40B4-BE49-F238E27FC236}">
                  <a16:creationId xmlns:a16="http://schemas.microsoft.com/office/drawing/2014/main" id="{F850CC32-25FF-1C72-FADF-071640670378}"/>
                </a:ext>
              </a:extLst>
            </p:cNvPr>
            <p:cNvCxnSpPr>
              <a:cxnSpLocks noChangeShapeType="1"/>
            </p:cNvCxnSpPr>
            <p:nvPr/>
          </p:nvCxnSpPr>
          <p:spPr bwMode="auto">
            <a:xfrm>
              <a:off x="1439098" y="1739897"/>
              <a:ext cx="0" cy="3132137"/>
            </a:xfrm>
            <a:prstGeom prst="line">
              <a:avLst/>
            </a:prstGeom>
            <a:noFill/>
            <a:ln w="9525" algn="ctr">
              <a:solidFill>
                <a:srgbClr val="8064A2">
                  <a:lumMod val="40000"/>
                  <a:lumOff val="60000"/>
                </a:srgbClr>
              </a:solidFill>
              <a:prstDash val="dash"/>
              <a:round/>
              <a:headEnd/>
              <a:tailEnd/>
            </a:ln>
          </p:spPr>
        </p:cxnSp>
        <p:cxnSp>
          <p:nvCxnSpPr>
            <p:cNvPr id="153" name="Straight Connector 114">
              <a:extLst>
                <a:ext uri="{FF2B5EF4-FFF2-40B4-BE49-F238E27FC236}">
                  <a16:creationId xmlns:a16="http://schemas.microsoft.com/office/drawing/2014/main" id="{CF97BF19-3760-23B9-5397-BCE133B02BF6}"/>
                </a:ext>
              </a:extLst>
            </p:cNvPr>
            <p:cNvCxnSpPr>
              <a:cxnSpLocks noChangeShapeType="1"/>
            </p:cNvCxnSpPr>
            <p:nvPr/>
          </p:nvCxnSpPr>
          <p:spPr bwMode="auto">
            <a:xfrm flipH="1">
              <a:off x="8037513" y="1763713"/>
              <a:ext cx="31750" cy="3094037"/>
            </a:xfrm>
            <a:prstGeom prst="line">
              <a:avLst/>
            </a:prstGeom>
            <a:noFill/>
            <a:ln w="9525" algn="ctr">
              <a:solidFill>
                <a:srgbClr val="8064A2">
                  <a:lumMod val="40000"/>
                  <a:lumOff val="60000"/>
                </a:srgbClr>
              </a:solidFill>
              <a:prstDash val="dash"/>
              <a:round/>
              <a:headEnd/>
              <a:tailEnd/>
            </a:ln>
          </p:spPr>
        </p:cxnSp>
        <p:cxnSp>
          <p:nvCxnSpPr>
            <p:cNvPr id="154" name="Straight Connector 114">
              <a:extLst>
                <a:ext uri="{FF2B5EF4-FFF2-40B4-BE49-F238E27FC236}">
                  <a16:creationId xmlns:a16="http://schemas.microsoft.com/office/drawing/2014/main" id="{38409066-3791-8C9F-44D6-05A0A4CBF4FD}"/>
                </a:ext>
              </a:extLst>
            </p:cNvPr>
            <p:cNvCxnSpPr>
              <a:cxnSpLocks noChangeShapeType="1"/>
            </p:cNvCxnSpPr>
            <p:nvPr/>
          </p:nvCxnSpPr>
          <p:spPr bwMode="auto">
            <a:xfrm>
              <a:off x="6826250" y="1763713"/>
              <a:ext cx="1588" cy="3132137"/>
            </a:xfrm>
            <a:prstGeom prst="line">
              <a:avLst/>
            </a:prstGeom>
            <a:noFill/>
            <a:ln w="9525" algn="ctr">
              <a:solidFill>
                <a:srgbClr val="8064A2">
                  <a:lumMod val="40000"/>
                  <a:lumOff val="60000"/>
                </a:srgbClr>
              </a:solidFill>
              <a:prstDash val="dash"/>
              <a:round/>
              <a:headEnd/>
              <a:tailEnd/>
            </a:ln>
          </p:spPr>
        </p:cxnSp>
        <p:cxnSp>
          <p:nvCxnSpPr>
            <p:cNvPr id="155" name="Straight Connector 114">
              <a:extLst>
                <a:ext uri="{FF2B5EF4-FFF2-40B4-BE49-F238E27FC236}">
                  <a16:creationId xmlns:a16="http://schemas.microsoft.com/office/drawing/2014/main" id="{95723431-4F4B-96F3-0F7E-A96508758163}"/>
                </a:ext>
              </a:extLst>
            </p:cNvPr>
            <p:cNvCxnSpPr>
              <a:cxnSpLocks noChangeShapeType="1"/>
            </p:cNvCxnSpPr>
            <p:nvPr/>
          </p:nvCxnSpPr>
          <p:spPr bwMode="auto">
            <a:xfrm>
              <a:off x="5434013" y="1724025"/>
              <a:ext cx="0" cy="3171825"/>
            </a:xfrm>
            <a:prstGeom prst="line">
              <a:avLst/>
            </a:prstGeom>
            <a:noFill/>
            <a:ln w="9525" algn="ctr">
              <a:solidFill>
                <a:srgbClr val="8064A2">
                  <a:lumMod val="40000"/>
                  <a:lumOff val="60000"/>
                </a:srgbClr>
              </a:solidFill>
              <a:prstDash val="dash"/>
              <a:round/>
              <a:headEnd/>
              <a:tailEnd/>
            </a:ln>
          </p:spPr>
        </p:cxnSp>
        <p:cxnSp>
          <p:nvCxnSpPr>
            <p:cNvPr id="156" name="Straight Connector 114">
              <a:extLst>
                <a:ext uri="{FF2B5EF4-FFF2-40B4-BE49-F238E27FC236}">
                  <a16:creationId xmlns:a16="http://schemas.microsoft.com/office/drawing/2014/main" id="{26C76D59-0198-C055-FF18-F9FF4B25BB7F}"/>
                </a:ext>
              </a:extLst>
            </p:cNvPr>
            <p:cNvCxnSpPr>
              <a:cxnSpLocks noChangeShapeType="1"/>
            </p:cNvCxnSpPr>
            <p:nvPr/>
          </p:nvCxnSpPr>
          <p:spPr bwMode="auto">
            <a:xfrm>
              <a:off x="6130925" y="1763713"/>
              <a:ext cx="0" cy="3132137"/>
            </a:xfrm>
            <a:prstGeom prst="line">
              <a:avLst/>
            </a:prstGeom>
            <a:noFill/>
            <a:ln w="9525" algn="ctr">
              <a:solidFill>
                <a:srgbClr val="8064A2">
                  <a:lumMod val="40000"/>
                  <a:lumOff val="60000"/>
                </a:srgbClr>
              </a:solidFill>
              <a:prstDash val="dash"/>
              <a:round/>
              <a:headEnd/>
              <a:tailEnd/>
            </a:ln>
          </p:spPr>
        </p:cxnSp>
        <p:cxnSp>
          <p:nvCxnSpPr>
            <p:cNvPr id="157" name="Straight Connector 114">
              <a:extLst>
                <a:ext uri="{FF2B5EF4-FFF2-40B4-BE49-F238E27FC236}">
                  <a16:creationId xmlns:a16="http://schemas.microsoft.com/office/drawing/2014/main" id="{C2051AE8-D4AF-B732-5625-0BA799F306D1}"/>
                </a:ext>
              </a:extLst>
            </p:cNvPr>
            <p:cNvCxnSpPr>
              <a:cxnSpLocks noChangeShapeType="1"/>
            </p:cNvCxnSpPr>
            <p:nvPr/>
          </p:nvCxnSpPr>
          <p:spPr bwMode="auto">
            <a:xfrm flipH="1">
              <a:off x="4173538" y="1763713"/>
              <a:ext cx="3175" cy="3132137"/>
            </a:xfrm>
            <a:prstGeom prst="line">
              <a:avLst/>
            </a:prstGeom>
            <a:noFill/>
            <a:ln w="9525" algn="ctr">
              <a:solidFill>
                <a:srgbClr val="8064A2">
                  <a:lumMod val="40000"/>
                  <a:lumOff val="60000"/>
                </a:srgbClr>
              </a:solidFill>
              <a:prstDash val="dash"/>
              <a:round/>
              <a:headEnd/>
              <a:tailEnd/>
            </a:ln>
          </p:spPr>
        </p:cxnSp>
        <p:cxnSp>
          <p:nvCxnSpPr>
            <p:cNvPr id="158" name="Straight Connector 114">
              <a:extLst>
                <a:ext uri="{FF2B5EF4-FFF2-40B4-BE49-F238E27FC236}">
                  <a16:creationId xmlns:a16="http://schemas.microsoft.com/office/drawing/2014/main" id="{BC3372E3-9E73-BC07-CD27-3234E4D77220}"/>
                </a:ext>
              </a:extLst>
            </p:cNvPr>
            <p:cNvCxnSpPr>
              <a:cxnSpLocks noChangeShapeType="1"/>
            </p:cNvCxnSpPr>
            <p:nvPr/>
          </p:nvCxnSpPr>
          <p:spPr bwMode="auto">
            <a:xfrm flipH="1">
              <a:off x="3395663" y="1763713"/>
              <a:ext cx="15875" cy="3132137"/>
            </a:xfrm>
            <a:prstGeom prst="line">
              <a:avLst/>
            </a:prstGeom>
            <a:noFill/>
            <a:ln w="9525" algn="ctr">
              <a:solidFill>
                <a:srgbClr val="8064A2">
                  <a:lumMod val="40000"/>
                  <a:lumOff val="60000"/>
                </a:srgbClr>
              </a:solidFill>
              <a:prstDash val="dash"/>
              <a:round/>
              <a:headEnd/>
              <a:tailEnd/>
            </a:ln>
          </p:spPr>
        </p:cxnSp>
        <p:cxnSp>
          <p:nvCxnSpPr>
            <p:cNvPr id="159" name="Straight Connector 114">
              <a:extLst>
                <a:ext uri="{FF2B5EF4-FFF2-40B4-BE49-F238E27FC236}">
                  <a16:creationId xmlns:a16="http://schemas.microsoft.com/office/drawing/2014/main" id="{285FA235-D007-3287-23AD-DFB0273A3775}"/>
                </a:ext>
              </a:extLst>
            </p:cNvPr>
            <p:cNvCxnSpPr>
              <a:cxnSpLocks noChangeShapeType="1"/>
            </p:cNvCxnSpPr>
            <p:nvPr/>
          </p:nvCxnSpPr>
          <p:spPr bwMode="auto">
            <a:xfrm>
              <a:off x="8602663" y="1766888"/>
              <a:ext cx="9525" cy="3128962"/>
            </a:xfrm>
            <a:prstGeom prst="line">
              <a:avLst/>
            </a:prstGeom>
            <a:noFill/>
            <a:ln w="9525" algn="ctr">
              <a:solidFill>
                <a:srgbClr val="8064A2">
                  <a:lumMod val="40000"/>
                  <a:lumOff val="60000"/>
                </a:srgbClr>
              </a:solidFill>
              <a:prstDash val="dash"/>
              <a:round/>
              <a:headEnd/>
              <a:tailEnd/>
            </a:ln>
          </p:spPr>
        </p:cxnSp>
        <p:sp>
          <p:nvSpPr>
            <p:cNvPr id="160" name="TextBox 1">
              <a:extLst>
                <a:ext uri="{FF2B5EF4-FFF2-40B4-BE49-F238E27FC236}">
                  <a16:creationId xmlns:a16="http://schemas.microsoft.com/office/drawing/2014/main" id="{5CD8E6B8-18E4-D3EB-EC2F-B1061771E1BB}"/>
                </a:ext>
              </a:extLst>
            </p:cNvPr>
            <p:cNvSpPr txBox="1">
              <a:spLocks noChangeArrowheads="1"/>
            </p:cNvSpPr>
            <p:nvPr/>
          </p:nvSpPr>
          <p:spPr bwMode="auto">
            <a:xfrm>
              <a:off x="16199" y="4494747"/>
              <a:ext cx="1472876" cy="151334"/>
            </a:xfrm>
            <a:prstGeom prst="rect">
              <a:avLst/>
            </a:prstGeom>
            <a:solidFill>
              <a:sysClr val="window" lastClr="FFFFFF"/>
            </a:solidFill>
            <a:ln w="3175" cap="flat" cmpd="sng" algn="ctr">
              <a:solidFill>
                <a:srgbClr val="F79646"/>
              </a:solidFill>
              <a:prstDash val="soli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altLang="en-US" sz="600" b="1" i="0" u="none" strike="noStrike" kern="0" cap="none" spc="0" normalizeH="0" baseline="0" noProof="0" dirty="0">
                  <a:ln>
                    <a:noFill/>
                  </a:ln>
                  <a:solidFill>
                    <a:prstClr val="black"/>
                  </a:solidFill>
                  <a:effectLst/>
                  <a:uLnTx/>
                  <a:uFillTx/>
                  <a:latin typeface="Montserrat" panose="00000500000000000000" pitchFamily="50" charset="0"/>
                  <a:ea typeface="+mn-ea"/>
                  <a:cs typeface="+mn-cs"/>
                </a:rPr>
                <a:t>Note</a:t>
              </a:r>
              <a:r>
                <a:rPr kumimoji="0" lang="en-GB" altLang="en-US" sz="600" b="0" i="0" u="none" strike="noStrike" kern="0" cap="none" spc="0" normalizeH="0" baseline="0" noProof="0" dirty="0">
                  <a:ln>
                    <a:noFill/>
                  </a:ln>
                  <a:solidFill>
                    <a:prstClr val="black"/>
                  </a:solidFill>
                  <a:effectLst/>
                  <a:uLnTx/>
                  <a:uFillTx/>
                  <a:latin typeface="Montserrat" panose="00000500000000000000" pitchFamily="50" charset="0"/>
                  <a:ea typeface="+mn-ea"/>
                  <a:cs typeface="+mn-cs"/>
                </a:rPr>
                <a:t>: All starting dates are indicative</a:t>
              </a:r>
            </a:p>
          </p:txBody>
        </p:sp>
        <p:sp>
          <p:nvSpPr>
            <p:cNvPr id="161" name="TextBox 86">
              <a:extLst>
                <a:ext uri="{FF2B5EF4-FFF2-40B4-BE49-F238E27FC236}">
                  <a16:creationId xmlns:a16="http://schemas.microsoft.com/office/drawing/2014/main" id="{819C26B7-5EFC-0F07-373F-50C9ED341140}"/>
                </a:ext>
              </a:extLst>
            </p:cNvPr>
            <p:cNvSpPr txBox="1">
              <a:spLocks noChangeArrowheads="1"/>
            </p:cNvSpPr>
            <p:nvPr/>
          </p:nvSpPr>
          <p:spPr bwMode="auto">
            <a:xfrm>
              <a:off x="1882158" y="1216025"/>
              <a:ext cx="385408"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#102</a:t>
              </a:r>
              <a:endParaRPr lang="en-GB" altLang="en-US" sz="500">
                <a:solidFill>
                  <a:prstClr val="black"/>
                </a:solidFill>
                <a:latin typeface="Montserrat" panose="00000500000000000000" pitchFamily="2" charset="0"/>
                <a:cs typeface="+mn-cs"/>
              </a:endParaRPr>
            </a:p>
          </p:txBody>
        </p:sp>
        <p:sp>
          <p:nvSpPr>
            <p:cNvPr id="162" name="TextBox 86">
              <a:extLst>
                <a:ext uri="{FF2B5EF4-FFF2-40B4-BE49-F238E27FC236}">
                  <a16:creationId xmlns:a16="http://schemas.microsoft.com/office/drawing/2014/main" id="{DC27F596-61E6-0E6A-89D6-D7D5E2C345F1}"/>
                </a:ext>
              </a:extLst>
            </p:cNvPr>
            <p:cNvSpPr txBox="1">
              <a:spLocks noChangeArrowheads="1"/>
            </p:cNvSpPr>
            <p:nvPr/>
          </p:nvSpPr>
          <p:spPr bwMode="auto">
            <a:xfrm>
              <a:off x="2562402" y="1216025"/>
              <a:ext cx="385408"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#103</a:t>
              </a:r>
              <a:endParaRPr lang="en-GB" altLang="en-US" sz="500">
                <a:solidFill>
                  <a:prstClr val="black"/>
                </a:solidFill>
                <a:latin typeface="Montserrat" panose="00000500000000000000" pitchFamily="2" charset="0"/>
                <a:cs typeface="+mn-cs"/>
              </a:endParaRPr>
            </a:p>
          </p:txBody>
        </p:sp>
        <p:sp>
          <p:nvSpPr>
            <p:cNvPr id="163" name="TextBox 86">
              <a:extLst>
                <a:ext uri="{FF2B5EF4-FFF2-40B4-BE49-F238E27FC236}">
                  <a16:creationId xmlns:a16="http://schemas.microsoft.com/office/drawing/2014/main" id="{3814F1FD-695E-9BC1-E1C9-84D44E3780EE}"/>
                </a:ext>
              </a:extLst>
            </p:cNvPr>
            <p:cNvSpPr txBox="1">
              <a:spLocks noChangeArrowheads="1"/>
            </p:cNvSpPr>
            <p:nvPr/>
          </p:nvSpPr>
          <p:spPr bwMode="auto">
            <a:xfrm>
              <a:off x="3250920" y="1216025"/>
              <a:ext cx="394262"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#104</a:t>
              </a:r>
              <a:endParaRPr lang="en-GB" altLang="en-US" sz="500">
                <a:solidFill>
                  <a:prstClr val="black"/>
                </a:solidFill>
                <a:latin typeface="Montserrat" panose="00000500000000000000" pitchFamily="2" charset="0"/>
                <a:cs typeface="+mn-cs"/>
              </a:endParaRPr>
            </a:p>
          </p:txBody>
        </p:sp>
        <p:sp>
          <p:nvSpPr>
            <p:cNvPr id="164" name="TextBox 86">
              <a:extLst>
                <a:ext uri="{FF2B5EF4-FFF2-40B4-BE49-F238E27FC236}">
                  <a16:creationId xmlns:a16="http://schemas.microsoft.com/office/drawing/2014/main" id="{CC0A3CF0-B12D-02BB-DBD9-41EC64678807}"/>
                </a:ext>
              </a:extLst>
            </p:cNvPr>
            <p:cNvSpPr txBox="1">
              <a:spLocks noChangeArrowheads="1"/>
            </p:cNvSpPr>
            <p:nvPr/>
          </p:nvSpPr>
          <p:spPr bwMode="auto">
            <a:xfrm>
              <a:off x="4031633" y="1216025"/>
              <a:ext cx="385408"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#105</a:t>
              </a:r>
              <a:endParaRPr lang="en-GB" altLang="en-US" sz="500">
                <a:solidFill>
                  <a:prstClr val="black"/>
                </a:solidFill>
                <a:latin typeface="Montserrat" panose="00000500000000000000" pitchFamily="2" charset="0"/>
                <a:cs typeface="+mn-cs"/>
              </a:endParaRPr>
            </a:p>
          </p:txBody>
        </p:sp>
        <p:sp>
          <p:nvSpPr>
            <p:cNvPr id="165" name="TextBox 86">
              <a:extLst>
                <a:ext uri="{FF2B5EF4-FFF2-40B4-BE49-F238E27FC236}">
                  <a16:creationId xmlns:a16="http://schemas.microsoft.com/office/drawing/2014/main" id="{C37ACBB1-7107-603E-101A-A6ED311B5DB4}"/>
                </a:ext>
              </a:extLst>
            </p:cNvPr>
            <p:cNvSpPr txBox="1">
              <a:spLocks noChangeArrowheads="1"/>
            </p:cNvSpPr>
            <p:nvPr/>
          </p:nvSpPr>
          <p:spPr bwMode="auto">
            <a:xfrm>
              <a:off x="4557263" y="1216025"/>
              <a:ext cx="389836"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#106</a:t>
              </a:r>
              <a:endParaRPr lang="en-GB" altLang="en-US" sz="500">
                <a:solidFill>
                  <a:prstClr val="black"/>
                </a:solidFill>
                <a:latin typeface="Montserrat" panose="00000500000000000000" pitchFamily="2" charset="0"/>
                <a:cs typeface="+mn-cs"/>
              </a:endParaRPr>
            </a:p>
          </p:txBody>
        </p:sp>
        <p:sp>
          <p:nvSpPr>
            <p:cNvPr id="166" name="TextBox 86">
              <a:extLst>
                <a:ext uri="{FF2B5EF4-FFF2-40B4-BE49-F238E27FC236}">
                  <a16:creationId xmlns:a16="http://schemas.microsoft.com/office/drawing/2014/main" id="{D0EED1C4-D7C0-B2C4-ACE2-27FCB47A2C42}"/>
                </a:ext>
              </a:extLst>
            </p:cNvPr>
            <p:cNvSpPr txBox="1">
              <a:spLocks noChangeArrowheads="1"/>
            </p:cNvSpPr>
            <p:nvPr/>
          </p:nvSpPr>
          <p:spPr bwMode="auto">
            <a:xfrm>
              <a:off x="5244596" y="1216025"/>
              <a:ext cx="388359"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#107</a:t>
              </a:r>
              <a:endParaRPr lang="en-GB" altLang="en-US" sz="500">
                <a:solidFill>
                  <a:prstClr val="black"/>
                </a:solidFill>
                <a:latin typeface="Montserrat" panose="00000500000000000000" pitchFamily="2" charset="0"/>
                <a:cs typeface="+mn-cs"/>
              </a:endParaRPr>
            </a:p>
          </p:txBody>
        </p:sp>
        <p:sp>
          <p:nvSpPr>
            <p:cNvPr id="167" name="TextBox 86">
              <a:extLst>
                <a:ext uri="{FF2B5EF4-FFF2-40B4-BE49-F238E27FC236}">
                  <a16:creationId xmlns:a16="http://schemas.microsoft.com/office/drawing/2014/main" id="{444F8C3A-A4E2-11C9-7CEC-FFA1E85D8A95}"/>
                </a:ext>
              </a:extLst>
            </p:cNvPr>
            <p:cNvSpPr txBox="1">
              <a:spLocks noChangeArrowheads="1"/>
            </p:cNvSpPr>
            <p:nvPr/>
          </p:nvSpPr>
          <p:spPr bwMode="auto">
            <a:xfrm>
              <a:off x="5934532" y="1216025"/>
              <a:ext cx="392787"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#108</a:t>
              </a:r>
              <a:endParaRPr lang="en-GB" altLang="en-US" sz="500">
                <a:solidFill>
                  <a:prstClr val="black"/>
                </a:solidFill>
                <a:latin typeface="Montserrat" panose="00000500000000000000" pitchFamily="2" charset="0"/>
                <a:cs typeface="+mn-cs"/>
              </a:endParaRPr>
            </a:p>
          </p:txBody>
        </p:sp>
        <p:sp>
          <p:nvSpPr>
            <p:cNvPr id="168" name="TextBox 86">
              <a:extLst>
                <a:ext uri="{FF2B5EF4-FFF2-40B4-BE49-F238E27FC236}">
                  <a16:creationId xmlns:a16="http://schemas.microsoft.com/office/drawing/2014/main" id="{06D95DED-D3F8-FFEB-C2FC-A314BB67110B}"/>
                </a:ext>
              </a:extLst>
            </p:cNvPr>
            <p:cNvSpPr txBox="1">
              <a:spLocks noChangeArrowheads="1"/>
            </p:cNvSpPr>
            <p:nvPr/>
          </p:nvSpPr>
          <p:spPr bwMode="auto">
            <a:xfrm>
              <a:off x="6664671" y="1216025"/>
              <a:ext cx="389836"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#109</a:t>
              </a:r>
              <a:endParaRPr lang="en-GB" altLang="en-US" sz="500">
                <a:solidFill>
                  <a:prstClr val="black"/>
                </a:solidFill>
                <a:latin typeface="Montserrat" panose="00000500000000000000" pitchFamily="2" charset="0"/>
                <a:cs typeface="+mn-cs"/>
              </a:endParaRPr>
            </a:p>
          </p:txBody>
        </p:sp>
        <p:sp>
          <p:nvSpPr>
            <p:cNvPr id="169" name="TextBox 86">
              <a:extLst>
                <a:ext uri="{FF2B5EF4-FFF2-40B4-BE49-F238E27FC236}">
                  <a16:creationId xmlns:a16="http://schemas.microsoft.com/office/drawing/2014/main" id="{C331E508-AF48-E744-9FF1-7876D1F3371A}"/>
                </a:ext>
              </a:extLst>
            </p:cNvPr>
            <p:cNvSpPr txBox="1">
              <a:spLocks noChangeArrowheads="1"/>
            </p:cNvSpPr>
            <p:nvPr/>
          </p:nvSpPr>
          <p:spPr bwMode="auto">
            <a:xfrm>
              <a:off x="7324968" y="1216025"/>
              <a:ext cx="366226"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#110</a:t>
              </a:r>
              <a:endParaRPr lang="en-GB" altLang="en-US" sz="500">
                <a:solidFill>
                  <a:prstClr val="black"/>
                </a:solidFill>
                <a:latin typeface="Montserrat" panose="00000500000000000000" pitchFamily="2" charset="0"/>
                <a:cs typeface="+mn-cs"/>
              </a:endParaRPr>
            </a:p>
          </p:txBody>
        </p:sp>
        <p:sp>
          <p:nvSpPr>
            <p:cNvPr id="170" name="TextBox 86">
              <a:extLst>
                <a:ext uri="{FF2B5EF4-FFF2-40B4-BE49-F238E27FC236}">
                  <a16:creationId xmlns:a16="http://schemas.microsoft.com/office/drawing/2014/main" id="{3D3F0E7F-560B-ACDC-6E28-FD0512E0B122}"/>
                </a:ext>
              </a:extLst>
            </p:cNvPr>
            <p:cNvSpPr txBox="1">
              <a:spLocks noChangeArrowheads="1"/>
            </p:cNvSpPr>
            <p:nvPr/>
          </p:nvSpPr>
          <p:spPr bwMode="auto">
            <a:xfrm>
              <a:off x="7887467" y="1216025"/>
              <a:ext cx="338191"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#111</a:t>
              </a:r>
              <a:endParaRPr lang="en-GB" altLang="en-US" sz="500">
                <a:solidFill>
                  <a:prstClr val="black"/>
                </a:solidFill>
                <a:latin typeface="Montserrat" panose="00000500000000000000" pitchFamily="2" charset="0"/>
                <a:cs typeface="+mn-cs"/>
              </a:endParaRPr>
            </a:p>
          </p:txBody>
        </p:sp>
        <p:sp>
          <p:nvSpPr>
            <p:cNvPr id="171" name="TextBox 86">
              <a:extLst>
                <a:ext uri="{FF2B5EF4-FFF2-40B4-BE49-F238E27FC236}">
                  <a16:creationId xmlns:a16="http://schemas.microsoft.com/office/drawing/2014/main" id="{011B47B7-A223-209F-C33D-34E608D079B6}"/>
                </a:ext>
              </a:extLst>
            </p:cNvPr>
            <p:cNvSpPr txBox="1">
              <a:spLocks noChangeArrowheads="1"/>
            </p:cNvSpPr>
            <p:nvPr/>
          </p:nvSpPr>
          <p:spPr bwMode="auto">
            <a:xfrm>
              <a:off x="8451757" y="1216025"/>
              <a:ext cx="357373"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#112</a:t>
              </a:r>
              <a:endParaRPr lang="en-GB" altLang="en-US" sz="500">
                <a:solidFill>
                  <a:prstClr val="black"/>
                </a:solidFill>
                <a:latin typeface="Montserrat" panose="00000500000000000000" pitchFamily="2" charset="0"/>
                <a:cs typeface="+mn-cs"/>
              </a:endParaRPr>
            </a:p>
          </p:txBody>
        </p:sp>
        <p:sp>
          <p:nvSpPr>
            <p:cNvPr id="172" name="TextBox 86">
              <a:extLst>
                <a:ext uri="{FF2B5EF4-FFF2-40B4-BE49-F238E27FC236}">
                  <a16:creationId xmlns:a16="http://schemas.microsoft.com/office/drawing/2014/main" id="{BA976BF4-FAD9-E5C2-B696-6F154C62B814}"/>
                </a:ext>
              </a:extLst>
            </p:cNvPr>
            <p:cNvSpPr txBox="1">
              <a:spLocks noChangeArrowheads="1"/>
            </p:cNvSpPr>
            <p:nvPr/>
          </p:nvSpPr>
          <p:spPr bwMode="auto">
            <a:xfrm>
              <a:off x="148114" y="1216025"/>
              <a:ext cx="351472"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#99</a:t>
              </a:r>
              <a:endParaRPr lang="en-GB" altLang="en-US" sz="500">
                <a:solidFill>
                  <a:prstClr val="black"/>
                </a:solidFill>
                <a:latin typeface="Montserrat" panose="00000500000000000000" pitchFamily="2" charset="0"/>
                <a:cs typeface="+mn-cs"/>
              </a:endParaRPr>
            </a:p>
          </p:txBody>
        </p:sp>
        <p:sp>
          <p:nvSpPr>
            <p:cNvPr id="173" name="Chevron 60">
              <a:extLst>
                <a:ext uri="{FF2B5EF4-FFF2-40B4-BE49-F238E27FC236}">
                  <a16:creationId xmlns:a16="http://schemas.microsoft.com/office/drawing/2014/main" id="{55ED90FB-A1E7-8343-DD86-993870D8639C}"/>
                </a:ext>
              </a:extLst>
            </p:cNvPr>
            <p:cNvSpPr>
              <a:spLocks noChangeArrowheads="1"/>
            </p:cNvSpPr>
            <p:nvPr/>
          </p:nvSpPr>
          <p:spPr bwMode="auto">
            <a:xfrm>
              <a:off x="1897063" y="2109788"/>
              <a:ext cx="827087" cy="280987"/>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solidFill>
                    <a:prstClr val="black"/>
                  </a:solidFill>
                  <a:latin typeface="Montserrat" panose="00000500000000000000" pitchFamily="2" charset="0"/>
                  <a:ea typeface="MS PGothic" panose="020B0600070205080204" pitchFamily="34" charset="-128"/>
                </a:rPr>
                <a:t>RAN4 </a:t>
              </a:r>
            </a:p>
            <a:p>
              <a:pPr algn="ctr"/>
              <a:r>
                <a:rPr lang="fr-FR" altLang="en-US" sz="700">
                  <a:solidFill>
                    <a:prstClr val="black"/>
                  </a:solidFill>
                  <a:latin typeface="Montserrat" panose="00000500000000000000" pitchFamily="2" charset="0"/>
                  <a:ea typeface="MS PGothic" panose="020B0600070205080204" pitchFamily="34" charset="-128"/>
                </a:rPr>
                <a:t>content def.</a:t>
              </a:r>
            </a:p>
          </p:txBody>
        </p:sp>
        <p:sp>
          <p:nvSpPr>
            <p:cNvPr id="174" name="Chevron 60">
              <a:extLst>
                <a:ext uri="{FF2B5EF4-FFF2-40B4-BE49-F238E27FC236}">
                  <a16:creationId xmlns:a16="http://schemas.microsoft.com/office/drawing/2014/main" id="{9C3C16AA-BF53-7329-DAB1-989D9A486104}"/>
                </a:ext>
              </a:extLst>
            </p:cNvPr>
            <p:cNvSpPr>
              <a:spLocks noChangeArrowheads="1"/>
            </p:cNvSpPr>
            <p:nvPr/>
          </p:nvSpPr>
          <p:spPr bwMode="auto">
            <a:xfrm>
              <a:off x="1087438" y="2109788"/>
              <a:ext cx="965200" cy="280987"/>
            </a:xfrm>
            <a:prstGeom prst="chevron">
              <a:avLst>
                <a:gd name="adj" fmla="val 49975"/>
              </a:avLst>
            </a:prstGeom>
            <a:gradFill flip="none" rotWithShape="1">
              <a:gsLst>
                <a:gs pos="12000">
                  <a:srgbClr val="9BBB59">
                    <a:lumMod val="40000"/>
                    <a:lumOff val="60000"/>
                  </a:srgbClr>
                </a:gs>
                <a:gs pos="60000">
                  <a:srgbClr val="92D050"/>
                </a:gs>
                <a:gs pos="83000">
                  <a:srgbClr val="92D050"/>
                </a:gs>
                <a:gs pos="100000">
                  <a:srgbClr val="92D050"/>
                </a:gs>
              </a:gsLst>
              <a:lin ang="3600000" scaled="0"/>
              <a:tileRect/>
            </a:gradFill>
            <a:ln>
              <a:noFill/>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altLang="en-US" sz="800" b="1" i="0" u="none" strike="noStrike" kern="0" cap="none" spc="0" normalizeH="0" baseline="0" noProof="0" dirty="0">
                  <a:ln>
                    <a:noFill/>
                  </a:ln>
                  <a:solidFill>
                    <a:prstClr val="black"/>
                  </a:solidFill>
                  <a:effectLst/>
                  <a:uLnTx/>
                  <a:uFillTx/>
                  <a:latin typeface="Montserrat" panose="00000500000000000000" pitchFamily="50" charset="0"/>
                  <a:ea typeface="MS PGothic" panose="020B0600070205080204" pitchFamily="34" charset="-128"/>
                </a:rPr>
                <a:t> </a:t>
              </a:r>
              <a:r>
                <a:rPr kumimoji="0" lang="fr-FR" altLang="en-US" sz="800" b="0" i="0" u="none" strike="noStrike" kern="0" cap="none" spc="0" normalizeH="0" baseline="0" noProof="0" dirty="0">
                  <a:ln>
                    <a:noFill/>
                  </a:ln>
                  <a:solidFill>
                    <a:prstClr val="black"/>
                  </a:solidFill>
                  <a:effectLst/>
                  <a:uLnTx/>
                  <a:uFillTx/>
                  <a:latin typeface="Montserrat" panose="00000500000000000000" pitchFamily="50" charset="0"/>
                  <a:ea typeface="MS PGothic" panose="020B0600070205080204" pitchFamily="34" charset="-128"/>
                </a:rPr>
                <a:t>RAN Content </a:t>
              </a:r>
              <a:r>
                <a:rPr kumimoji="0" lang="fr-FR" altLang="en-US" sz="800" b="0" i="0" u="none" strike="noStrike" kern="0" cap="none" spc="0" normalizeH="0" baseline="0" noProof="0" dirty="0" err="1">
                  <a:ln>
                    <a:noFill/>
                  </a:ln>
                  <a:solidFill>
                    <a:prstClr val="black"/>
                  </a:solidFill>
                  <a:effectLst/>
                  <a:uLnTx/>
                  <a:uFillTx/>
                  <a:latin typeface="Montserrat" panose="00000500000000000000" pitchFamily="50" charset="0"/>
                  <a:ea typeface="MS PGothic" panose="020B0600070205080204" pitchFamily="34" charset="-128"/>
                </a:rPr>
                <a:t>def</a:t>
              </a:r>
              <a:r>
                <a:rPr kumimoji="0" lang="fr-FR" altLang="en-US" sz="800" b="0" i="0" u="none" strike="noStrike" kern="0" cap="none" spc="0" normalizeH="0" baseline="0" noProof="0" dirty="0">
                  <a:ln>
                    <a:noFill/>
                  </a:ln>
                  <a:solidFill>
                    <a:prstClr val="black"/>
                  </a:solidFill>
                  <a:effectLst/>
                  <a:uLnTx/>
                  <a:uFillTx/>
                  <a:latin typeface="Montserrat" panose="00000500000000000000" pitchFamily="50" charset="0"/>
                  <a:ea typeface="MS PGothic" panose="020B0600070205080204" pitchFamily="34" charset="-128"/>
                </a:rPr>
                <a:t>.</a:t>
              </a:r>
            </a:p>
          </p:txBody>
        </p:sp>
        <p:sp>
          <p:nvSpPr>
            <p:cNvPr id="175" name="TextBox 174">
              <a:extLst>
                <a:ext uri="{FF2B5EF4-FFF2-40B4-BE49-F238E27FC236}">
                  <a16:creationId xmlns:a16="http://schemas.microsoft.com/office/drawing/2014/main" id="{F55C139D-35B7-8900-A7D0-C41A8F76215D}"/>
                </a:ext>
              </a:extLst>
            </p:cNvPr>
            <p:cNvSpPr txBox="1"/>
            <p:nvPr/>
          </p:nvSpPr>
          <p:spPr>
            <a:xfrm>
              <a:off x="3162300" y="903288"/>
              <a:ext cx="561052" cy="242507"/>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2024</a:t>
              </a:r>
            </a:p>
          </p:txBody>
        </p:sp>
        <p:sp>
          <p:nvSpPr>
            <p:cNvPr id="176" name="TextBox 175">
              <a:extLst>
                <a:ext uri="{FF2B5EF4-FFF2-40B4-BE49-F238E27FC236}">
                  <a16:creationId xmlns:a16="http://schemas.microsoft.com/office/drawing/2014/main" id="{31A050A1-91CC-16A1-B3B1-5B966F4D7028}"/>
                </a:ext>
              </a:extLst>
            </p:cNvPr>
            <p:cNvSpPr txBox="1"/>
            <p:nvPr/>
          </p:nvSpPr>
          <p:spPr>
            <a:xfrm>
              <a:off x="5865813" y="903288"/>
              <a:ext cx="545276" cy="242507"/>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2025</a:t>
              </a:r>
            </a:p>
          </p:txBody>
        </p:sp>
        <p:sp>
          <p:nvSpPr>
            <p:cNvPr id="177" name="TextBox 2">
              <a:extLst>
                <a:ext uri="{FF2B5EF4-FFF2-40B4-BE49-F238E27FC236}">
                  <a16:creationId xmlns:a16="http://schemas.microsoft.com/office/drawing/2014/main" id="{C864264B-5EBB-58A3-373C-91311188EC7D}"/>
                </a:ext>
              </a:extLst>
            </p:cNvPr>
            <p:cNvSpPr txBox="1">
              <a:spLocks noChangeArrowheads="1"/>
            </p:cNvSpPr>
            <p:nvPr/>
          </p:nvSpPr>
          <p:spPr bwMode="auto">
            <a:xfrm>
              <a:off x="1289050" y="1370013"/>
              <a:ext cx="375081"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Sep</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78" name="TextBox 59">
              <a:extLst>
                <a:ext uri="{FF2B5EF4-FFF2-40B4-BE49-F238E27FC236}">
                  <a16:creationId xmlns:a16="http://schemas.microsoft.com/office/drawing/2014/main" id="{E6933E7F-C0E2-582A-106E-5CB4328F8FEE}"/>
                </a:ext>
              </a:extLst>
            </p:cNvPr>
            <p:cNvSpPr txBox="1">
              <a:spLocks noChangeArrowheads="1"/>
            </p:cNvSpPr>
            <p:nvPr/>
          </p:nvSpPr>
          <p:spPr bwMode="auto">
            <a:xfrm>
              <a:off x="2582863" y="1370013"/>
              <a:ext cx="379506"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Mar</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79" name="TextBox 60">
              <a:extLst>
                <a:ext uri="{FF2B5EF4-FFF2-40B4-BE49-F238E27FC236}">
                  <a16:creationId xmlns:a16="http://schemas.microsoft.com/office/drawing/2014/main" id="{2744DD21-89A2-44C3-B58F-2049B08E7904}"/>
                </a:ext>
              </a:extLst>
            </p:cNvPr>
            <p:cNvSpPr txBox="1">
              <a:spLocks noChangeArrowheads="1"/>
            </p:cNvSpPr>
            <p:nvPr/>
          </p:nvSpPr>
          <p:spPr bwMode="auto">
            <a:xfrm>
              <a:off x="7910513" y="1370013"/>
              <a:ext cx="379506"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Mar</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80" name="TextBox 61">
              <a:extLst>
                <a:ext uri="{FF2B5EF4-FFF2-40B4-BE49-F238E27FC236}">
                  <a16:creationId xmlns:a16="http://schemas.microsoft.com/office/drawing/2014/main" id="{85A2EF4D-D572-A771-B08C-922EBB8ABFEB}"/>
                </a:ext>
              </a:extLst>
            </p:cNvPr>
            <p:cNvSpPr txBox="1">
              <a:spLocks noChangeArrowheads="1"/>
            </p:cNvSpPr>
            <p:nvPr/>
          </p:nvSpPr>
          <p:spPr bwMode="auto">
            <a:xfrm>
              <a:off x="5248275" y="1370013"/>
              <a:ext cx="379506"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Mar</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81" name="TextBox 62">
              <a:extLst>
                <a:ext uri="{FF2B5EF4-FFF2-40B4-BE49-F238E27FC236}">
                  <a16:creationId xmlns:a16="http://schemas.microsoft.com/office/drawing/2014/main" id="{FCF20B41-891C-C44D-B48A-30B0B2EB7F7A}"/>
                </a:ext>
              </a:extLst>
            </p:cNvPr>
            <p:cNvSpPr txBox="1">
              <a:spLocks noChangeArrowheads="1"/>
            </p:cNvSpPr>
            <p:nvPr/>
          </p:nvSpPr>
          <p:spPr bwMode="auto">
            <a:xfrm>
              <a:off x="3270250" y="1370013"/>
              <a:ext cx="372130"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Jun</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82" name="TextBox 63">
              <a:extLst>
                <a:ext uri="{FF2B5EF4-FFF2-40B4-BE49-F238E27FC236}">
                  <a16:creationId xmlns:a16="http://schemas.microsoft.com/office/drawing/2014/main" id="{A2155CD5-8079-E2DE-AFEE-D7671D43B21D}"/>
                </a:ext>
              </a:extLst>
            </p:cNvPr>
            <p:cNvSpPr txBox="1">
              <a:spLocks noChangeArrowheads="1"/>
            </p:cNvSpPr>
            <p:nvPr/>
          </p:nvSpPr>
          <p:spPr bwMode="auto">
            <a:xfrm>
              <a:off x="5983288" y="1370013"/>
              <a:ext cx="372130"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Jun</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83" name="TextBox 64">
              <a:extLst>
                <a:ext uri="{FF2B5EF4-FFF2-40B4-BE49-F238E27FC236}">
                  <a16:creationId xmlns:a16="http://schemas.microsoft.com/office/drawing/2014/main" id="{728BAC4C-5FAB-56EE-95FD-BA648958AF16}"/>
                </a:ext>
              </a:extLst>
            </p:cNvPr>
            <p:cNvSpPr txBox="1">
              <a:spLocks noChangeArrowheads="1"/>
            </p:cNvSpPr>
            <p:nvPr/>
          </p:nvSpPr>
          <p:spPr bwMode="auto">
            <a:xfrm>
              <a:off x="8485188" y="1370013"/>
              <a:ext cx="372130"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Jun</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84" name="TextBox 65">
              <a:extLst>
                <a:ext uri="{FF2B5EF4-FFF2-40B4-BE49-F238E27FC236}">
                  <a16:creationId xmlns:a16="http://schemas.microsoft.com/office/drawing/2014/main" id="{46D36CCF-2D86-9385-E036-B04756255CAB}"/>
                </a:ext>
              </a:extLst>
            </p:cNvPr>
            <p:cNvSpPr txBox="1">
              <a:spLocks noChangeArrowheads="1"/>
            </p:cNvSpPr>
            <p:nvPr/>
          </p:nvSpPr>
          <p:spPr bwMode="auto">
            <a:xfrm>
              <a:off x="4044950" y="1370013"/>
              <a:ext cx="375081"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Sep</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85" name="TextBox 66">
              <a:extLst>
                <a:ext uri="{FF2B5EF4-FFF2-40B4-BE49-F238E27FC236}">
                  <a16:creationId xmlns:a16="http://schemas.microsoft.com/office/drawing/2014/main" id="{8E0BCBD0-68DA-A1A1-C0AC-CE3500CE69DA}"/>
                </a:ext>
              </a:extLst>
            </p:cNvPr>
            <p:cNvSpPr txBox="1">
              <a:spLocks noChangeArrowheads="1"/>
            </p:cNvSpPr>
            <p:nvPr/>
          </p:nvSpPr>
          <p:spPr bwMode="auto">
            <a:xfrm>
              <a:off x="6694488" y="1370013"/>
              <a:ext cx="375081"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Sep</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86" name="TextBox 67">
              <a:extLst>
                <a:ext uri="{FF2B5EF4-FFF2-40B4-BE49-F238E27FC236}">
                  <a16:creationId xmlns:a16="http://schemas.microsoft.com/office/drawing/2014/main" id="{DDDD5096-8FEE-C85A-4BCE-C5FC5688DD5D}"/>
                </a:ext>
              </a:extLst>
            </p:cNvPr>
            <p:cNvSpPr txBox="1">
              <a:spLocks noChangeArrowheads="1"/>
            </p:cNvSpPr>
            <p:nvPr/>
          </p:nvSpPr>
          <p:spPr bwMode="auto">
            <a:xfrm>
              <a:off x="141288" y="1370013"/>
              <a:ext cx="379506"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Mar</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87" name="TextBox 69">
              <a:extLst>
                <a:ext uri="{FF2B5EF4-FFF2-40B4-BE49-F238E27FC236}">
                  <a16:creationId xmlns:a16="http://schemas.microsoft.com/office/drawing/2014/main" id="{6220EF01-3A40-F6A2-9455-9E719E24E7F4}"/>
                </a:ext>
              </a:extLst>
            </p:cNvPr>
            <p:cNvSpPr txBox="1">
              <a:spLocks noChangeArrowheads="1"/>
            </p:cNvSpPr>
            <p:nvPr/>
          </p:nvSpPr>
          <p:spPr bwMode="auto">
            <a:xfrm>
              <a:off x="1885950" y="1370013"/>
              <a:ext cx="383934"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Dec</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88" name="TextBox 70">
              <a:extLst>
                <a:ext uri="{FF2B5EF4-FFF2-40B4-BE49-F238E27FC236}">
                  <a16:creationId xmlns:a16="http://schemas.microsoft.com/office/drawing/2014/main" id="{25C4B7FE-2753-1BAC-4A0A-1EF1D3088645}"/>
                </a:ext>
              </a:extLst>
            </p:cNvPr>
            <p:cNvSpPr txBox="1">
              <a:spLocks noChangeArrowheads="1"/>
            </p:cNvSpPr>
            <p:nvPr/>
          </p:nvSpPr>
          <p:spPr bwMode="auto">
            <a:xfrm>
              <a:off x="4578350" y="1370013"/>
              <a:ext cx="383934"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Dec</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89" name="TextBox 71">
              <a:extLst>
                <a:ext uri="{FF2B5EF4-FFF2-40B4-BE49-F238E27FC236}">
                  <a16:creationId xmlns:a16="http://schemas.microsoft.com/office/drawing/2014/main" id="{6213CED1-8B84-6568-71F0-6B2134751D75}"/>
                </a:ext>
              </a:extLst>
            </p:cNvPr>
            <p:cNvSpPr txBox="1">
              <a:spLocks noChangeArrowheads="1"/>
            </p:cNvSpPr>
            <p:nvPr/>
          </p:nvSpPr>
          <p:spPr bwMode="auto">
            <a:xfrm>
              <a:off x="7335838" y="1370013"/>
              <a:ext cx="383934"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Dec</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90" name="TextBox 189">
              <a:extLst>
                <a:ext uri="{FF2B5EF4-FFF2-40B4-BE49-F238E27FC236}">
                  <a16:creationId xmlns:a16="http://schemas.microsoft.com/office/drawing/2014/main" id="{B8509324-17B2-2DCC-A200-92F8D973E2DC}"/>
                </a:ext>
              </a:extLst>
            </p:cNvPr>
            <p:cNvSpPr txBox="1"/>
            <p:nvPr/>
          </p:nvSpPr>
          <p:spPr>
            <a:xfrm>
              <a:off x="8359775" y="884238"/>
              <a:ext cx="552447" cy="242507"/>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2026</a:t>
              </a:r>
            </a:p>
          </p:txBody>
        </p:sp>
        <p:sp>
          <p:nvSpPr>
            <p:cNvPr id="191" name="Chevron 79">
              <a:extLst>
                <a:ext uri="{FF2B5EF4-FFF2-40B4-BE49-F238E27FC236}">
                  <a16:creationId xmlns:a16="http://schemas.microsoft.com/office/drawing/2014/main" id="{42EBF3E8-4D97-1E83-40D5-B925DCB5270C}"/>
                </a:ext>
              </a:extLst>
            </p:cNvPr>
            <p:cNvSpPr>
              <a:spLocks noChangeArrowheads="1"/>
            </p:cNvSpPr>
            <p:nvPr/>
          </p:nvSpPr>
          <p:spPr bwMode="auto">
            <a:xfrm>
              <a:off x="6618288" y="3514725"/>
              <a:ext cx="868362" cy="207963"/>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solidFill>
                    <a:prstClr val="black"/>
                  </a:solidFill>
                  <a:latin typeface="Montserrat" panose="00000500000000000000" pitchFamily="2" charset="0"/>
                  <a:ea typeface="MS PGothic" panose="020B0600070205080204" pitchFamily="34" charset="-128"/>
                </a:rPr>
                <a:t>RAN4_Perf </a:t>
              </a:r>
              <a:endParaRPr lang="fr-FR" altLang="en-US" sz="600">
                <a:solidFill>
                  <a:prstClr val="black"/>
                </a:solidFill>
                <a:latin typeface="Montserrat" panose="00000500000000000000" pitchFamily="2" charset="0"/>
                <a:ea typeface="MS PGothic" panose="020B0600070205080204" pitchFamily="34" charset="-128"/>
              </a:endParaRPr>
            </a:p>
          </p:txBody>
        </p:sp>
        <p:sp>
          <p:nvSpPr>
            <p:cNvPr id="192" name="Chevron 58">
              <a:extLst>
                <a:ext uri="{FF2B5EF4-FFF2-40B4-BE49-F238E27FC236}">
                  <a16:creationId xmlns:a16="http://schemas.microsoft.com/office/drawing/2014/main" id="{2469D6CB-B9A0-011E-3111-37A594E5E799}"/>
                </a:ext>
              </a:extLst>
            </p:cNvPr>
            <p:cNvSpPr/>
            <p:nvPr/>
          </p:nvSpPr>
          <p:spPr bwMode="auto">
            <a:xfrm>
              <a:off x="3009900" y="3763963"/>
              <a:ext cx="3819525" cy="225425"/>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Stage 3 (CT &amp; SA) </a:t>
              </a:r>
            </a:p>
          </p:txBody>
        </p:sp>
        <p:sp>
          <p:nvSpPr>
            <p:cNvPr id="193" name="Chevron 60">
              <a:extLst>
                <a:ext uri="{FF2B5EF4-FFF2-40B4-BE49-F238E27FC236}">
                  <a16:creationId xmlns:a16="http://schemas.microsoft.com/office/drawing/2014/main" id="{C469E1E1-884F-18A4-71AC-89DD46646841}"/>
                </a:ext>
              </a:extLst>
            </p:cNvPr>
            <p:cNvSpPr/>
            <p:nvPr/>
          </p:nvSpPr>
          <p:spPr bwMode="auto">
            <a:xfrm>
              <a:off x="2106613" y="3241675"/>
              <a:ext cx="4014787" cy="207963"/>
            </a:xfrm>
            <a:prstGeom prst="chevron">
              <a:avLst/>
            </a:prstGeom>
            <a:gradFill>
              <a:gsLst>
                <a:gs pos="12000">
                  <a:srgbClr val="9BBB59">
                    <a:lumMod val="40000"/>
                    <a:lumOff val="60000"/>
                  </a:srgb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RAN1</a:t>
              </a:r>
            </a:p>
          </p:txBody>
        </p:sp>
        <p:sp>
          <p:nvSpPr>
            <p:cNvPr id="194" name="Chevron 60">
              <a:extLst>
                <a:ext uri="{FF2B5EF4-FFF2-40B4-BE49-F238E27FC236}">
                  <a16:creationId xmlns:a16="http://schemas.microsoft.com/office/drawing/2014/main" id="{973E6D13-9297-F5E0-5C1C-1AA046F86A17}"/>
                </a:ext>
              </a:extLst>
            </p:cNvPr>
            <p:cNvSpPr/>
            <p:nvPr/>
          </p:nvSpPr>
          <p:spPr bwMode="auto">
            <a:xfrm>
              <a:off x="1635125" y="2952750"/>
              <a:ext cx="3136900" cy="22225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Stage 2 (SA2, SA6,…) Normative</a:t>
              </a:r>
            </a:p>
          </p:txBody>
        </p:sp>
        <p:sp>
          <p:nvSpPr>
            <p:cNvPr id="195" name="Chevron 60">
              <a:extLst>
                <a:ext uri="{FF2B5EF4-FFF2-40B4-BE49-F238E27FC236}">
                  <a16:creationId xmlns:a16="http://schemas.microsoft.com/office/drawing/2014/main" id="{46B1D986-A276-B3BF-F99D-76C871790F0A}"/>
                </a:ext>
              </a:extLst>
            </p:cNvPr>
            <p:cNvSpPr/>
            <p:nvPr/>
          </p:nvSpPr>
          <p:spPr bwMode="auto">
            <a:xfrm>
              <a:off x="2725738" y="3517900"/>
              <a:ext cx="4014787" cy="207963"/>
            </a:xfrm>
            <a:prstGeom prst="chevron">
              <a:avLst/>
            </a:prstGeom>
            <a:gradFill>
              <a:gsLst>
                <a:gs pos="12000">
                  <a:srgbClr val="9BBB59">
                    <a:lumMod val="40000"/>
                    <a:lumOff val="60000"/>
                  </a:srgb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RAN </a:t>
              </a:r>
              <a:r>
                <a:rPr kumimoji="0" lang="fr-FR" sz="1000" b="0" i="0" u="none" strike="noStrike" kern="0" cap="none" spc="0" normalizeH="0" baseline="0" noProof="0" dirty="0" err="1">
                  <a:ln>
                    <a:noFill/>
                  </a:ln>
                  <a:solidFill>
                    <a:prstClr val="black"/>
                  </a:solidFill>
                  <a:effectLst/>
                  <a:uLnTx/>
                  <a:uFillTx/>
                  <a:latin typeface="Montserrat" panose="00000500000000000000" pitchFamily="50" charset="0"/>
                  <a:ea typeface="ＭＳ Ｐゴシック" charset="-128"/>
                </a:rPr>
                <a:t>Completion</a:t>
              </a:r>
              <a:r>
                <a:rPr kumimoji="0" lang="fr-FR" sz="10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 (RAN2/3/4core)</a:t>
              </a:r>
            </a:p>
          </p:txBody>
        </p:sp>
        <p:sp>
          <p:nvSpPr>
            <p:cNvPr id="196" name="Chevron 58">
              <a:extLst>
                <a:ext uri="{FF2B5EF4-FFF2-40B4-BE49-F238E27FC236}">
                  <a16:creationId xmlns:a16="http://schemas.microsoft.com/office/drawing/2014/main" id="{8483075E-2225-9EF1-0A84-F47C86985887}"/>
                </a:ext>
              </a:extLst>
            </p:cNvPr>
            <p:cNvSpPr/>
            <p:nvPr/>
          </p:nvSpPr>
          <p:spPr bwMode="auto">
            <a:xfrm>
              <a:off x="5076825" y="4073525"/>
              <a:ext cx="2386013" cy="239713"/>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ASN.1 &amp; Open APIs </a:t>
              </a:r>
            </a:p>
          </p:txBody>
        </p:sp>
        <p:sp>
          <p:nvSpPr>
            <p:cNvPr id="197" name="Chevron 60">
              <a:extLst>
                <a:ext uri="{FF2B5EF4-FFF2-40B4-BE49-F238E27FC236}">
                  <a16:creationId xmlns:a16="http://schemas.microsoft.com/office/drawing/2014/main" id="{7E58B721-2C61-2C61-3E08-D9955BEA5957}"/>
                </a:ext>
              </a:extLst>
            </p:cNvPr>
            <p:cNvSpPr>
              <a:spLocks noChangeArrowheads="1"/>
            </p:cNvSpPr>
            <p:nvPr/>
          </p:nvSpPr>
          <p:spPr bwMode="auto">
            <a:xfrm>
              <a:off x="1065213" y="2582863"/>
              <a:ext cx="971550" cy="280987"/>
            </a:xfrm>
            <a:prstGeom prst="chevron">
              <a:avLst>
                <a:gd name="adj" fmla="val 49975"/>
              </a:avLst>
            </a:prstGeom>
            <a:gradFill flip="none" rotWithShape="1">
              <a:gsLst>
                <a:gs pos="12000">
                  <a:sysClr val="window" lastClr="FFFFFF"/>
                </a:gs>
                <a:gs pos="60000">
                  <a:srgbClr val="31859C"/>
                </a:gs>
                <a:gs pos="83000">
                  <a:srgbClr val="31859C"/>
                </a:gs>
                <a:gs pos="100000">
                  <a:srgbClr val="31859C"/>
                </a:gs>
              </a:gsLst>
              <a:lin ang="3600000" scaled="0"/>
              <a:tileRect/>
            </a:gradFill>
            <a:ln>
              <a:noFill/>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altLang="en-US" sz="800" b="0" i="0" u="none" strike="noStrike" kern="0" cap="none" spc="0" normalizeH="0" baseline="0" noProof="0" dirty="0">
                  <a:ln>
                    <a:noFill/>
                  </a:ln>
                  <a:solidFill>
                    <a:prstClr val="black"/>
                  </a:solidFill>
                  <a:effectLst/>
                  <a:uLnTx/>
                  <a:uFillTx/>
                  <a:latin typeface="Montserrat" panose="00000500000000000000" pitchFamily="50" charset="0"/>
                  <a:ea typeface="MS PGothic" panose="020B0600070205080204" pitchFamily="34" charset="-128"/>
                </a:rPr>
                <a:t>St.2 Content </a:t>
              </a:r>
              <a:r>
                <a:rPr kumimoji="0" lang="fr-FR" altLang="en-US" sz="800" b="0" i="0" u="none" strike="noStrike" kern="0" cap="none" spc="0" normalizeH="0" baseline="0" noProof="0" dirty="0" err="1">
                  <a:ln>
                    <a:noFill/>
                  </a:ln>
                  <a:solidFill>
                    <a:prstClr val="black"/>
                  </a:solidFill>
                  <a:effectLst/>
                  <a:uLnTx/>
                  <a:uFillTx/>
                  <a:latin typeface="Montserrat" panose="00000500000000000000" pitchFamily="50" charset="0"/>
                  <a:ea typeface="MS PGothic" panose="020B0600070205080204" pitchFamily="34" charset="-128"/>
                </a:rPr>
                <a:t>approval</a:t>
              </a:r>
              <a:endParaRPr kumimoji="0" lang="fr-FR" altLang="en-US" sz="800" b="0" i="0" u="none" strike="noStrike" kern="0" cap="none" spc="0" normalizeH="0" baseline="0" noProof="0" dirty="0">
                <a:ln>
                  <a:noFill/>
                </a:ln>
                <a:solidFill>
                  <a:prstClr val="black"/>
                </a:solidFill>
                <a:effectLst/>
                <a:uLnTx/>
                <a:uFillTx/>
                <a:latin typeface="Montserrat" panose="00000500000000000000" pitchFamily="50" charset="0"/>
                <a:ea typeface="MS PGothic" panose="020B0600070205080204" pitchFamily="34" charset="-128"/>
              </a:endParaRPr>
            </a:p>
          </p:txBody>
        </p:sp>
        <p:sp>
          <p:nvSpPr>
            <p:cNvPr id="198" name="TextBox 86">
              <a:extLst>
                <a:ext uri="{FF2B5EF4-FFF2-40B4-BE49-F238E27FC236}">
                  <a16:creationId xmlns:a16="http://schemas.microsoft.com/office/drawing/2014/main" id="{AE179551-C7A8-6716-FEA5-A22351637260}"/>
                </a:ext>
              </a:extLst>
            </p:cNvPr>
            <p:cNvSpPr txBox="1">
              <a:spLocks noChangeArrowheads="1"/>
            </p:cNvSpPr>
            <p:nvPr/>
          </p:nvSpPr>
          <p:spPr bwMode="auto">
            <a:xfrm>
              <a:off x="710920" y="1216025"/>
              <a:ext cx="394262"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#100</a:t>
              </a:r>
              <a:endParaRPr lang="en-GB" altLang="en-US" sz="500">
                <a:solidFill>
                  <a:prstClr val="black"/>
                </a:solidFill>
                <a:latin typeface="Montserrat" panose="00000500000000000000" pitchFamily="2" charset="0"/>
                <a:cs typeface="+mn-cs"/>
              </a:endParaRPr>
            </a:p>
          </p:txBody>
        </p:sp>
        <p:sp>
          <p:nvSpPr>
            <p:cNvPr id="199" name="TextBox 60">
              <a:extLst>
                <a:ext uri="{FF2B5EF4-FFF2-40B4-BE49-F238E27FC236}">
                  <a16:creationId xmlns:a16="http://schemas.microsoft.com/office/drawing/2014/main" id="{046EFA2D-0322-DD46-BC95-5447A2E612EE}"/>
                </a:ext>
              </a:extLst>
            </p:cNvPr>
            <p:cNvSpPr txBox="1">
              <a:spLocks noChangeArrowheads="1"/>
            </p:cNvSpPr>
            <p:nvPr/>
          </p:nvSpPr>
          <p:spPr bwMode="auto">
            <a:xfrm>
              <a:off x="715963" y="1370013"/>
              <a:ext cx="372130"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Jun</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200" name="TextBox 199">
              <a:extLst>
                <a:ext uri="{FF2B5EF4-FFF2-40B4-BE49-F238E27FC236}">
                  <a16:creationId xmlns:a16="http://schemas.microsoft.com/office/drawing/2014/main" id="{C4295BAC-4113-A960-45E1-2E4E0E2FB94B}"/>
                </a:ext>
              </a:extLst>
            </p:cNvPr>
            <p:cNvSpPr txBox="1"/>
            <p:nvPr/>
          </p:nvSpPr>
          <p:spPr>
            <a:xfrm>
              <a:off x="903288" y="906463"/>
              <a:ext cx="545276" cy="242507"/>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2023</a:t>
              </a:r>
            </a:p>
          </p:txBody>
        </p:sp>
        <p:sp>
          <p:nvSpPr>
            <p:cNvPr id="201" name="Rectangle 12">
              <a:extLst>
                <a:ext uri="{FF2B5EF4-FFF2-40B4-BE49-F238E27FC236}">
                  <a16:creationId xmlns:a16="http://schemas.microsoft.com/office/drawing/2014/main" id="{30E3152C-B2A9-A98E-1AEE-056C1BD7CA31}"/>
                </a:ext>
              </a:extLst>
            </p:cNvPr>
            <p:cNvSpPr>
              <a:spLocks noChangeArrowheads="1"/>
            </p:cNvSpPr>
            <p:nvPr/>
          </p:nvSpPr>
          <p:spPr bwMode="auto">
            <a:xfrm>
              <a:off x="3723352" y="4965390"/>
              <a:ext cx="869950" cy="227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dirty="0">
                  <a:solidFill>
                    <a:srgbClr val="C00000"/>
                  </a:solidFill>
                  <a:latin typeface="Montserrat" panose="00000500000000000000" pitchFamily="2" charset="0"/>
                  <a:cs typeface="+mn-cs"/>
                </a:rPr>
                <a:t>Now</a:t>
              </a:r>
            </a:p>
          </p:txBody>
        </p:sp>
        <p:sp>
          <p:nvSpPr>
            <p:cNvPr id="202" name="Chevron 60">
              <a:extLst>
                <a:ext uri="{FF2B5EF4-FFF2-40B4-BE49-F238E27FC236}">
                  <a16:creationId xmlns:a16="http://schemas.microsoft.com/office/drawing/2014/main" id="{C40C1EAC-5D08-C8D2-39C5-B0467268326F}"/>
                </a:ext>
              </a:extLst>
            </p:cNvPr>
            <p:cNvSpPr/>
            <p:nvPr/>
          </p:nvSpPr>
          <p:spPr bwMode="auto">
            <a:xfrm>
              <a:off x="1320800" y="1765300"/>
              <a:ext cx="731838" cy="22225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100%</a:t>
              </a:r>
            </a:p>
          </p:txBody>
        </p:sp>
        <p:sp>
          <p:nvSpPr>
            <p:cNvPr id="203" name="Chevron 60">
              <a:extLst>
                <a:ext uri="{FF2B5EF4-FFF2-40B4-BE49-F238E27FC236}">
                  <a16:creationId xmlns:a16="http://schemas.microsoft.com/office/drawing/2014/main" id="{D3A656E6-83DC-7B66-BD38-927F3344B320}"/>
                </a:ext>
              </a:extLst>
            </p:cNvPr>
            <p:cNvSpPr/>
            <p:nvPr/>
          </p:nvSpPr>
          <p:spPr bwMode="auto">
            <a:xfrm>
              <a:off x="53975" y="1762125"/>
              <a:ext cx="1395413" cy="22225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SA1 Stage 1        80%</a:t>
              </a:r>
            </a:p>
          </p:txBody>
        </p:sp>
        <p:sp>
          <p:nvSpPr>
            <p:cNvPr id="204" name="TextBox 67">
              <a:extLst>
                <a:ext uri="{FF2B5EF4-FFF2-40B4-BE49-F238E27FC236}">
                  <a16:creationId xmlns:a16="http://schemas.microsoft.com/office/drawing/2014/main" id="{BB5320E8-CCC2-560D-CAEB-957520C47DE8}"/>
                </a:ext>
              </a:extLst>
            </p:cNvPr>
            <p:cNvSpPr txBox="1">
              <a:spLocks noChangeArrowheads="1"/>
            </p:cNvSpPr>
            <p:nvPr/>
          </p:nvSpPr>
          <p:spPr bwMode="auto">
            <a:xfrm>
              <a:off x="-22225" y="1066800"/>
              <a:ext cx="400164"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a:solidFill>
                    <a:prstClr val="black"/>
                  </a:solidFill>
                  <a:latin typeface="Montserrat" panose="00000500000000000000" pitchFamily="2" charset="0"/>
                  <a:ea typeface="MS PGothic" panose="020B0600070205080204" pitchFamily="34" charset="-128"/>
                  <a:cs typeface="+mn-cs"/>
                </a:rPr>
                <a:t>TSGs</a:t>
              </a:r>
            </a:p>
          </p:txBody>
        </p:sp>
        <p:sp>
          <p:nvSpPr>
            <p:cNvPr id="205" name="Diamond 3">
              <a:extLst>
                <a:ext uri="{FF2B5EF4-FFF2-40B4-BE49-F238E27FC236}">
                  <a16:creationId xmlns:a16="http://schemas.microsoft.com/office/drawing/2014/main" id="{961E27C9-9FD4-9844-7C47-D768176CCD19}"/>
                </a:ext>
              </a:extLst>
            </p:cNvPr>
            <p:cNvSpPr>
              <a:spLocks noChangeArrowheads="1"/>
            </p:cNvSpPr>
            <p:nvPr/>
          </p:nvSpPr>
          <p:spPr bwMode="auto">
            <a:xfrm>
              <a:off x="423863" y="2065338"/>
              <a:ext cx="896937" cy="392112"/>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700">
                <a:solidFill>
                  <a:prstClr val="black"/>
                </a:solidFill>
                <a:ea typeface="MS PGothic" panose="020B0600070205080204" pitchFamily="34" charset="-128"/>
                <a:cs typeface="+mn-cs"/>
              </a:endParaRPr>
            </a:p>
          </p:txBody>
        </p:sp>
        <p:sp>
          <p:nvSpPr>
            <p:cNvPr id="206" name="TextBox 6">
              <a:extLst>
                <a:ext uri="{FF2B5EF4-FFF2-40B4-BE49-F238E27FC236}">
                  <a16:creationId xmlns:a16="http://schemas.microsoft.com/office/drawing/2014/main" id="{ECC35733-7905-B690-7072-D8E7F00B3AA9}"/>
                </a:ext>
              </a:extLst>
            </p:cNvPr>
            <p:cNvSpPr txBox="1">
              <a:spLocks noChangeArrowheads="1"/>
            </p:cNvSpPr>
            <p:nvPr/>
          </p:nvSpPr>
          <p:spPr bwMode="auto">
            <a:xfrm>
              <a:off x="528638" y="2120900"/>
              <a:ext cx="658812" cy="252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700" b="1">
                  <a:solidFill>
                    <a:prstClr val="white"/>
                  </a:solidFill>
                  <a:latin typeface="Montserrat" panose="00000500000000000000" pitchFamily="2" charset="0"/>
                  <a:ea typeface="MS PGothic" panose="020B0600070205080204" pitchFamily="34" charset="-128"/>
                </a:rPr>
                <a:t> </a:t>
              </a:r>
              <a:r>
                <a:rPr lang="fr-FR" altLang="en-US" sz="700">
                  <a:solidFill>
                    <a:prstClr val="white"/>
                  </a:solidFill>
                  <a:latin typeface="Montserrat" panose="00000500000000000000" pitchFamily="2" charset="0"/>
                  <a:ea typeface="MS PGothic" panose="020B0600070205080204" pitchFamily="34" charset="-128"/>
                </a:rPr>
                <a:t>RAN Rel-19 workshop</a:t>
              </a:r>
            </a:p>
          </p:txBody>
        </p:sp>
        <p:sp>
          <p:nvSpPr>
            <p:cNvPr id="207" name="Diamond 16">
              <a:extLst>
                <a:ext uri="{FF2B5EF4-FFF2-40B4-BE49-F238E27FC236}">
                  <a16:creationId xmlns:a16="http://schemas.microsoft.com/office/drawing/2014/main" id="{3E53F8A4-475D-506C-3618-415472ECB81E}"/>
                </a:ext>
              </a:extLst>
            </p:cNvPr>
            <p:cNvSpPr>
              <a:spLocks noChangeArrowheads="1"/>
            </p:cNvSpPr>
            <p:nvPr/>
          </p:nvSpPr>
          <p:spPr bwMode="auto">
            <a:xfrm>
              <a:off x="401638" y="2522538"/>
              <a:ext cx="866775" cy="368300"/>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sz="1050">
                <a:solidFill>
                  <a:prstClr val="black"/>
                </a:solidFill>
                <a:ea typeface="MS PGothic" panose="020B0600070205080204" pitchFamily="34" charset="-128"/>
                <a:cs typeface="+mn-cs"/>
              </a:endParaRPr>
            </a:p>
          </p:txBody>
        </p:sp>
        <p:sp>
          <p:nvSpPr>
            <p:cNvPr id="208" name="TextBox 7">
              <a:extLst>
                <a:ext uri="{FF2B5EF4-FFF2-40B4-BE49-F238E27FC236}">
                  <a16:creationId xmlns:a16="http://schemas.microsoft.com/office/drawing/2014/main" id="{A7311C34-6BA6-A0FC-E8E1-D60F829D33E8}"/>
                </a:ext>
              </a:extLst>
            </p:cNvPr>
            <p:cNvSpPr txBox="1">
              <a:spLocks noChangeArrowheads="1"/>
            </p:cNvSpPr>
            <p:nvPr/>
          </p:nvSpPr>
          <p:spPr bwMode="auto">
            <a:xfrm>
              <a:off x="525027" y="2576513"/>
              <a:ext cx="599361" cy="252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700">
                  <a:solidFill>
                    <a:prstClr val="white"/>
                  </a:solidFill>
                  <a:latin typeface="Montserrat" panose="00000500000000000000" pitchFamily="2" charset="0"/>
                  <a:ea typeface="MS PGothic" panose="020B0600070205080204" pitchFamily="34" charset="-128"/>
                </a:rPr>
                <a:t>SA Rel-19 </a:t>
              </a:r>
            </a:p>
            <a:p>
              <a:pPr algn="ctr"/>
              <a:r>
                <a:rPr lang="fr-FR" altLang="en-US" sz="700">
                  <a:solidFill>
                    <a:prstClr val="white"/>
                  </a:solidFill>
                  <a:latin typeface="Montserrat" panose="00000500000000000000" pitchFamily="2" charset="0"/>
                  <a:ea typeface="MS PGothic" panose="020B0600070205080204" pitchFamily="34" charset="-128"/>
                </a:rPr>
                <a:t>Workshop</a:t>
              </a:r>
            </a:p>
          </p:txBody>
        </p:sp>
        <p:cxnSp>
          <p:nvCxnSpPr>
            <p:cNvPr id="209" name="Straight Connector 114">
              <a:extLst>
                <a:ext uri="{FF2B5EF4-FFF2-40B4-BE49-F238E27FC236}">
                  <a16:creationId xmlns:a16="http://schemas.microsoft.com/office/drawing/2014/main" id="{400E1C9E-F15D-F9C3-73B6-9C619D21C47C}"/>
                </a:ext>
              </a:extLst>
            </p:cNvPr>
            <p:cNvCxnSpPr>
              <a:cxnSpLocks noChangeShapeType="1"/>
            </p:cNvCxnSpPr>
            <p:nvPr/>
          </p:nvCxnSpPr>
          <p:spPr bwMode="auto">
            <a:xfrm>
              <a:off x="871538" y="1690688"/>
              <a:ext cx="12700" cy="3205162"/>
            </a:xfrm>
            <a:prstGeom prst="line">
              <a:avLst/>
            </a:prstGeom>
            <a:noFill/>
            <a:ln w="9525" algn="ctr">
              <a:solidFill>
                <a:srgbClr val="9BBB59"/>
              </a:solidFill>
              <a:prstDash val="dash"/>
              <a:round/>
              <a:headEnd/>
              <a:tailEnd/>
            </a:ln>
          </p:spPr>
        </p:cxnSp>
      </p:grpSp>
      <p:sp>
        <p:nvSpPr>
          <p:cNvPr id="282" name="TextBox 112">
            <a:extLst>
              <a:ext uri="{FF2B5EF4-FFF2-40B4-BE49-F238E27FC236}">
                <a16:creationId xmlns:a16="http://schemas.microsoft.com/office/drawing/2014/main" id="{FEBBB0C5-2699-A21A-FD55-B723673ABBB7}"/>
              </a:ext>
            </a:extLst>
          </p:cNvPr>
          <p:cNvSpPr txBox="1">
            <a:spLocks noChangeArrowheads="1"/>
          </p:cNvSpPr>
          <p:nvPr/>
        </p:nvSpPr>
        <p:spPr bwMode="auto">
          <a:xfrm>
            <a:off x="9827171" y="2222761"/>
            <a:ext cx="1840568" cy="461665"/>
          </a:xfrm>
          <a:prstGeom prst="rect">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GB" altLang="en-US" sz="2400" b="1" i="0" u="none" strike="noStrike" kern="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Release 19</a:t>
            </a:r>
            <a:endParaRPr kumimoji="0" lang="en-GB" altLang="en-US" sz="2000" b="1" i="0" u="none" strike="noStrike" kern="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3" name="Freeform: Shape 2">
            <a:extLst>
              <a:ext uri="{FF2B5EF4-FFF2-40B4-BE49-F238E27FC236}">
                <a16:creationId xmlns:a16="http://schemas.microsoft.com/office/drawing/2014/main" id="{455DD0D6-70B0-CE8D-25DF-FCE01851A81D}"/>
              </a:ext>
            </a:extLst>
          </p:cNvPr>
          <p:cNvSpPr/>
          <p:nvPr/>
        </p:nvSpPr>
        <p:spPr>
          <a:xfrm>
            <a:off x="9357325" y="3041000"/>
            <a:ext cx="2712362" cy="475694"/>
          </a:xfrm>
          <a:custGeom>
            <a:avLst/>
            <a:gdLst>
              <a:gd name="connsiteX0" fmla="*/ 0 w 5145230"/>
              <a:gd name="connsiteY0" fmla="*/ 0 h 633600"/>
              <a:gd name="connsiteX1" fmla="*/ 5145230 w 5145230"/>
              <a:gd name="connsiteY1" fmla="*/ 0 h 633600"/>
              <a:gd name="connsiteX2" fmla="*/ 5145230 w 5145230"/>
              <a:gd name="connsiteY2" fmla="*/ 633600 h 633600"/>
              <a:gd name="connsiteX3" fmla="*/ 0 w 5145230"/>
              <a:gd name="connsiteY3" fmla="*/ 633600 h 633600"/>
              <a:gd name="connsiteX4" fmla="*/ 0 w 5145230"/>
              <a:gd name="connsiteY4" fmla="*/ 0 h 6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633600">
                <a:moveTo>
                  <a:pt x="0" y="0"/>
                </a:moveTo>
                <a:lnTo>
                  <a:pt x="5145230" y="0"/>
                </a:lnTo>
                <a:lnTo>
                  <a:pt x="5145230" y="633600"/>
                </a:lnTo>
                <a:lnTo>
                  <a:pt x="0" y="633600"/>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56464" tIns="89408" rIns="156464" bIns="89408"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a:ea typeface="+mn-ea"/>
                <a:cs typeface="+mn-cs"/>
              </a:rPr>
              <a:t>Rel-19 (5G-Advanced)</a:t>
            </a:r>
            <a:endPar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Freeform: Shape 3">
            <a:extLst>
              <a:ext uri="{FF2B5EF4-FFF2-40B4-BE49-F238E27FC236}">
                <a16:creationId xmlns:a16="http://schemas.microsoft.com/office/drawing/2014/main" id="{E75D806D-E9C0-8D64-A4BC-884752F8A56B}"/>
              </a:ext>
            </a:extLst>
          </p:cNvPr>
          <p:cNvSpPr/>
          <p:nvPr/>
        </p:nvSpPr>
        <p:spPr>
          <a:xfrm>
            <a:off x="9371993" y="3534424"/>
            <a:ext cx="2704826" cy="915302"/>
          </a:xfrm>
          <a:custGeom>
            <a:avLst/>
            <a:gdLst>
              <a:gd name="connsiteX0" fmla="*/ 0 w 5145230"/>
              <a:gd name="connsiteY0" fmla="*/ 0 h 4234848"/>
              <a:gd name="connsiteX1" fmla="*/ 5145230 w 5145230"/>
              <a:gd name="connsiteY1" fmla="*/ 0 h 4234848"/>
              <a:gd name="connsiteX2" fmla="*/ 5145230 w 5145230"/>
              <a:gd name="connsiteY2" fmla="*/ 4234848 h 4234848"/>
              <a:gd name="connsiteX3" fmla="*/ 0 w 5145230"/>
              <a:gd name="connsiteY3" fmla="*/ 4234848 h 4234848"/>
              <a:gd name="connsiteX4" fmla="*/ 0 w 5145230"/>
              <a:gd name="connsiteY4" fmla="*/ 0 h 423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4234848">
                <a:moveTo>
                  <a:pt x="0" y="0"/>
                </a:moveTo>
                <a:lnTo>
                  <a:pt x="5145230" y="0"/>
                </a:lnTo>
                <a:lnTo>
                  <a:pt x="5145230" y="4234848"/>
                </a:lnTo>
                <a:lnTo>
                  <a:pt x="0" y="4234848"/>
                </a:lnTo>
                <a:lnTo>
                  <a:pt x="0" y="0"/>
                </a:lnTo>
                <a:close/>
              </a:path>
            </a:pathLst>
          </a:custGeom>
        </p:spPr>
        <p:style>
          <a:lnRef idx="2">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lvl="1" indent="-228600" defTabSz="889000" eaLnBrk="1" fontAlgn="auto" hangingPunct="1">
              <a:lnSpc>
                <a:spcPct val="90000"/>
              </a:lnSpc>
              <a:spcAft>
                <a:spcPct val="15000"/>
              </a:spcAft>
              <a:buFontTx/>
              <a:buChar char="•"/>
            </a:pPr>
            <a:r>
              <a:rPr lang="en-US" sz="1200" b="1" dirty="0">
                <a:solidFill>
                  <a:srgbClr val="000000">
                    <a:hueOff val="0"/>
                    <a:satOff val="0"/>
                    <a:lumOff val="0"/>
                    <a:alphaOff val="0"/>
                  </a:srgbClr>
                </a:solidFill>
                <a:latin typeface="Calibri" panose="020F0502020204030204"/>
              </a:rPr>
              <a:t>Stage-1 freeze : Dec 2023</a:t>
            </a:r>
          </a:p>
          <a:p>
            <a:pPr marL="228600" lvl="1" indent="-228600" defTabSz="889000" eaLnBrk="1" fontAlgn="auto" hangingPunct="1">
              <a:lnSpc>
                <a:spcPct val="90000"/>
              </a:lnSpc>
              <a:spcAft>
                <a:spcPct val="15000"/>
              </a:spcAft>
              <a:buFontTx/>
              <a:buChar char="•"/>
            </a:pPr>
            <a:r>
              <a:rPr lang="en-US" sz="1200" b="1" dirty="0">
                <a:solidFill>
                  <a:srgbClr val="000000">
                    <a:hueOff val="0"/>
                    <a:satOff val="0"/>
                    <a:lumOff val="0"/>
                    <a:alphaOff val="0"/>
                  </a:srgbClr>
                </a:solidFill>
                <a:latin typeface="Calibri" panose="020F0502020204030204"/>
              </a:rPr>
              <a:t>Stage-2 freeze : Dec 2024</a:t>
            </a:r>
          </a:p>
          <a:p>
            <a:pPr marL="228600" lvl="1" indent="-228600" defTabSz="889000" eaLnBrk="1" fontAlgn="auto" hangingPunct="1">
              <a:lnSpc>
                <a:spcPct val="90000"/>
              </a:lnSpc>
              <a:spcAft>
                <a:spcPct val="15000"/>
              </a:spcAft>
              <a:buFontTx/>
              <a:buChar char="•"/>
            </a:pPr>
            <a:r>
              <a:rPr lang="en-US" sz="1200" b="1" dirty="0">
                <a:solidFill>
                  <a:srgbClr val="000000">
                    <a:hueOff val="0"/>
                    <a:satOff val="0"/>
                    <a:lumOff val="0"/>
                    <a:alphaOff val="0"/>
                  </a:srgbClr>
                </a:solidFill>
                <a:latin typeface="Calibri" panose="020F0502020204030204"/>
              </a:rPr>
              <a:t>Stage-3 freeze : Sep 2025</a:t>
            </a:r>
          </a:p>
          <a:p>
            <a:pPr marL="228600" lvl="1" indent="-228600" defTabSz="889000" eaLnBrk="1" fontAlgn="auto" hangingPunct="1">
              <a:lnSpc>
                <a:spcPct val="90000"/>
              </a:lnSpc>
              <a:spcAft>
                <a:spcPct val="15000"/>
              </a:spcAft>
              <a:buFontTx/>
              <a:buChar char="•"/>
            </a:pPr>
            <a:r>
              <a:rPr lang="en-US" sz="1200" b="1" dirty="0">
                <a:solidFill>
                  <a:srgbClr val="000000">
                    <a:hueOff val="0"/>
                    <a:satOff val="0"/>
                    <a:lumOff val="0"/>
                    <a:alphaOff val="0"/>
                  </a:srgbClr>
                </a:solidFill>
                <a:latin typeface="Calibri" panose="020F0502020204030204"/>
              </a:rPr>
              <a:t>ASN.1/</a:t>
            </a:r>
            <a:r>
              <a:rPr lang="en-US" sz="1200" b="1" dirty="0" err="1">
                <a:solidFill>
                  <a:srgbClr val="000000">
                    <a:hueOff val="0"/>
                    <a:satOff val="0"/>
                    <a:lumOff val="0"/>
                    <a:alphaOff val="0"/>
                  </a:srgbClr>
                </a:solidFill>
                <a:latin typeface="Calibri" panose="020F0502020204030204"/>
              </a:rPr>
              <a:t>OpenAPI</a:t>
            </a:r>
            <a:r>
              <a:rPr lang="en-US" sz="1200" b="1" dirty="0">
                <a:solidFill>
                  <a:srgbClr val="000000">
                    <a:hueOff val="0"/>
                    <a:satOff val="0"/>
                    <a:lumOff val="0"/>
                    <a:alphaOff val="0"/>
                  </a:srgbClr>
                </a:solidFill>
                <a:latin typeface="Calibri" panose="020F0502020204030204"/>
              </a:rPr>
              <a:t> freeze: Dec 2025</a:t>
            </a:r>
          </a:p>
        </p:txBody>
      </p:sp>
    </p:spTree>
    <p:extLst>
      <p:ext uri="{BB962C8B-B14F-4D97-AF65-F5344CB8AC3E}">
        <p14:creationId xmlns:p14="http://schemas.microsoft.com/office/powerpoint/2010/main" val="212161185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418D1AF4-36C4-6544-1949-1E4BEA6A49E1}"/>
              </a:ext>
            </a:extLst>
          </p:cNvPr>
          <p:cNvSpPr>
            <a:spLocks noGrp="1"/>
          </p:cNvSpPr>
          <p:nvPr>
            <p:ph type="title"/>
          </p:nvPr>
        </p:nvSpPr>
        <p:spPr>
          <a:xfrm>
            <a:off x="651933" y="247590"/>
            <a:ext cx="9103784" cy="730251"/>
          </a:xfrm>
        </p:spPr>
        <p:txBody>
          <a:bodyPr/>
          <a:lstStyle/>
          <a:p>
            <a:r>
              <a:rPr lang="en-GB" altLang="en-US" dirty="0"/>
              <a:t>Release 19 progress overview (1/3)</a:t>
            </a:r>
          </a:p>
        </p:txBody>
      </p:sp>
      <p:sp>
        <p:nvSpPr>
          <p:cNvPr id="15363" name="Content Placeholder 5">
            <a:extLst>
              <a:ext uri="{FF2B5EF4-FFF2-40B4-BE49-F238E27FC236}">
                <a16:creationId xmlns:a16="http://schemas.microsoft.com/office/drawing/2014/main" id="{8B6101D0-4944-92F0-0F66-B23B066C30CA}"/>
              </a:ext>
            </a:extLst>
          </p:cNvPr>
          <p:cNvSpPr>
            <a:spLocks noGrp="1"/>
          </p:cNvSpPr>
          <p:nvPr>
            <p:ph idx="1"/>
          </p:nvPr>
        </p:nvSpPr>
        <p:spPr>
          <a:xfrm>
            <a:off x="651933" y="1792216"/>
            <a:ext cx="10645832" cy="1069737"/>
          </a:xfrm>
        </p:spPr>
        <p:txBody>
          <a:bodyPr/>
          <a:lstStyle/>
          <a:p>
            <a:pPr marL="455073" indent="-455073">
              <a:defRPr/>
            </a:pPr>
            <a:r>
              <a:rPr lang="en-US" altLang="en-US" sz="2133" dirty="0"/>
              <a:t>SA1 (Stage 1): completed and stable for some time - </a:t>
            </a:r>
            <a:r>
              <a:rPr lang="en-GB" altLang="en-US" sz="1600" dirty="0"/>
              <a:t>14 Studies, 25 Normative items</a:t>
            </a:r>
            <a:endParaRPr lang="en-GB" altLang="en-US" sz="1200" dirty="0"/>
          </a:p>
          <a:p>
            <a:pPr marL="455019" indent="-455073">
              <a:defRPr/>
            </a:pPr>
            <a:r>
              <a:rPr lang="en-US" altLang="en-US" sz="2133" dirty="0"/>
              <a:t>SA2, SA6 (Stage 2): </a:t>
            </a:r>
          </a:p>
          <a:p>
            <a:pPr marL="986342" lvl="1" indent="-455073">
              <a:defRPr/>
            </a:pPr>
            <a:r>
              <a:rPr lang="en-US" altLang="en-US" sz="1600" b="1" u="sng" dirty="0"/>
              <a:t>Studies status at TSG#105</a:t>
            </a:r>
            <a:r>
              <a:rPr lang="en-US" altLang="en-US" sz="1600" b="1" dirty="0"/>
              <a:t>: </a:t>
            </a:r>
            <a:r>
              <a:rPr lang="en-US" altLang="en-US" sz="1600" b="1" dirty="0">
                <a:solidFill>
                  <a:srgbClr val="FF0000"/>
                </a:solidFill>
              </a:rPr>
              <a:t>(Informal) TARGET WAS JUNE – Nine studies not completed (out of 24 in total):</a:t>
            </a:r>
            <a:endParaRPr lang="en-US" altLang="en-US" sz="1067" dirty="0"/>
          </a:p>
          <a:p>
            <a:pPr marL="1519729" lvl="2" indent="-455073">
              <a:defRPr/>
            </a:pPr>
            <a:endParaRPr lang="en-US" altLang="en-US" sz="1067" dirty="0"/>
          </a:p>
          <a:p>
            <a:pPr marL="986342" lvl="1" indent="-455073">
              <a:defRPr/>
            </a:pPr>
            <a:endParaRPr lang="en-US" altLang="en-US" sz="1600" dirty="0"/>
          </a:p>
          <a:p>
            <a:pPr marL="986395" lvl="1" indent="-455073">
              <a:defRPr/>
            </a:pPr>
            <a:endParaRPr lang="en-US" altLang="en-US" sz="1333" dirty="0"/>
          </a:p>
        </p:txBody>
      </p:sp>
      <p:graphicFrame>
        <p:nvGraphicFramePr>
          <p:cNvPr id="2" name="Table 1">
            <a:extLst>
              <a:ext uri="{FF2B5EF4-FFF2-40B4-BE49-F238E27FC236}">
                <a16:creationId xmlns:a16="http://schemas.microsoft.com/office/drawing/2014/main" id="{DD1370D6-E47A-0566-6C14-B8C4A4C0942F}"/>
              </a:ext>
            </a:extLst>
          </p:cNvPr>
          <p:cNvGraphicFramePr>
            <a:graphicFrameLocks noGrp="1"/>
          </p:cNvGraphicFramePr>
          <p:nvPr>
            <p:extLst>
              <p:ext uri="{D42A27DB-BD31-4B8C-83A1-F6EECF244321}">
                <p14:modId xmlns:p14="http://schemas.microsoft.com/office/powerpoint/2010/main" val="2352874253"/>
              </p:ext>
            </p:extLst>
          </p:nvPr>
        </p:nvGraphicFramePr>
        <p:xfrm>
          <a:off x="1563075" y="2942631"/>
          <a:ext cx="8823548" cy="1920240"/>
        </p:xfrm>
        <a:graphic>
          <a:graphicData uri="http://schemas.openxmlformats.org/drawingml/2006/table">
            <a:tbl>
              <a:tblPr/>
              <a:tblGrid>
                <a:gridCol w="6431331">
                  <a:extLst>
                    <a:ext uri="{9D8B030D-6E8A-4147-A177-3AD203B41FA5}">
                      <a16:colId xmlns:a16="http://schemas.microsoft.com/office/drawing/2014/main" val="2451387968"/>
                    </a:ext>
                  </a:extLst>
                </a:gridCol>
                <a:gridCol w="1385455">
                  <a:extLst>
                    <a:ext uri="{9D8B030D-6E8A-4147-A177-3AD203B41FA5}">
                      <a16:colId xmlns:a16="http://schemas.microsoft.com/office/drawing/2014/main" val="2964206596"/>
                    </a:ext>
                  </a:extLst>
                </a:gridCol>
                <a:gridCol w="563417">
                  <a:extLst>
                    <a:ext uri="{9D8B030D-6E8A-4147-A177-3AD203B41FA5}">
                      <a16:colId xmlns:a16="http://schemas.microsoft.com/office/drawing/2014/main" val="1290745532"/>
                    </a:ext>
                  </a:extLst>
                </a:gridCol>
                <a:gridCol w="443345">
                  <a:extLst>
                    <a:ext uri="{9D8B030D-6E8A-4147-A177-3AD203B41FA5}">
                      <a16:colId xmlns:a16="http://schemas.microsoft.com/office/drawing/2014/main" val="2075062599"/>
                    </a:ext>
                  </a:extLst>
                </a:gridCol>
              </a:tblGrid>
              <a:tr h="213360">
                <a:tc>
                  <a:txBody>
                    <a:bodyPr/>
                    <a:lstStyle/>
                    <a:p>
                      <a:pPr algn="l" fontAlgn="t"/>
                      <a:r>
                        <a:rPr lang="en-GB" sz="1300" dirty="0"/>
                        <a:t>Study on Architecture support of Ambient power-enabled Internet of Things </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dirty="0" err="1"/>
                        <a:t>FS_AmbientIoT</a:t>
                      </a:r>
                      <a:endParaRPr lang="en-GB" sz="1300" dirty="0"/>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a:t>S2</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a:t>80%</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39490150"/>
                  </a:ext>
                </a:extLst>
              </a:tr>
              <a:tr h="213360">
                <a:tc>
                  <a:txBody>
                    <a:bodyPr/>
                    <a:lstStyle/>
                    <a:p>
                      <a:pPr algn="l" fontAlgn="t"/>
                      <a:r>
                        <a:rPr lang="en-GB" sz="1300"/>
                        <a:t>Study on Application enabler for XR Services </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a:t>FS_XRApp</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a:t>S6</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a:t>90%</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4014877"/>
                  </a:ext>
                </a:extLst>
              </a:tr>
              <a:tr h="213360">
                <a:tc>
                  <a:txBody>
                    <a:bodyPr/>
                    <a:lstStyle/>
                    <a:p>
                      <a:pPr algn="l" fontAlgn="t"/>
                      <a:r>
                        <a:rPr lang="en-GB" sz="1300" dirty="0"/>
                        <a:t>Study on SEAL Phase 4</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a:t>FS_SEAL_Ph4</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dirty="0"/>
                        <a:t>S6</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dirty="0">
                          <a:solidFill>
                            <a:srgbClr val="FF0000"/>
                          </a:solidFill>
                        </a:rPr>
                        <a:t>0%</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77533127"/>
                  </a:ext>
                </a:extLst>
              </a:tr>
              <a:tr h="213360">
                <a:tc>
                  <a:txBody>
                    <a:bodyPr/>
                    <a:lstStyle/>
                    <a:p>
                      <a:pPr algn="l" fontAlgn="t"/>
                      <a:r>
                        <a:rPr lang="en-GB" sz="1300" dirty="0"/>
                        <a:t>Study on CAPIF Phase 3 </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a:t>FS_CAPIF_Ph3</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a:t>S6</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a:t>90%</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62921898"/>
                  </a:ext>
                </a:extLst>
              </a:tr>
              <a:tr h="213360">
                <a:tc>
                  <a:txBody>
                    <a:bodyPr/>
                    <a:lstStyle/>
                    <a:p>
                      <a:pPr algn="l" fontAlgn="t"/>
                      <a:r>
                        <a:rPr lang="en-GB" sz="1300"/>
                        <a:t>Study on MC services support on IOPS mode of operation for 5G </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dirty="0" err="1"/>
                        <a:t>FS_Generic_IOPS</a:t>
                      </a:r>
                      <a:endParaRPr lang="en-GB" sz="1300" dirty="0"/>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dirty="0"/>
                        <a:t>S6</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dirty="0">
                          <a:solidFill>
                            <a:srgbClr val="FF0000"/>
                          </a:solidFill>
                        </a:rPr>
                        <a:t>40%</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83917325"/>
                  </a:ext>
                </a:extLst>
              </a:tr>
              <a:tr h="213360">
                <a:tc>
                  <a:txBody>
                    <a:bodyPr/>
                    <a:lstStyle/>
                    <a:p>
                      <a:pPr algn="l" fontAlgn="t"/>
                      <a:r>
                        <a:rPr lang="en-GB" sz="1300" dirty="0"/>
                        <a:t>Study on system architecture for next generation real time communication services phase 2 </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a:t>FS_NG_RTC_Ph2</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a:t>S2</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a:t>95%</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0130929"/>
                  </a:ext>
                </a:extLst>
              </a:tr>
              <a:tr h="213360">
                <a:tc>
                  <a:txBody>
                    <a:bodyPr/>
                    <a:lstStyle/>
                    <a:p>
                      <a:pPr algn="l" fontAlgn="t"/>
                      <a:r>
                        <a:rPr lang="en-GB" sz="1300" dirty="0"/>
                        <a:t>Study on Vehicle Mounted Relays Phase 2 </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a:t>FS_VMR_Ph2</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a:t>S2</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a:t>95%</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6534892"/>
                  </a:ext>
                </a:extLst>
              </a:tr>
              <a:tr h="213360">
                <a:tc>
                  <a:txBody>
                    <a:bodyPr/>
                    <a:lstStyle/>
                    <a:p>
                      <a:pPr algn="l" fontAlgn="t"/>
                      <a:r>
                        <a:rPr lang="en-GB" sz="1300" dirty="0"/>
                        <a:t>Study on User Identities and Authentication Architecture </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a:t>FS_UIA_ARC</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a:t>S2</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a:t>93%</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4277563"/>
                  </a:ext>
                </a:extLst>
              </a:tr>
              <a:tr h="213360">
                <a:tc>
                  <a:txBody>
                    <a:bodyPr/>
                    <a:lstStyle/>
                    <a:p>
                      <a:pPr algn="l" fontAlgn="t"/>
                      <a:r>
                        <a:rPr lang="en-GB" sz="1300" dirty="0"/>
                        <a:t>Study on Service aspects for supporting the </a:t>
                      </a:r>
                      <a:r>
                        <a:rPr lang="en-GB" sz="1300" dirty="0" err="1"/>
                        <a:t>eMMTel</a:t>
                      </a:r>
                      <a:r>
                        <a:rPr lang="en-GB" sz="1300" dirty="0"/>
                        <a:t> service </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dirty="0" err="1"/>
                        <a:t>FS_eMMTelAPP</a:t>
                      </a:r>
                      <a:endParaRPr lang="en-GB" sz="1300" dirty="0"/>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a:t>S6</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300" dirty="0"/>
                        <a:t>80%</a:t>
                      </a:r>
                    </a:p>
                  </a:txBody>
                  <a:tcPr marL="10160" marR="10160" marT="1016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4378444"/>
                  </a:ext>
                </a:extLst>
              </a:tr>
            </a:tbl>
          </a:graphicData>
        </a:graphic>
      </p:graphicFrame>
      <p:sp>
        <p:nvSpPr>
          <p:cNvPr id="3" name="Content Placeholder 5">
            <a:extLst>
              <a:ext uri="{FF2B5EF4-FFF2-40B4-BE49-F238E27FC236}">
                <a16:creationId xmlns:a16="http://schemas.microsoft.com/office/drawing/2014/main" id="{F7EDB999-3AC6-6D01-D3C3-4D80D3487F78}"/>
              </a:ext>
            </a:extLst>
          </p:cNvPr>
          <p:cNvSpPr txBox="1">
            <a:spLocks/>
          </p:cNvSpPr>
          <p:nvPr/>
        </p:nvSpPr>
        <p:spPr bwMode="auto">
          <a:xfrm>
            <a:off x="651933" y="4943549"/>
            <a:ext cx="11080888" cy="1374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5073" indent="-455073">
              <a:defRPr/>
            </a:pPr>
            <a:r>
              <a:rPr lang="en-US" altLang="en-US" sz="2133" dirty="0"/>
              <a:t>SA#104 endorsed a Way forward on Rel-19 SIDs not 100% complete (SP-241401)</a:t>
            </a:r>
          </a:p>
          <a:p>
            <a:pPr marL="986342" lvl="1" indent="-455073">
              <a:defRPr/>
            </a:pPr>
            <a:r>
              <a:rPr lang="en-US" altLang="en-US" sz="1600" b="1" dirty="0"/>
              <a:t>FS_VMR_Ph2: </a:t>
            </a:r>
            <a:r>
              <a:rPr lang="en-GB" sz="1600" dirty="0"/>
              <a:t>Handle the LS response within the normative sessions and mark the study as 100% complete</a:t>
            </a:r>
          </a:p>
          <a:p>
            <a:pPr marL="986342" lvl="1" indent="-455073">
              <a:defRPr/>
            </a:pPr>
            <a:r>
              <a:rPr lang="en-GB" altLang="en-US" sz="1600" b="1" dirty="0"/>
              <a:t>FS_NG_RTC_Ph2: </a:t>
            </a:r>
            <a:r>
              <a:rPr lang="en-GB" sz="1600" dirty="0"/>
              <a:t>Handle the remaining open issue within the normative sessions and mark the study as 100% complete</a:t>
            </a:r>
          </a:p>
          <a:p>
            <a:pPr marL="986342" lvl="1" indent="-455073">
              <a:defRPr/>
            </a:pPr>
            <a:r>
              <a:rPr lang="en-GB" sz="1600" b="1" dirty="0"/>
              <a:t>FS_MASSS: </a:t>
            </a:r>
            <a:r>
              <a:rPr lang="en-GB" sz="1600" dirty="0"/>
              <a:t>Do not continue study work on KI#1 and KI#2.2</a:t>
            </a:r>
          </a:p>
          <a:p>
            <a:pPr marL="986342" lvl="1" indent="-455073">
              <a:defRPr/>
            </a:pPr>
            <a:r>
              <a:rPr lang="en-GB" sz="1600" b="1" dirty="0"/>
              <a:t>FS_UIA_ARC: </a:t>
            </a:r>
            <a:r>
              <a:rPr lang="en-GB" sz="1600" dirty="0"/>
              <a:t>Stop study work on KI#1, KI#2 and KI#3</a:t>
            </a:r>
          </a:p>
          <a:p>
            <a:pPr marL="986342" lvl="1" indent="-455073">
              <a:defRPr/>
            </a:pPr>
            <a:endParaRPr lang="en-US" altLang="en-US" sz="1067" dirty="0"/>
          </a:p>
          <a:p>
            <a:pPr marL="1519729" lvl="2" indent="-455073">
              <a:defRPr/>
            </a:pPr>
            <a:endParaRPr lang="en-US" altLang="en-US" sz="1067" dirty="0"/>
          </a:p>
          <a:p>
            <a:pPr marL="986342" lvl="1" indent="-455073">
              <a:defRPr/>
            </a:pPr>
            <a:endParaRPr lang="en-US" altLang="en-US" sz="1600" dirty="0"/>
          </a:p>
          <a:p>
            <a:pPr marL="986395" lvl="1" indent="-455073">
              <a:defRPr/>
            </a:pPr>
            <a:endParaRPr lang="en-US" altLang="en-US" sz="1333" dirty="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418D1AF4-36C4-6544-1949-1E4BEA6A49E1}"/>
              </a:ext>
            </a:extLst>
          </p:cNvPr>
          <p:cNvSpPr>
            <a:spLocks noGrp="1"/>
          </p:cNvSpPr>
          <p:nvPr>
            <p:ph type="title"/>
          </p:nvPr>
        </p:nvSpPr>
        <p:spPr>
          <a:xfrm>
            <a:off x="660641" y="265007"/>
            <a:ext cx="9103784" cy="730251"/>
          </a:xfrm>
        </p:spPr>
        <p:txBody>
          <a:bodyPr/>
          <a:lstStyle/>
          <a:p>
            <a:r>
              <a:rPr lang="en-GB" altLang="en-US" dirty="0"/>
              <a:t>Release 19 progress overview (2/3)</a:t>
            </a:r>
          </a:p>
        </p:txBody>
      </p:sp>
      <p:sp>
        <p:nvSpPr>
          <p:cNvPr id="15363" name="Content Placeholder 5">
            <a:extLst>
              <a:ext uri="{FF2B5EF4-FFF2-40B4-BE49-F238E27FC236}">
                <a16:creationId xmlns:a16="http://schemas.microsoft.com/office/drawing/2014/main" id="{8B6101D0-4944-92F0-0F66-B23B066C30CA}"/>
              </a:ext>
            </a:extLst>
          </p:cNvPr>
          <p:cNvSpPr>
            <a:spLocks noGrp="1"/>
          </p:cNvSpPr>
          <p:nvPr>
            <p:ph idx="1"/>
          </p:nvPr>
        </p:nvSpPr>
        <p:spPr>
          <a:xfrm>
            <a:off x="380011" y="1781299"/>
            <a:ext cx="12108872" cy="926275"/>
          </a:xfrm>
        </p:spPr>
        <p:txBody>
          <a:bodyPr/>
          <a:lstStyle/>
          <a:p>
            <a:pPr marL="455019" indent="-455073">
              <a:defRPr/>
            </a:pPr>
            <a:r>
              <a:rPr lang="en-US" altLang="en-US" sz="2133" dirty="0"/>
              <a:t>SA2, SA6 (Stage 2): Normative Status at TSG#105</a:t>
            </a:r>
            <a:r>
              <a:rPr lang="en-US" altLang="en-US" sz="1600" b="1" dirty="0"/>
              <a:t> </a:t>
            </a:r>
            <a:r>
              <a:rPr lang="en-US" altLang="en-US" sz="1600" b="1" dirty="0">
                <a:solidFill>
                  <a:srgbClr val="FF0000"/>
                </a:solidFill>
              </a:rPr>
              <a:t>TARGET IS DECEMBER 2024 </a:t>
            </a:r>
          </a:p>
          <a:p>
            <a:pPr marL="986342" lvl="1" indent="-455073">
              <a:defRPr/>
            </a:pPr>
            <a:r>
              <a:rPr lang="en-US" altLang="en-US" sz="1467" b="1" dirty="0"/>
              <a:t>62 items (against 44 at previous TSG)</a:t>
            </a:r>
            <a:r>
              <a:rPr lang="en-US" altLang="en-US" sz="1467" dirty="0"/>
              <a:t>, </a:t>
            </a:r>
            <a:r>
              <a:rPr lang="en-US" altLang="en-US" sz="1467" b="1" dirty="0"/>
              <a:t>OCI = 46% (against 30% </a:t>
            </a:r>
            <a:r>
              <a:rPr lang="en-US" altLang="en-US" sz="1467" dirty="0"/>
              <a:t>at previous TSG). </a:t>
            </a:r>
          </a:p>
          <a:p>
            <a:pPr marL="986342" lvl="1" indent="-455073">
              <a:defRPr/>
            </a:pPr>
            <a:r>
              <a:rPr lang="en-US" altLang="en-US" sz="1467" dirty="0">
                <a:solidFill>
                  <a:srgbClr val="FF0000"/>
                </a:solidFill>
              </a:rPr>
              <a:t>Items still below 50% shown here </a:t>
            </a:r>
            <a:r>
              <a:rPr lang="en-US" altLang="en-US" sz="1467" dirty="0"/>
              <a:t>(not showing TEI19_xx items) :</a:t>
            </a:r>
          </a:p>
          <a:p>
            <a:pPr marL="1519729" lvl="2" indent="-455073">
              <a:defRPr/>
            </a:pPr>
            <a:endParaRPr lang="en-US" altLang="en-US" sz="1067" dirty="0"/>
          </a:p>
          <a:p>
            <a:pPr marL="986342" lvl="1" indent="-455073">
              <a:defRPr/>
            </a:pPr>
            <a:endParaRPr lang="en-US" altLang="en-US" sz="1600" dirty="0"/>
          </a:p>
          <a:p>
            <a:pPr marL="986395" lvl="1" indent="-455073">
              <a:defRPr/>
            </a:pPr>
            <a:endParaRPr lang="en-US" altLang="en-US" sz="1333" dirty="0"/>
          </a:p>
        </p:txBody>
      </p:sp>
      <p:graphicFrame>
        <p:nvGraphicFramePr>
          <p:cNvPr id="8" name="Table 7">
            <a:extLst>
              <a:ext uri="{FF2B5EF4-FFF2-40B4-BE49-F238E27FC236}">
                <a16:creationId xmlns:a16="http://schemas.microsoft.com/office/drawing/2014/main" id="{C5279956-7D27-CD63-112A-B6D5521B1E86}"/>
              </a:ext>
            </a:extLst>
          </p:cNvPr>
          <p:cNvGraphicFramePr>
            <a:graphicFrameLocks noGrp="1"/>
          </p:cNvGraphicFramePr>
          <p:nvPr>
            <p:extLst>
              <p:ext uri="{D42A27DB-BD31-4B8C-83A1-F6EECF244321}">
                <p14:modId xmlns:p14="http://schemas.microsoft.com/office/powerpoint/2010/main" val="1982212125"/>
              </p:ext>
            </p:extLst>
          </p:nvPr>
        </p:nvGraphicFramePr>
        <p:xfrm>
          <a:off x="1503489" y="2818524"/>
          <a:ext cx="8539413" cy="3243542"/>
        </p:xfrm>
        <a:graphic>
          <a:graphicData uri="http://schemas.openxmlformats.org/drawingml/2006/table">
            <a:tbl>
              <a:tblPr/>
              <a:tblGrid>
                <a:gridCol w="723322">
                  <a:extLst>
                    <a:ext uri="{9D8B030D-6E8A-4147-A177-3AD203B41FA5}">
                      <a16:colId xmlns:a16="http://schemas.microsoft.com/office/drawing/2014/main" val="56515982"/>
                    </a:ext>
                  </a:extLst>
                </a:gridCol>
                <a:gridCol w="5452599">
                  <a:extLst>
                    <a:ext uri="{9D8B030D-6E8A-4147-A177-3AD203B41FA5}">
                      <a16:colId xmlns:a16="http://schemas.microsoft.com/office/drawing/2014/main" val="3835096501"/>
                    </a:ext>
                  </a:extLst>
                </a:gridCol>
                <a:gridCol w="1286359">
                  <a:extLst>
                    <a:ext uri="{9D8B030D-6E8A-4147-A177-3AD203B41FA5}">
                      <a16:colId xmlns:a16="http://schemas.microsoft.com/office/drawing/2014/main" val="426598056"/>
                    </a:ext>
                  </a:extLst>
                </a:gridCol>
                <a:gridCol w="441702">
                  <a:extLst>
                    <a:ext uri="{9D8B030D-6E8A-4147-A177-3AD203B41FA5}">
                      <a16:colId xmlns:a16="http://schemas.microsoft.com/office/drawing/2014/main" val="2165316149"/>
                    </a:ext>
                  </a:extLst>
                </a:gridCol>
                <a:gridCol w="635431">
                  <a:extLst>
                    <a:ext uri="{9D8B030D-6E8A-4147-A177-3AD203B41FA5}">
                      <a16:colId xmlns:a16="http://schemas.microsoft.com/office/drawing/2014/main" val="964197982"/>
                    </a:ext>
                  </a:extLst>
                </a:gridCol>
              </a:tblGrid>
              <a:tr h="166411">
                <a:tc>
                  <a:txBody>
                    <a:bodyPr/>
                    <a:lstStyle/>
                    <a:p>
                      <a:pPr algn="l" fontAlgn="t"/>
                      <a:r>
                        <a:rPr lang="en-GB" sz="1000"/>
                        <a:t>1050112</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dirty="0"/>
                        <a:t>   </a:t>
                      </a:r>
                      <a:r>
                        <a:rPr lang="en-GB" sz="1000" dirty="0">
                          <a:solidFill>
                            <a:srgbClr val="FF0000"/>
                          </a:solidFill>
                        </a:rPr>
                        <a:t>Energy Efficiency and Energy Saving </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EnergySys</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S2</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b="1" dirty="0">
                          <a:solidFill>
                            <a:srgbClr val="FF0000"/>
                          </a:solidFill>
                        </a:rPr>
                        <a:t>0%</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7178537"/>
                  </a:ext>
                </a:extLst>
              </a:tr>
              <a:tr h="212198">
                <a:tc>
                  <a:txBody>
                    <a:bodyPr/>
                    <a:lstStyle/>
                    <a:p>
                      <a:pPr algn="l" fontAlgn="t"/>
                      <a:r>
                        <a:rPr lang="en-GB" sz="1000"/>
                        <a:t>1040033</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dirty="0"/>
                        <a:t>   Stage 2 of Core Network Enhanced Support for Artificial Intelligence (AI)/Machine Learning (ML) </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AIML_CN</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S2</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b="1" dirty="0">
                          <a:solidFill>
                            <a:srgbClr val="FF0000"/>
                          </a:solidFill>
                        </a:rPr>
                        <a:t>15%</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83872"/>
                  </a:ext>
                </a:extLst>
              </a:tr>
              <a:tr h="166411">
                <a:tc>
                  <a:txBody>
                    <a:bodyPr/>
                    <a:lstStyle/>
                    <a:p>
                      <a:pPr algn="l" fontAlgn="t"/>
                      <a:r>
                        <a:rPr lang="en-GB" sz="1000"/>
                        <a:t>1040075</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dirty="0"/>
                        <a:t>   Stage 2 of Application enablement for AI/ML services </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AIML_App</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S6</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b="1" dirty="0">
                          <a:solidFill>
                            <a:srgbClr val="FF0000"/>
                          </a:solidFill>
                        </a:rPr>
                        <a:t>40%</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241345"/>
                  </a:ext>
                </a:extLst>
              </a:tr>
              <a:tr h="166411">
                <a:tc>
                  <a:txBody>
                    <a:bodyPr/>
                    <a:lstStyle/>
                    <a:p>
                      <a:pPr algn="l" fontAlgn="t"/>
                      <a:r>
                        <a:rPr lang="en-GB" sz="1000"/>
                        <a:t>1040027</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dirty="0"/>
                        <a:t>   Integration of satellite components in the 5G architecture Phase III </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5GSAT_Ph3_ARCH</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S2</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b="1" dirty="0">
                          <a:solidFill>
                            <a:srgbClr val="FF0000"/>
                          </a:solidFill>
                        </a:rPr>
                        <a:t>15%</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6453019"/>
                  </a:ext>
                </a:extLst>
              </a:tr>
              <a:tr h="166411">
                <a:tc>
                  <a:txBody>
                    <a:bodyPr/>
                    <a:lstStyle/>
                    <a:p>
                      <a:pPr algn="l" fontAlgn="t"/>
                      <a:r>
                        <a:rPr lang="en-GB" sz="1000"/>
                        <a:t>1040077</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dirty="0"/>
                        <a:t>   Application enablement for satellite access Phase 3 </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5GSAT_Ph3_App</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S6</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b="1">
                          <a:solidFill>
                            <a:srgbClr val="FF0000"/>
                          </a:solidFill>
                        </a:rPr>
                        <a:t>5%</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2927621"/>
                  </a:ext>
                </a:extLst>
              </a:tr>
              <a:tr h="166411">
                <a:tc>
                  <a:txBody>
                    <a:bodyPr/>
                    <a:lstStyle/>
                    <a:p>
                      <a:pPr algn="l" fontAlgn="t"/>
                      <a:r>
                        <a:rPr lang="en-GB" sz="1000"/>
                        <a:t>1040076</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dirty="0"/>
                        <a:t>   Application enablement for mobile metaverse services </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Metaverse_App</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S6</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b="1" dirty="0">
                          <a:solidFill>
                            <a:srgbClr val="FF0000"/>
                          </a:solidFill>
                        </a:rPr>
                        <a:t>25%</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99575151"/>
                  </a:ext>
                </a:extLst>
              </a:tr>
              <a:tr h="166411">
                <a:tc>
                  <a:txBody>
                    <a:bodyPr/>
                    <a:lstStyle/>
                    <a:p>
                      <a:pPr algn="l" fontAlgn="t"/>
                      <a:r>
                        <a:rPr lang="en-GB" sz="1000"/>
                        <a:t>1040032</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dirty="0"/>
                        <a:t>Extended Reality and Media service (XRM) Phase 2 </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XRM_Ph2</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S2</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b="1">
                          <a:solidFill>
                            <a:srgbClr val="FF0000"/>
                          </a:solidFill>
                        </a:rPr>
                        <a:t>5%</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322760"/>
                  </a:ext>
                </a:extLst>
              </a:tr>
              <a:tr h="166411">
                <a:tc>
                  <a:txBody>
                    <a:bodyPr/>
                    <a:lstStyle/>
                    <a:p>
                      <a:pPr algn="l" fontAlgn="t"/>
                      <a:r>
                        <a:rPr lang="en-GB" sz="1000"/>
                        <a:t>1040074</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Application enablement for XRM Services Phase 2 </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XRM_Ph2_App</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S6</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b="1">
                          <a:solidFill>
                            <a:srgbClr val="FF0000"/>
                          </a:solidFill>
                        </a:rPr>
                        <a:t>15%</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9177729"/>
                  </a:ext>
                </a:extLst>
              </a:tr>
              <a:tr h="166411">
                <a:tc>
                  <a:txBody>
                    <a:bodyPr/>
                    <a:lstStyle/>
                    <a:p>
                      <a:pPr algn="l" fontAlgn="t"/>
                      <a:r>
                        <a:rPr lang="en-GB" sz="1000"/>
                        <a:t>1050097</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UPF enhancement for Exposure And SBA Phase 2 </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UPEAS_Ph2</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S2</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b="1" dirty="0">
                          <a:solidFill>
                            <a:srgbClr val="FF0000"/>
                          </a:solidFill>
                        </a:rPr>
                        <a:t>26%</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64368876"/>
                  </a:ext>
                </a:extLst>
              </a:tr>
              <a:tr h="166411">
                <a:tc>
                  <a:txBody>
                    <a:bodyPr/>
                    <a:lstStyle/>
                    <a:p>
                      <a:pPr algn="l" fontAlgn="t"/>
                      <a:r>
                        <a:rPr lang="en-GB" sz="1000"/>
                        <a:t>1050035</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dirty="0">
                          <a:solidFill>
                            <a:srgbClr val="FF0000"/>
                          </a:solidFill>
                        </a:rPr>
                        <a:t>CAPIF Phase 3 </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CAPIF_Ph3</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S6</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b="1">
                          <a:solidFill>
                            <a:srgbClr val="FF0000"/>
                          </a:solidFill>
                        </a:rPr>
                        <a:t>0%</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451857"/>
                  </a:ext>
                </a:extLst>
              </a:tr>
              <a:tr h="166411">
                <a:tc>
                  <a:txBody>
                    <a:bodyPr/>
                    <a:lstStyle/>
                    <a:p>
                      <a:pPr algn="l" fontAlgn="t"/>
                      <a:r>
                        <a:rPr lang="en-GB" sz="1000"/>
                        <a:t>1050036</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dirty="0">
                          <a:solidFill>
                            <a:srgbClr val="FF0000"/>
                          </a:solidFill>
                        </a:rPr>
                        <a:t>MC services support on IOPS mode of operation </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Generic_IOPS</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S6</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b="1" dirty="0">
                          <a:solidFill>
                            <a:srgbClr val="FF0000"/>
                          </a:solidFill>
                        </a:rPr>
                        <a:t>0%</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4305403"/>
                  </a:ext>
                </a:extLst>
              </a:tr>
              <a:tr h="173750">
                <a:tc>
                  <a:txBody>
                    <a:bodyPr/>
                    <a:lstStyle/>
                    <a:p>
                      <a:pPr algn="l" fontAlgn="t"/>
                      <a:r>
                        <a:rPr lang="en-GB" sz="1000"/>
                        <a:t>1050050</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dirty="0"/>
                        <a:t>   Stage 2 of Enhancement of support for Edge Computing in 5G Core network - Phase 3 </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dirty="0"/>
                        <a:t>eEDGE_5GC_Ph3</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S2</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b="1" dirty="0">
                          <a:solidFill>
                            <a:srgbClr val="FF0000"/>
                          </a:solidFill>
                        </a:rPr>
                        <a:t>30%</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60300065"/>
                  </a:ext>
                </a:extLst>
              </a:tr>
              <a:tr h="166411">
                <a:tc>
                  <a:txBody>
                    <a:bodyPr/>
                    <a:lstStyle/>
                    <a:p>
                      <a:pPr algn="l" fontAlgn="t"/>
                      <a:r>
                        <a:rPr lang="en-GB" sz="1000"/>
                        <a:t>1050056</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dirty="0"/>
                        <a:t>Multi-Access (ATSSS_Ph4) </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MASSS</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S2</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b="1" dirty="0">
                          <a:solidFill>
                            <a:srgbClr val="FF0000"/>
                          </a:solidFill>
                        </a:rPr>
                        <a:t>33%</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24757237"/>
                  </a:ext>
                </a:extLst>
              </a:tr>
              <a:tr h="195018">
                <a:tc>
                  <a:txBody>
                    <a:bodyPr/>
                    <a:lstStyle/>
                    <a:p>
                      <a:pPr algn="l" fontAlgn="t"/>
                      <a:r>
                        <a:rPr lang="en-GB" sz="1000"/>
                        <a:t>1040026</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dirty="0"/>
                        <a:t>   Stage 2 of System architecture for Next Generation Real time Communication services Phase 2 </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NG_RTC_Ph2</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S2</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b="1" dirty="0">
                          <a:solidFill>
                            <a:srgbClr val="FF0000"/>
                          </a:solidFill>
                        </a:rPr>
                        <a:t>10%</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9430929"/>
                  </a:ext>
                </a:extLst>
              </a:tr>
              <a:tr h="166411">
                <a:tc>
                  <a:txBody>
                    <a:bodyPr/>
                    <a:lstStyle/>
                    <a:p>
                      <a:pPr algn="l" fontAlgn="t"/>
                      <a:r>
                        <a:rPr lang="en-GB" sz="1000"/>
                        <a:t>1040028</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dirty="0"/>
                        <a:t>System aspects of 5G NR </a:t>
                      </a:r>
                      <a:r>
                        <a:rPr lang="en-GB" sz="1000" dirty="0" err="1"/>
                        <a:t>Femto</a:t>
                      </a:r>
                      <a:r>
                        <a:rPr lang="en-GB" sz="1000" dirty="0"/>
                        <a:t> </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5G_Femto</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dirty="0"/>
                        <a:t>S2</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b="1" dirty="0">
                          <a:solidFill>
                            <a:srgbClr val="FF0000"/>
                          </a:solidFill>
                        </a:rPr>
                        <a:t>30%</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0034475"/>
                  </a:ext>
                </a:extLst>
              </a:tr>
              <a:tr h="166411">
                <a:tc>
                  <a:txBody>
                    <a:bodyPr/>
                    <a:lstStyle/>
                    <a:p>
                      <a:pPr algn="l" fontAlgn="t"/>
                      <a:r>
                        <a:rPr lang="en-GB" sz="1000"/>
                        <a:t>1040031</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dirty="0"/>
                        <a:t>   Stage 2 of Vehicle Mounted Relays Phase 2 </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VMR_Ph2</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S2</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b="1" dirty="0">
                          <a:solidFill>
                            <a:srgbClr val="FF0000"/>
                          </a:solidFill>
                        </a:rPr>
                        <a:t>40%</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25811609"/>
                  </a:ext>
                </a:extLst>
              </a:tr>
              <a:tr h="166411">
                <a:tc>
                  <a:txBody>
                    <a:bodyPr/>
                    <a:lstStyle/>
                    <a:p>
                      <a:pPr algn="l" fontAlgn="t"/>
                      <a:r>
                        <a:rPr lang="en-GB" sz="1000"/>
                        <a:t>1040085</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dirty="0"/>
                        <a:t>   Stage 2 of Identifying non-3GPP Devices Connecting behind a UE or 5G-RG</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UIA_ARC</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S2</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b="1" dirty="0">
                          <a:solidFill>
                            <a:srgbClr val="FF0000"/>
                          </a:solidFill>
                        </a:rPr>
                        <a:t>15%</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0959811"/>
                  </a:ext>
                </a:extLst>
              </a:tr>
              <a:tr h="166411">
                <a:tc>
                  <a:txBody>
                    <a:bodyPr/>
                    <a:lstStyle/>
                    <a:p>
                      <a:pPr algn="l" fontAlgn="t"/>
                      <a:r>
                        <a:rPr lang="en-GB" sz="1000"/>
                        <a:t>1040073</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dirty="0"/>
                        <a:t>Application enablement aspects for MMTel </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MMTel_App</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S6</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b="1" dirty="0">
                          <a:solidFill>
                            <a:srgbClr val="FF0000"/>
                          </a:solidFill>
                        </a:rPr>
                        <a:t>10%</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7516285"/>
                  </a:ext>
                </a:extLst>
              </a:tr>
              <a:tr h="166411">
                <a:tc>
                  <a:txBody>
                    <a:bodyPr/>
                    <a:lstStyle/>
                    <a:p>
                      <a:pPr algn="l" fontAlgn="t"/>
                      <a:r>
                        <a:rPr lang="en-GB" sz="1000"/>
                        <a:t>1040072</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dirty="0"/>
                        <a:t>   Stage 2 of Enhanced application layer support for location services </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eLSAPP</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a:t>S6</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000" b="1" dirty="0">
                          <a:solidFill>
                            <a:srgbClr val="FF0000"/>
                          </a:solidFill>
                        </a:rPr>
                        <a:t>30%</a:t>
                      </a:r>
                    </a:p>
                  </a:txBody>
                  <a:tcPr marL="8684" marR="8684" marT="868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86102783"/>
                  </a:ext>
                </a:extLst>
              </a:tr>
            </a:tbl>
          </a:graphicData>
        </a:graphic>
      </p:graphicFrame>
      <p:sp>
        <p:nvSpPr>
          <p:cNvPr id="2" name="Content Placeholder 5">
            <a:extLst>
              <a:ext uri="{FF2B5EF4-FFF2-40B4-BE49-F238E27FC236}">
                <a16:creationId xmlns:a16="http://schemas.microsoft.com/office/drawing/2014/main" id="{47BABD13-415D-7151-F52F-22D4AD17CC75}"/>
              </a:ext>
            </a:extLst>
          </p:cNvPr>
          <p:cNvSpPr txBox="1">
            <a:spLocks/>
          </p:cNvSpPr>
          <p:nvPr/>
        </p:nvSpPr>
        <p:spPr bwMode="auto">
          <a:xfrm>
            <a:off x="9988658" y="6182274"/>
            <a:ext cx="2131017" cy="33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200" kern="0" dirty="0"/>
              <a:t>OCI = Overall Completion Index</a:t>
            </a:r>
            <a:endParaRPr lang="en-US" altLang="en-US" sz="800" kern="0" dirty="0"/>
          </a:p>
        </p:txBody>
      </p:sp>
    </p:spTree>
    <p:extLst>
      <p:ext uri="{BB962C8B-B14F-4D97-AF65-F5344CB8AC3E}">
        <p14:creationId xmlns:p14="http://schemas.microsoft.com/office/powerpoint/2010/main" val="157202683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418D1AF4-36C4-6544-1949-1E4BEA6A49E1}"/>
              </a:ext>
            </a:extLst>
          </p:cNvPr>
          <p:cNvSpPr>
            <a:spLocks noGrp="1"/>
          </p:cNvSpPr>
          <p:nvPr>
            <p:ph type="title"/>
          </p:nvPr>
        </p:nvSpPr>
        <p:spPr>
          <a:xfrm>
            <a:off x="722050" y="299841"/>
            <a:ext cx="9103784" cy="730251"/>
          </a:xfrm>
        </p:spPr>
        <p:txBody>
          <a:bodyPr/>
          <a:lstStyle/>
          <a:p>
            <a:r>
              <a:rPr lang="en-GB" altLang="en-US" dirty="0"/>
              <a:t>Release 19 progress overview (3/3)</a:t>
            </a:r>
          </a:p>
        </p:txBody>
      </p:sp>
      <p:sp>
        <p:nvSpPr>
          <p:cNvPr id="15363" name="Content Placeholder 5">
            <a:extLst>
              <a:ext uri="{FF2B5EF4-FFF2-40B4-BE49-F238E27FC236}">
                <a16:creationId xmlns:a16="http://schemas.microsoft.com/office/drawing/2014/main" id="{8B6101D0-4944-92F0-0F66-B23B066C30CA}"/>
              </a:ext>
            </a:extLst>
          </p:cNvPr>
          <p:cNvSpPr>
            <a:spLocks noGrp="1"/>
          </p:cNvSpPr>
          <p:nvPr>
            <p:ph idx="1"/>
          </p:nvPr>
        </p:nvSpPr>
        <p:spPr>
          <a:xfrm>
            <a:off x="316233" y="1828800"/>
            <a:ext cx="11474449" cy="4667956"/>
          </a:xfrm>
        </p:spPr>
        <p:txBody>
          <a:bodyPr/>
          <a:lstStyle/>
          <a:p>
            <a:pPr marL="455073" indent="-455073">
              <a:defRPr/>
            </a:pPr>
            <a:r>
              <a:rPr lang="en-US" altLang="en-US" dirty="0"/>
              <a:t>SA 3/4/5</a:t>
            </a:r>
          </a:p>
          <a:p>
            <a:pPr marL="986395" lvl="1" indent="-455073">
              <a:defRPr/>
            </a:pPr>
            <a:r>
              <a:rPr lang="en-GB" altLang="en-US" sz="2667" dirty="0"/>
              <a:t>SA3/4/5:</a:t>
            </a:r>
          </a:p>
          <a:p>
            <a:pPr marL="1519729" lvl="2" indent="-455073">
              <a:defRPr/>
            </a:pPr>
            <a:r>
              <a:rPr lang="en-US" altLang="en-US" sz="1867" b="1" dirty="0"/>
              <a:t>Studies: Stays at 51 studies</a:t>
            </a:r>
            <a:r>
              <a:rPr lang="en-US" altLang="en-US" sz="1867" dirty="0"/>
              <a:t>, </a:t>
            </a:r>
            <a:r>
              <a:rPr lang="en-US" altLang="en-US" sz="1867" b="1" dirty="0"/>
              <a:t>OCI = 64 % </a:t>
            </a:r>
            <a:r>
              <a:rPr lang="en-US" altLang="en-US" sz="1867" dirty="0"/>
              <a:t>(against 51% at previous TSG)</a:t>
            </a:r>
          </a:p>
          <a:p>
            <a:pPr marL="1519729" lvl="2" indent="-455073">
              <a:defRPr/>
            </a:pPr>
            <a:r>
              <a:rPr lang="en-US" altLang="en-US" sz="1867" b="1" dirty="0"/>
              <a:t>Normative: 26 items (against 20 at previous TSG)</a:t>
            </a:r>
            <a:r>
              <a:rPr lang="en-US" altLang="en-US" sz="1867" dirty="0"/>
              <a:t>, </a:t>
            </a:r>
            <a:r>
              <a:rPr lang="en-US" altLang="en-US" sz="1867" b="1" dirty="0"/>
              <a:t>OCI = 36% (against 20% </a:t>
            </a:r>
            <a:r>
              <a:rPr lang="en-US" altLang="en-US" sz="1867" dirty="0"/>
              <a:t>at previous TSG)</a:t>
            </a:r>
          </a:p>
          <a:p>
            <a:pPr marL="531323" lvl="1" indent="0">
              <a:buNone/>
              <a:defRPr/>
            </a:pPr>
            <a:endParaRPr lang="en-GB" altLang="en-US" sz="2667" b="1" dirty="0"/>
          </a:p>
        </p:txBody>
      </p:sp>
      <p:sp>
        <p:nvSpPr>
          <p:cNvPr id="2" name="Content Placeholder 5">
            <a:extLst>
              <a:ext uri="{FF2B5EF4-FFF2-40B4-BE49-F238E27FC236}">
                <a16:creationId xmlns:a16="http://schemas.microsoft.com/office/drawing/2014/main" id="{CB19A984-34B3-E7BE-5CB4-EBAEAB3B3079}"/>
              </a:ext>
            </a:extLst>
          </p:cNvPr>
          <p:cNvSpPr txBox="1">
            <a:spLocks/>
          </p:cNvSpPr>
          <p:nvPr/>
        </p:nvSpPr>
        <p:spPr bwMode="auto">
          <a:xfrm>
            <a:off x="9878085" y="6094345"/>
            <a:ext cx="1997682" cy="267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100" kern="0" dirty="0"/>
              <a:t>OCI = Overall Completion Index</a:t>
            </a:r>
            <a:endParaRPr lang="en-US" altLang="en-US" sz="700" kern="0" dirty="0"/>
          </a:p>
        </p:txBody>
      </p:sp>
    </p:spTree>
    <p:extLst>
      <p:ext uri="{BB962C8B-B14F-4D97-AF65-F5344CB8AC3E}">
        <p14:creationId xmlns:p14="http://schemas.microsoft.com/office/powerpoint/2010/main" val="312654131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46c98d88-e344-4ed4-8496-4ed7712e255d}" enabled="0" method="" siteId="{46c98d88-e344-4ed4-8496-4ed7712e255d}" removed="1"/>
</clbl:labelList>
</file>

<file path=docProps/app.xml><?xml version="1.0" encoding="utf-8"?>
<Properties xmlns="http://schemas.openxmlformats.org/officeDocument/2006/extended-properties" xmlns:vt="http://schemas.openxmlformats.org/officeDocument/2006/docPropsVTypes">
  <Template>Office Theme</Template>
  <TotalTime>57621</TotalTime>
  <Words>4281</Words>
  <Application>Microsoft Office PowerPoint</Application>
  <PresentationFormat>Widescreen</PresentationFormat>
  <Paragraphs>763</Paragraphs>
  <Slides>31</Slides>
  <Notes>3</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31</vt:i4>
      </vt:variant>
    </vt:vector>
  </HeadingPairs>
  <TitlesOfParts>
    <vt:vector size="44" baseType="lpstr">
      <vt:lpstr>Malgun Gothic</vt:lpstr>
      <vt:lpstr>MS PGothic</vt:lpstr>
      <vt:lpstr>Arial</vt:lpstr>
      <vt:lpstr>Calibri</vt:lpstr>
      <vt:lpstr>Calibri Light</vt:lpstr>
      <vt:lpstr>Helvetica Neue</vt:lpstr>
      <vt:lpstr>Intel Clear Light</vt:lpstr>
      <vt:lpstr>Montserrat</vt:lpstr>
      <vt:lpstr>Times New Roman</vt:lpstr>
      <vt:lpstr>Wingdings</vt:lpstr>
      <vt:lpstr>Office Theme</vt:lpstr>
      <vt:lpstr>1_Office Theme</vt:lpstr>
      <vt:lpstr>2_Office Theme</vt:lpstr>
      <vt:lpstr>3GPP TSG SA Report</vt:lpstr>
      <vt:lpstr>TSG SA Dates</vt:lpstr>
      <vt:lpstr>TSG SA Officials</vt:lpstr>
      <vt:lpstr>PowerPoint Presentation</vt:lpstr>
      <vt:lpstr>Release 18 Status </vt:lpstr>
      <vt:lpstr>PowerPoint Presentation</vt:lpstr>
      <vt:lpstr>Release 19 progress overview (1/3)</vt:lpstr>
      <vt:lpstr>Release 19 progress overview (2/3)</vt:lpstr>
      <vt:lpstr>Release 19 progress overview (3/3)</vt:lpstr>
      <vt:lpstr>Release 20: Introduction</vt:lpstr>
      <vt:lpstr>PowerPoint Presentation</vt:lpstr>
      <vt:lpstr>Release 20 (5G-Advanced) Status </vt:lpstr>
      <vt:lpstr>Release 20: 5G-Advanced Workshop Plan</vt:lpstr>
      <vt:lpstr>Overall 6G Workplan</vt:lpstr>
      <vt:lpstr>3GPP Stage 1 workshop on IMT 2030 use cases</vt:lpstr>
      <vt:lpstr>Potential Drivers for 6G: A table view</vt:lpstr>
      <vt:lpstr>Some Potential Drivers for 6G (1/4) As commonly heard at the workshop</vt:lpstr>
      <vt:lpstr>Some Potential Drivers for 6G (2/4)  As commonly heard at the workshop</vt:lpstr>
      <vt:lpstr>Some Potential Drivers for 6G (3/4)  As commonly heard at the workshop</vt:lpstr>
      <vt:lpstr>Some Potential Drivers for 6G (4/4)  As commonly heard at the workshop</vt:lpstr>
      <vt:lpstr>ITU’s “wheel” and “palette” for IMT-2030</vt:lpstr>
      <vt:lpstr>PowerPoint Presentation</vt:lpstr>
      <vt:lpstr>PowerPoint Presentation</vt:lpstr>
      <vt:lpstr>Release-20 SA1 6G Study (FS_6G_REQ) </vt:lpstr>
      <vt:lpstr>3GPP 6G Workshop Plan March 10 – 11, 2025 (Monday – Tuesday) </vt:lpstr>
      <vt:lpstr>PowerPoint Presentation</vt:lpstr>
      <vt:lpstr>Cross TSG and SA Internal Coordination</vt:lpstr>
      <vt:lpstr>For PCG Information</vt:lpstr>
      <vt:lpstr>For PCG Action</vt:lpstr>
      <vt:lpstr>Acknowledgements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Jain, Puneet</cp:lastModifiedBy>
  <cp:revision>988</cp:revision>
  <dcterms:created xsi:type="dcterms:W3CDTF">2010-02-05T13:52:04Z</dcterms:created>
  <dcterms:modified xsi:type="dcterms:W3CDTF">2024-11-05T08:06:50Z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1682069997</vt:lpwstr>
  </property>
</Properties>
</file>