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19"/>
  </p:notesMasterIdLst>
  <p:handoutMasterIdLst>
    <p:handoutMasterId r:id="rId20"/>
  </p:handoutMasterIdLst>
  <p:sldIdLst>
    <p:sldId id="266" r:id="rId5"/>
    <p:sldId id="265" r:id="rId6"/>
    <p:sldId id="267" r:id="rId7"/>
    <p:sldId id="269" r:id="rId8"/>
    <p:sldId id="284" r:id="rId9"/>
    <p:sldId id="273" r:id="rId10"/>
    <p:sldId id="274" r:id="rId11"/>
    <p:sldId id="277" r:id="rId12"/>
    <p:sldId id="285" r:id="rId13"/>
    <p:sldId id="286" r:id="rId14"/>
    <p:sldId id="279" r:id="rId15"/>
    <p:sldId id="280" r:id="rId16"/>
    <p:sldId id="283" r:id="rId17"/>
    <p:sldId id="287" r:id="rId18"/>
  </p:sldIdLst>
  <p:sldSz cx="12192000" cy="6858000"/>
  <p:notesSz cx="6797675" cy="9926638"/>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B0E324-7AD1-4FE9-AD06-DD3B8625B787}" v="139" dt="2023-10-16T10:25:45.1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4" d="100"/>
          <a:sy n="104" d="100"/>
        </p:scale>
        <p:origin x="636" y="102"/>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1FB0E324-7AD1-4FE9-AD06-DD3B8625B787}"/>
    <pc:docChg chg="undo custSel addSld delSld modSld">
      <pc:chgData name="Kevin Flynn" userId="8512d3b6-9e1b-4dce-bd11-e4335739214c" providerId="ADAL" clId="{1FB0E324-7AD1-4FE9-AD06-DD3B8625B787}" dt="2023-10-16T10:25:45.174" v="1267" actId="14100"/>
      <pc:docMkLst>
        <pc:docMk/>
      </pc:docMkLst>
      <pc:sldChg chg="addSp delSp modSp mod">
        <pc:chgData name="Kevin Flynn" userId="8512d3b6-9e1b-4dce-bd11-e4335739214c" providerId="ADAL" clId="{1FB0E324-7AD1-4FE9-AD06-DD3B8625B787}" dt="2023-10-06T14:26:36.474" v="120" actId="207"/>
        <pc:sldMkLst>
          <pc:docMk/>
          <pc:sldMk cId="0" sldId="265"/>
        </pc:sldMkLst>
        <pc:spChg chg="add del mod">
          <ac:chgData name="Kevin Flynn" userId="8512d3b6-9e1b-4dce-bd11-e4335739214c" providerId="ADAL" clId="{1FB0E324-7AD1-4FE9-AD06-DD3B8625B787}" dt="2023-10-06T14:17:23.025" v="11"/>
          <ac:spMkLst>
            <pc:docMk/>
            <pc:sldMk cId="0" sldId="265"/>
            <ac:spMk id="2" creationId="{5233C03B-D271-3C79-EEEF-10292DA4DC9C}"/>
          </ac:spMkLst>
        </pc:spChg>
        <pc:spChg chg="mod">
          <ac:chgData name="Kevin Flynn" userId="8512d3b6-9e1b-4dce-bd11-e4335739214c" providerId="ADAL" clId="{1FB0E324-7AD1-4FE9-AD06-DD3B8625B787}" dt="2023-10-06T14:16:35.641" v="5" actId="20577"/>
          <ac:spMkLst>
            <pc:docMk/>
            <pc:sldMk cId="0" sldId="265"/>
            <ac:spMk id="4100" creationId="{CD399F36-FCB7-3C10-3F5C-6AB6A2954665}"/>
          </ac:spMkLst>
        </pc:spChg>
        <pc:spChg chg="mod">
          <ac:chgData name="Kevin Flynn" userId="8512d3b6-9e1b-4dce-bd11-e4335739214c" providerId="ADAL" clId="{1FB0E324-7AD1-4FE9-AD06-DD3B8625B787}" dt="2023-10-06T14:26:36.474" v="120" actId="207"/>
          <ac:spMkLst>
            <pc:docMk/>
            <pc:sldMk cId="0" sldId="265"/>
            <ac:spMk id="4101" creationId="{E3053D84-4740-5F56-081A-9853132F25F1}"/>
          </ac:spMkLst>
        </pc:spChg>
      </pc:sldChg>
      <pc:sldChg chg="modSp mod">
        <pc:chgData name="Kevin Flynn" userId="8512d3b6-9e1b-4dce-bd11-e4335739214c" providerId="ADAL" clId="{1FB0E324-7AD1-4FE9-AD06-DD3B8625B787}" dt="2023-10-06T14:16:24.160" v="2" actId="20577"/>
        <pc:sldMkLst>
          <pc:docMk/>
          <pc:sldMk cId="2552335208" sldId="266"/>
        </pc:sldMkLst>
        <pc:spChg chg="mod">
          <ac:chgData name="Kevin Flynn" userId="8512d3b6-9e1b-4dce-bd11-e4335739214c" providerId="ADAL" clId="{1FB0E324-7AD1-4FE9-AD06-DD3B8625B787}" dt="2023-10-06T14:16:24.160" v="2" actId="20577"/>
          <ac:spMkLst>
            <pc:docMk/>
            <pc:sldMk cId="2552335208" sldId="266"/>
            <ac:spMk id="4" creationId="{1942AE65-3154-9D2F-AE95-79B00EC5888F}"/>
          </ac:spMkLst>
        </pc:spChg>
      </pc:sldChg>
      <pc:sldChg chg="addSp delSp modSp mod">
        <pc:chgData name="Kevin Flynn" userId="8512d3b6-9e1b-4dce-bd11-e4335739214c" providerId="ADAL" clId="{1FB0E324-7AD1-4FE9-AD06-DD3B8625B787}" dt="2023-10-06T14:30:14.318" v="148" actId="20577"/>
        <pc:sldMkLst>
          <pc:docMk/>
          <pc:sldMk cId="3002515601" sldId="267"/>
        </pc:sldMkLst>
        <pc:spChg chg="mod">
          <ac:chgData name="Kevin Flynn" userId="8512d3b6-9e1b-4dce-bd11-e4335739214c" providerId="ADAL" clId="{1FB0E324-7AD1-4FE9-AD06-DD3B8625B787}" dt="2023-10-06T14:30:14.318" v="148" actId="20577"/>
          <ac:spMkLst>
            <pc:docMk/>
            <pc:sldMk cId="3002515601" sldId="267"/>
            <ac:spMk id="3" creationId="{E33184B4-2B98-54E4-9E06-C034CDA35A21}"/>
          </ac:spMkLst>
        </pc:spChg>
        <pc:spChg chg="del mod">
          <ac:chgData name="Kevin Flynn" userId="8512d3b6-9e1b-4dce-bd11-e4335739214c" providerId="ADAL" clId="{1FB0E324-7AD1-4FE9-AD06-DD3B8625B787}" dt="2023-10-06T14:27:24.786" v="128" actId="478"/>
          <ac:spMkLst>
            <pc:docMk/>
            <pc:sldMk cId="3002515601" sldId="267"/>
            <ac:spMk id="4" creationId="{0CA44413-51B7-E9A5-D350-AFCE3AC82D07}"/>
          </ac:spMkLst>
        </pc:spChg>
        <pc:spChg chg="add mod">
          <ac:chgData name="Kevin Flynn" userId="8512d3b6-9e1b-4dce-bd11-e4335739214c" providerId="ADAL" clId="{1FB0E324-7AD1-4FE9-AD06-DD3B8625B787}" dt="2023-10-06T14:28:57.151" v="146" actId="14100"/>
          <ac:spMkLst>
            <pc:docMk/>
            <pc:sldMk cId="3002515601" sldId="267"/>
            <ac:spMk id="8" creationId="{155EABD5-D27D-B865-8032-6792C4A799C4}"/>
          </ac:spMkLst>
        </pc:spChg>
        <pc:picChg chg="del">
          <ac:chgData name="Kevin Flynn" userId="8512d3b6-9e1b-4dce-bd11-e4335739214c" providerId="ADAL" clId="{1FB0E324-7AD1-4FE9-AD06-DD3B8625B787}" dt="2023-10-06T14:27:10.193" v="124" actId="478"/>
          <ac:picMkLst>
            <pc:docMk/>
            <pc:sldMk cId="3002515601" sldId="267"/>
            <ac:picMk id="5" creationId="{CF16DEBB-DD0C-7445-3989-818CAB00DBED}"/>
          </ac:picMkLst>
        </pc:picChg>
        <pc:picChg chg="add mod ord">
          <ac:chgData name="Kevin Flynn" userId="8512d3b6-9e1b-4dce-bd11-e4335739214c" providerId="ADAL" clId="{1FB0E324-7AD1-4FE9-AD06-DD3B8625B787}" dt="2023-10-06T14:29:03.849" v="147" actId="1076"/>
          <ac:picMkLst>
            <pc:docMk/>
            <pc:sldMk cId="3002515601" sldId="267"/>
            <ac:picMk id="6" creationId="{C3E17E11-8D8B-4D84-5060-8DCC51696C59}"/>
          </ac:picMkLst>
        </pc:picChg>
        <pc:picChg chg="del">
          <ac:chgData name="Kevin Flynn" userId="8512d3b6-9e1b-4dce-bd11-e4335739214c" providerId="ADAL" clId="{1FB0E324-7AD1-4FE9-AD06-DD3B8625B787}" dt="2023-10-06T14:27:09.505" v="123" actId="478"/>
          <ac:picMkLst>
            <pc:docMk/>
            <pc:sldMk cId="3002515601" sldId="267"/>
            <ac:picMk id="7" creationId="{27B067FB-2096-A290-7D38-5927D6CD5C56}"/>
          </ac:picMkLst>
        </pc:picChg>
        <pc:picChg chg="del">
          <ac:chgData name="Kevin Flynn" userId="8512d3b6-9e1b-4dce-bd11-e4335739214c" providerId="ADAL" clId="{1FB0E324-7AD1-4FE9-AD06-DD3B8625B787}" dt="2023-10-06T14:27:08.825" v="122" actId="478"/>
          <ac:picMkLst>
            <pc:docMk/>
            <pc:sldMk cId="3002515601" sldId="267"/>
            <ac:picMk id="9" creationId="{47C2E3B5-B98D-BD2D-6DE4-F7DB087E2234}"/>
          </ac:picMkLst>
        </pc:picChg>
        <pc:picChg chg="del">
          <ac:chgData name="Kevin Flynn" userId="8512d3b6-9e1b-4dce-bd11-e4335739214c" providerId="ADAL" clId="{1FB0E324-7AD1-4FE9-AD06-DD3B8625B787}" dt="2023-10-06T14:27:07.764" v="121" actId="478"/>
          <ac:picMkLst>
            <pc:docMk/>
            <pc:sldMk cId="3002515601" sldId="267"/>
            <ac:picMk id="11" creationId="{1770FA28-C05C-783E-3836-C0C523DBD61F}"/>
          </ac:picMkLst>
        </pc:picChg>
      </pc:sldChg>
      <pc:sldChg chg="del">
        <pc:chgData name="Kevin Flynn" userId="8512d3b6-9e1b-4dce-bd11-e4335739214c" providerId="ADAL" clId="{1FB0E324-7AD1-4FE9-AD06-DD3B8625B787}" dt="2023-10-06T15:10:32.776" v="234" actId="47"/>
        <pc:sldMkLst>
          <pc:docMk/>
          <pc:sldMk cId="388662572" sldId="268"/>
        </pc:sldMkLst>
      </pc:sldChg>
      <pc:sldChg chg="addSp delSp modSp mod">
        <pc:chgData name="Kevin Flynn" userId="8512d3b6-9e1b-4dce-bd11-e4335739214c" providerId="ADAL" clId="{1FB0E324-7AD1-4FE9-AD06-DD3B8625B787}" dt="2023-10-06T14:36:19.704" v="207" actId="1076"/>
        <pc:sldMkLst>
          <pc:docMk/>
          <pc:sldMk cId="804216697" sldId="269"/>
        </pc:sldMkLst>
        <pc:spChg chg="del mod">
          <ac:chgData name="Kevin Flynn" userId="8512d3b6-9e1b-4dce-bd11-e4335739214c" providerId="ADAL" clId="{1FB0E324-7AD1-4FE9-AD06-DD3B8625B787}" dt="2023-10-06T14:31:19.506" v="156" actId="478"/>
          <ac:spMkLst>
            <pc:docMk/>
            <pc:sldMk cId="804216697" sldId="269"/>
            <ac:spMk id="12" creationId="{9A4E7B8F-2D1C-CF11-4C1A-CCE7A2AF4E4C}"/>
          </ac:spMkLst>
        </pc:spChg>
        <pc:spChg chg="mod">
          <ac:chgData name="Kevin Flynn" userId="8512d3b6-9e1b-4dce-bd11-e4335739214c" providerId="ADAL" clId="{1FB0E324-7AD1-4FE9-AD06-DD3B8625B787}" dt="2023-10-06T14:36:10.738" v="206" actId="120"/>
          <ac:spMkLst>
            <pc:docMk/>
            <pc:sldMk cId="804216697" sldId="269"/>
            <ac:spMk id="14" creationId="{738FB1EE-BF32-D853-738B-61971AF6CD1D}"/>
          </ac:spMkLst>
        </pc:spChg>
        <pc:graphicFrameChg chg="add mod">
          <ac:chgData name="Kevin Flynn" userId="8512d3b6-9e1b-4dce-bd11-e4335739214c" providerId="ADAL" clId="{1FB0E324-7AD1-4FE9-AD06-DD3B8625B787}" dt="2023-10-06T14:36:19.704" v="207" actId="1076"/>
          <ac:graphicFrameMkLst>
            <pc:docMk/>
            <pc:sldMk cId="804216697" sldId="269"/>
            <ac:graphicFrameMk id="3" creationId="{AA8C0E72-148D-6950-65AE-DF2AEEEF2FD9}"/>
          </ac:graphicFrameMkLst>
        </pc:graphicFrameChg>
        <pc:picChg chg="del">
          <ac:chgData name="Kevin Flynn" userId="8512d3b6-9e1b-4dce-bd11-e4335739214c" providerId="ADAL" clId="{1FB0E324-7AD1-4FE9-AD06-DD3B8625B787}" dt="2023-10-06T14:30:44.730" v="151" actId="478"/>
          <ac:picMkLst>
            <pc:docMk/>
            <pc:sldMk cId="804216697" sldId="269"/>
            <ac:picMk id="8" creationId="{021AE4A4-4D51-4B3E-0342-40227F917E6A}"/>
          </ac:picMkLst>
        </pc:picChg>
        <pc:picChg chg="del">
          <ac:chgData name="Kevin Flynn" userId="8512d3b6-9e1b-4dce-bd11-e4335739214c" providerId="ADAL" clId="{1FB0E324-7AD1-4FE9-AD06-DD3B8625B787}" dt="2023-10-06T14:30:45.345" v="152" actId="478"/>
          <ac:picMkLst>
            <pc:docMk/>
            <pc:sldMk cId="804216697" sldId="269"/>
            <ac:picMk id="10" creationId="{A03657D0-4073-9D2F-3565-4DA40BDD3042}"/>
          </ac:picMkLst>
        </pc:picChg>
      </pc:sldChg>
      <pc:sldChg chg="del">
        <pc:chgData name="Kevin Flynn" userId="8512d3b6-9e1b-4dce-bd11-e4335739214c" providerId="ADAL" clId="{1FB0E324-7AD1-4FE9-AD06-DD3B8625B787}" dt="2023-10-06T15:57:27.238" v="941" actId="47"/>
        <pc:sldMkLst>
          <pc:docMk/>
          <pc:sldMk cId="1645140855" sldId="271"/>
        </pc:sldMkLst>
      </pc:sldChg>
      <pc:sldChg chg="del">
        <pc:chgData name="Kevin Flynn" userId="8512d3b6-9e1b-4dce-bd11-e4335739214c" providerId="ADAL" clId="{1FB0E324-7AD1-4FE9-AD06-DD3B8625B787}" dt="2023-10-06T15:58:36.581" v="964" actId="47"/>
        <pc:sldMkLst>
          <pc:docMk/>
          <pc:sldMk cId="3871175405" sldId="272"/>
        </pc:sldMkLst>
      </pc:sldChg>
      <pc:sldChg chg="addSp delSp modSp mod">
        <pc:chgData name="Kevin Flynn" userId="8512d3b6-9e1b-4dce-bd11-e4335739214c" providerId="ADAL" clId="{1FB0E324-7AD1-4FE9-AD06-DD3B8625B787}" dt="2023-10-06T15:26:40.875" v="422"/>
        <pc:sldMkLst>
          <pc:docMk/>
          <pc:sldMk cId="3077065763" sldId="273"/>
        </pc:sldMkLst>
        <pc:spChg chg="mod">
          <ac:chgData name="Kevin Flynn" userId="8512d3b6-9e1b-4dce-bd11-e4335739214c" providerId="ADAL" clId="{1FB0E324-7AD1-4FE9-AD06-DD3B8625B787}" dt="2023-10-06T15:25:52.288" v="411" actId="20577"/>
          <ac:spMkLst>
            <pc:docMk/>
            <pc:sldMk cId="3077065763" sldId="273"/>
            <ac:spMk id="3" creationId="{41DDBCF1-1190-C684-E9B6-4FD7CD3976DE}"/>
          </ac:spMkLst>
        </pc:spChg>
        <pc:spChg chg="add del mod">
          <ac:chgData name="Kevin Flynn" userId="8512d3b6-9e1b-4dce-bd11-e4335739214c" providerId="ADAL" clId="{1FB0E324-7AD1-4FE9-AD06-DD3B8625B787}" dt="2023-10-06T15:19:55.693" v="274"/>
          <ac:spMkLst>
            <pc:docMk/>
            <pc:sldMk cId="3077065763" sldId="273"/>
            <ac:spMk id="7" creationId="{7BE3844E-4DD3-1DA6-12FD-64AAFB7E2308}"/>
          </ac:spMkLst>
        </pc:spChg>
        <pc:spChg chg="add mod">
          <ac:chgData name="Kevin Flynn" userId="8512d3b6-9e1b-4dce-bd11-e4335739214c" providerId="ADAL" clId="{1FB0E324-7AD1-4FE9-AD06-DD3B8625B787}" dt="2023-10-06T15:22:28.233" v="337" actId="1076"/>
          <ac:spMkLst>
            <pc:docMk/>
            <pc:sldMk cId="3077065763" sldId="273"/>
            <ac:spMk id="9" creationId="{E37D6405-624A-BBB2-C145-CED29967F729}"/>
          </ac:spMkLst>
        </pc:spChg>
        <pc:graphicFrameChg chg="add del mod">
          <ac:chgData name="Kevin Flynn" userId="8512d3b6-9e1b-4dce-bd11-e4335739214c" providerId="ADAL" clId="{1FB0E324-7AD1-4FE9-AD06-DD3B8625B787}" dt="2023-10-06T15:19:55.693" v="274"/>
          <ac:graphicFrameMkLst>
            <pc:docMk/>
            <pc:sldMk cId="3077065763" sldId="273"/>
            <ac:graphicFrameMk id="4" creationId="{C694F449-29BB-E387-120E-EF679EBA3C3C}"/>
          </ac:graphicFrameMkLst>
        </pc:graphicFrameChg>
        <pc:graphicFrameChg chg="add del mod">
          <ac:chgData name="Kevin Flynn" userId="8512d3b6-9e1b-4dce-bd11-e4335739214c" providerId="ADAL" clId="{1FB0E324-7AD1-4FE9-AD06-DD3B8625B787}" dt="2023-10-06T15:19:55.693" v="274"/>
          <ac:graphicFrameMkLst>
            <pc:docMk/>
            <pc:sldMk cId="3077065763" sldId="273"/>
            <ac:graphicFrameMk id="5" creationId="{A52D9898-EAA8-8E78-9046-324B361FABFF}"/>
          </ac:graphicFrameMkLst>
        </pc:graphicFrameChg>
        <pc:graphicFrameChg chg="add mod modGraphic">
          <ac:chgData name="Kevin Flynn" userId="8512d3b6-9e1b-4dce-bd11-e4335739214c" providerId="ADAL" clId="{1FB0E324-7AD1-4FE9-AD06-DD3B8625B787}" dt="2023-10-06T15:22:22.662" v="336" actId="12385"/>
          <ac:graphicFrameMkLst>
            <pc:docMk/>
            <pc:sldMk cId="3077065763" sldId="273"/>
            <ac:graphicFrameMk id="8" creationId="{0962D382-FFE1-3B7B-51DF-7FCC0B8C08BF}"/>
          </ac:graphicFrameMkLst>
        </pc:graphicFrameChg>
        <pc:graphicFrameChg chg="add mod">
          <ac:chgData name="Kevin Flynn" userId="8512d3b6-9e1b-4dce-bd11-e4335739214c" providerId="ADAL" clId="{1FB0E324-7AD1-4FE9-AD06-DD3B8625B787}" dt="2023-10-06T15:26:40.875" v="422"/>
          <ac:graphicFrameMkLst>
            <pc:docMk/>
            <pc:sldMk cId="3077065763" sldId="273"/>
            <ac:graphicFrameMk id="10" creationId="{8A91AD21-3166-4731-BC7A-7D67DA11B099}"/>
          </ac:graphicFrameMkLst>
        </pc:graphicFrameChg>
        <pc:picChg chg="del">
          <ac:chgData name="Kevin Flynn" userId="8512d3b6-9e1b-4dce-bd11-e4335739214c" providerId="ADAL" clId="{1FB0E324-7AD1-4FE9-AD06-DD3B8625B787}" dt="2023-10-06T15:10:39.972" v="235" actId="478"/>
          <ac:picMkLst>
            <pc:docMk/>
            <pc:sldMk cId="3077065763" sldId="273"/>
            <ac:picMk id="6" creationId="{4462EBD3-4FA4-9717-03C4-326F2341B831}"/>
          </ac:picMkLst>
        </pc:picChg>
      </pc:sldChg>
      <pc:sldChg chg="addSp delSp modSp mod">
        <pc:chgData name="Kevin Flynn" userId="8512d3b6-9e1b-4dce-bd11-e4335739214c" providerId="ADAL" clId="{1FB0E324-7AD1-4FE9-AD06-DD3B8625B787}" dt="2023-10-06T21:07:42.397" v="1145" actId="20577"/>
        <pc:sldMkLst>
          <pc:docMk/>
          <pc:sldMk cId="48420980" sldId="274"/>
        </pc:sldMkLst>
        <pc:spChg chg="mod">
          <ac:chgData name="Kevin Flynn" userId="8512d3b6-9e1b-4dce-bd11-e4335739214c" providerId="ADAL" clId="{1FB0E324-7AD1-4FE9-AD06-DD3B8625B787}" dt="2023-10-06T15:33:10.064" v="635" actId="14100"/>
          <ac:spMkLst>
            <pc:docMk/>
            <pc:sldMk cId="48420980" sldId="274"/>
            <ac:spMk id="2" creationId="{00A50FAC-480A-1EF4-B3E2-25C917CB34A6}"/>
          </ac:spMkLst>
        </pc:spChg>
        <pc:spChg chg="mod">
          <ac:chgData name="Kevin Flynn" userId="8512d3b6-9e1b-4dce-bd11-e4335739214c" providerId="ADAL" clId="{1FB0E324-7AD1-4FE9-AD06-DD3B8625B787}" dt="2023-10-06T21:07:42.397" v="1145" actId="20577"/>
          <ac:spMkLst>
            <pc:docMk/>
            <pc:sldMk cId="48420980" sldId="274"/>
            <ac:spMk id="3" creationId="{2BAEBFD1-8423-DE09-20BB-34977E17914A}"/>
          </ac:spMkLst>
        </pc:spChg>
        <pc:spChg chg="del">
          <ac:chgData name="Kevin Flynn" userId="8512d3b6-9e1b-4dce-bd11-e4335739214c" providerId="ADAL" clId="{1FB0E324-7AD1-4FE9-AD06-DD3B8625B787}" dt="2023-10-06T15:27:08.489" v="423" actId="478"/>
          <ac:spMkLst>
            <pc:docMk/>
            <pc:sldMk cId="48420980" sldId="274"/>
            <ac:spMk id="4" creationId="{FF97EE1D-1D22-4F7E-D28E-07DEFC700086}"/>
          </ac:spMkLst>
        </pc:spChg>
        <pc:spChg chg="del">
          <ac:chgData name="Kevin Flynn" userId="8512d3b6-9e1b-4dce-bd11-e4335739214c" providerId="ADAL" clId="{1FB0E324-7AD1-4FE9-AD06-DD3B8625B787}" dt="2023-10-06T15:27:28.510" v="431" actId="478"/>
          <ac:spMkLst>
            <pc:docMk/>
            <pc:sldMk cId="48420980" sldId="274"/>
            <ac:spMk id="8" creationId="{7EB478EF-4BC5-2BF9-010E-9CA8A0228D30}"/>
          </ac:spMkLst>
        </pc:spChg>
        <pc:spChg chg="add del mod">
          <ac:chgData name="Kevin Flynn" userId="8512d3b6-9e1b-4dce-bd11-e4335739214c" providerId="ADAL" clId="{1FB0E324-7AD1-4FE9-AD06-DD3B8625B787}" dt="2023-10-06T15:29:44.181" v="477" actId="478"/>
          <ac:spMkLst>
            <pc:docMk/>
            <pc:sldMk cId="48420980" sldId="274"/>
            <ac:spMk id="9" creationId="{78FDD9EE-ECA9-B2CA-8B54-BAB0FEB11C57}"/>
          </ac:spMkLst>
        </pc:spChg>
        <pc:spChg chg="add mod">
          <ac:chgData name="Kevin Flynn" userId="8512d3b6-9e1b-4dce-bd11-e4335739214c" providerId="ADAL" clId="{1FB0E324-7AD1-4FE9-AD06-DD3B8625B787}" dt="2023-10-06T15:33:47.944" v="641" actId="14100"/>
          <ac:spMkLst>
            <pc:docMk/>
            <pc:sldMk cId="48420980" sldId="274"/>
            <ac:spMk id="10" creationId="{F076F71D-9949-E62F-3A4B-199EF5C4BB90}"/>
          </ac:spMkLst>
        </pc:spChg>
        <pc:spChg chg="add mod">
          <ac:chgData name="Kevin Flynn" userId="8512d3b6-9e1b-4dce-bd11-e4335739214c" providerId="ADAL" clId="{1FB0E324-7AD1-4FE9-AD06-DD3B8625B787}" dt="2023-10-06T15:33:52.527" v="642" actId="14100"/>
          <ac:spMkLst>
            <pc:docMk/>
            <pc:sldMk cId="48420980" sldId="274"/>
            <ac:spMk id="11" creationId="{138CF410-674C-532D-0196-3582C7B5457F}"/>
          </ac:spMkLst>
        </pc:spChg>
        <pc:spChg chg="add del mod">
          <ac:chgData name="Kevin Flynn" userId="8512d3b6-9e1b-4dce-bd11-e4335739214c" providerId="ADAL" clId="{1FB0E324-7AD1-4FE9-AD06-DD3B8625B787}" dt="2023-10-06T15:30:28.969" v="496" actId="478"/>
          <ac:spMkLst>
            <pc:docMk/>
            <pc:sldMk cId="48420980" sldId="274"/>
            <ac:spMk id="12" creationId="{D418570B-B9AC-2A53-D715-27F4BE205108}"/>
          </ac:spMkLst>
        </pc:spChg>
        <pc:graphicFrameChg chg="add mod modGraphic">
          <ac:chgData name="Kevin Flynn" userId="8512d3b6-9e1b-4dce-bd11-e4335739214c" providerId="ADAL" clId="{1FB0E324-7AD1-4FE9-AD06-DD3B8625B787}" dt="2023-10-06T15:33:40.058" v="640" actId="14734"/>
          <ac:graphicFrameMkLst>
            <pc:docMk/>
            <pc:sldMk cId="48420980" sldId="274"/>
            <ac:graphicFrameMk id="13" creationId="{D3D1404A-3D83-05CF-6DCD-3D10C0D23F40}"/>
          </ac:graphicFrameMkLst>
        </pc:graphicFrameChg>
        <pc:picChg chg="del">
          <ac:chgData name="Kevin Flynn" userId="8512d3b6-9e1b-4dce-bd11-e4335739214c" providerId="ADAL" clId="{1FB0E324-7AD1-4FE9-AD06-DD3B8625B787}" dt="2023-10-06T15:27:24.546" v="430" actId="478"/>
          <ac:picMkLst>
            <pc:docMk/>
            <pc:sldMk cId="48420980" sldId="274"/>
            <ac:picMk id="5" creationId="{7B9BAD9B-5D57-0201-1AB2-91194912A1B2}"/>
          </ac:picMkLst>
        </pc:picChg>
        <pc:picChg chg="del">
          <ac:chgData name="Kevin Flynn" userId="8512d3b6-9e1b-4dce-bd11-e4335739214c" providerId="ADAL" clId="{1FB0E324-7AD1-4FE9-AD06-DD3B8625B787}" dt="2023-10-06T15:27:23.909" v="429" actId="478"/>
          <ac:picMkLst>
            <pc:docMk/>
            <pc:sldMk cId="48420980" sldId="274"/>
            <ac:picMk id="7" creationId="{369F02FC-149A-3B17-E1FD-56ACF0A5D573}"/>
          </ac:picMkLst>
        </pc:picChg>
      </pc:sldChg>
      <pc:sldChg chg="del">
        <pc:chgData name="Kevin Flynn" userId="8512d3b6-9e1b-4dce-bd11-e4335739214c" providerId="ADAL" clId="{1FB0E324-7AD1-4FE9-AD06-DD3B8625B787}" dt="2023-10-06T15:35:02.549" v="645" actId="47"/>
        <pc:sldMkLst>
          <pc:docMk/>
          <pc:sldMk cId="920762884" sldId="275"/>
        </pc:sldMkLst>
      </pc:sldChg>
      <pc:sldChg chg="del">
        <pc:chgData name="Kevin Flynn" userId="8512d3b6-9e1b-4dce-bd11-e4335739214c" providerId="ADAL" clId="{1FB0E324-7AD1-4FE9-AD06-DD3B8625B787}" dt="2023-10-06T15:57:33.408" v="944" actId="47"/>
        <pc:sldMkLst>
          <pc:docMk/>
          <pc:sldMk cId="502570728" sldId="276"/>
        </pc:sldMkLst>
      </pc:sldChg>
      <pc:sldChg chg="addSp delSp modSp mod">
        <pc:chgData name="Kevin Flynn" userId="8512d3b6-9e1b-4dce-bd11-e4335739214c" providerId="ADAL" clId="{1FB0E324-7AD1-4FE9-AD06-DD3B8625B787}" dt="2023-10-06T16:00:20.929" v="982" actId="1076"/>
        <pc:sldMkLst>
          <pc:docMk/>
          <pc:sldMk cId="2369249047" sldId="277"/>
        </pc:sldMkLst>
        <pc:spChg chg="mod">
          <ac:chgData name="Kevin Flynn" userId="8512d3b6-9e1b-4dce-bd11-e4335739214c" providerId="ADAL" clId="{1FB0E324-7AD1-4FE9-AD06-DD3B8625B787}" dt="2023-10-06T16:00:20.929" v="982" actId="1076"/>
          <ac:spMkLst>
            <pc:docMk/>
            <pc:sldMk cId="2369249047" sldId="277"/>
            <ac:spMk id="2" creationId="{5FA969C8-DA87-D937-7E97-20A3783EC01F}"/>
          </ac:spMkLst>
        </pc:spChg>
        <pc:spChg chg="mod">
          <ac:chgData name="Kevin Flynn" userId="8512d3b6-9e1b-4dce-bd11-e4335739214c" providerId="ADAL" clId="{1FB0E324-7AD1-4FE9-AD06-DD3B8625B787}" dt="2023-10-06T15:37:59.682" v="682" actId="12"/>
          <ac:spMkLst>
            <pc:docMk/>
            <pc:sldMk cId="2369249047" sldId="277"/>
            <ac:spMk id="18" creationId="{58F979CD-B490-0E00-0483-6063336C5C5A}"/>
          </ac:spMkLst>
        </pc:spChg>
        <pc:picChg chg="del">
          <ac:chgData name="Kevin Flynn" userId="8512d3b6-9e1b-4dce-bd11-e4335739214c" providerId="ADAL" clId="{1FB0E324-7AD1-4FE9-AD06-DD3B8625B787}" dt="2023-10-06T15:35:16.105" v="647" actId="478"/>
          <ac:picMkLst>
            <pc:docMk/>
            <pc:sldMk cId="2369249047" sldId="277"/>
            <ac:picMk id="3" creationId="{2B95FD39-E80E-C24C-2BD5-43984F0CBF86}"/>
          </ac:picMkLst>
        </pc:picChg>
        <pc:picChg chg="del">
          <ac:chgData name="Kevin Flynn" userId="8512d3b6-9e1b-4dce-bd11-e4335739214c" providerId="ADAL" clId="{1FB0E324-7AD1-4FE9-AD06-DD3B8625B787}" dt="2023-10-06T15:35:18.671" v="650" actId="478"/>
          <ac:picMkLst>
            <pc:docMk/>
            <pc:sldMk cId="2369249047" sldId="277"/>
            <ac:picMk id="4" creationId="{C930F716-9CF0-404A-DA86-1E23C9277A5A}"/>
          </ac:picMkLst>
        </pc:picChg>
        <pc:picChg chg="add mod">
          <ac:chgData name="Kevin Flynn" userId="8512d3b6-9e1b-4dce-bd11-e4335739214c" providerId="ADAL" clId="{1FB0E324-7AD1-4FE9-AD06-DD3B8625B787}" dt="2023-10-06T15:37:37.201" v="679" actId="1076"/>
          <ac:picMkLst>
            <pc:docMk/>
            <pc:sldMk cId="2369249047" sldId="277"/>
            <ac:picMk id="5" creationId="{A7C8ACEA-B554-14D4-D6BA-FC0BB79A44BB}"/>
          </ac:picMkLst>
        </pc:picChg>
        <pc:picChg chg="add mod ord">
          <ac:chgData name="Kevin Flynn" userId="8512d3b6-9e1b-4dce-bd11-e4335739214c" providerId="ADAL" clId="{1FB0E324-7AD1-4FE9-AD06-DD3B8625B787}" dt="2023-10-06T15:37:34.625" v="678" actId="1076"/>
          <ac:picMkLst>
            <pc:docMk/>
            <pc:sldMk cId="2369249047" sldId="277"/>
            <ac:picMk id="6" creationId="{360D1DBF-B655-82B2-F91F-272393A57810}"/>
          </ac:picMkLst>
        </pc:picChg>
        <pc:picChg chg="add mod">
          <ac:chgData name="Kevin Flynn" userId="8512d3b6-9e1b-4dce-bd11-e4335739214c" providerId="ADAL" clId="{1FB0E324-7AD1-4FE9-AD06-DD3B8625B787}" dt="2023-10-06T15:37:33.145" v="677" actId="1076"/>
          <ac:picMkLst>
            <pc:docMk/>
            <pc:sldMk cId="2369249047" sldId="277"/>
            <ac:picMk id="7" creationId="{32E3F722-6A04-18D8-54B5-0FC207A70DF4}"/>
          </ac:picMkLst>
        </pc:picChg>
        <pc:picChg chg="del">
          <ac:chgData name="Kevin Flynn" userId="8512d3b6-9e1b-4dce-bd11-e4335739214c" providerId="ADAL" clId="{1FB0E324-7AD1-4FE9-AD06-DD3B8625B787}" dt="2023-10-06T15:35:17.027" v="648" actId="478"/>
          <ac:picMkLst>
            <pc:docMk/>
            <pc:sldMk cId="2369249047" sldId="277"/>
            <ac:picMk id="13" creationId="{05A90DD4-C4DA-DC8F-6A24-4E9991F4F900}"/>
          </ac:picMkLst>
        </pc:picChg>
        <pc:picChg chg="del">
          <ac:chgData name="Kevin Flynn" userId="8512d3b6-9e1b-4dce-bd11-e4335739214c" providerId="ADAL" clId="{1FB0E324-7AD1-4FE9-AD06-DD3B8625B787}" dt="2023-10-06T15:35:20.138" v="652" actId="478"/>
          <ac:picMkLst>
            <pc:docMk/>
            <pc:sldMk cId="2369249047" sldId="277"/>
            <ac:picMk id="14" creationId="{8E0BF28F-3420-036A-A597-AC42E34B8F33}"/>
          </ac:picMkLst>
        </pc:picChg>
        <pc:picChg chg="del">
          <ac:chgData name="Kevin Flynn" userId="8512d3b6-9e1b-4dce-bd11-e4335739214c" providerId="ADAL" clId="{1FB0E324-7AD1-4FE9-AD06-DD3B8625B787}" dt="2023-10-06T15:35:19.498" v="651" actId="478"/>
          <ac:picMkLst>
            <pc:docMk/>
            <pc:sldMk cId="2369249047" sldId="277"/>
            <ac:picMk id="16" creationId="{C555B410-FD55-03F4-17A9-71383A6D065A}"/>
          </ac:picMkLst>
        </pc:picChg>
        <pc:picChg chg="del">
          <ac:chgData name="Kevin Flynn" userId="8512d3b6-9e1b-4dce-bd11-e4335739214c" providerId="ADAL" clId="{1FB0E324-7AD1-4FE9-AD06-DD3B8625B787}" dt="2023-10-06T15:35:17.689" v="649" actId="478"/>
          <ac:picMkLst>
            <pc:docMk/>
            <pc:sldMk cId="2369249047" sldId="277"/>
            <ac:picMk id="17" creationId="{7DFEF4C1-9E7E-1DAD-DFDA-F1D76A871EE7}"/>
          </ac:picMkLst>
        </pc:picChg>
        <pc:picChg chg="del">
          <ac:chgData name="Kevin Flynn" userId="8512d3b6-9e1b-4dce-bd11-e4335739214c" providerId="ADAL" clId="{1FB0E324-7AD1-4FE9-AD06-DD3B8625B787}" dt="2023-10-06T15:35:15.113" v="646" actId="478"/>
          <ac:picMkLst>
            <pc:docMk/>
            <pc:sldMk cId="2369249047" sldId="277"/>
            <ac:picMk id="19" creationId="{0651B807-DE89-5716-5790-9756AEF20CCA}"/>
          </ac:picMkLst>
        </pc:picChg>
      </pc:sldChg>
      <pc:sldChg chg="del">
        <pc:chgData name="Kevin Flynn" userId="8512d3b6-9e1b-4dce-bd11-e4335739214c" providerId="ADAL" clId="{1FB0E324-7AD1-4FE9-AD06-DD3B8625B787}" dt="2023-10-06T15:57:35.875" v="945" actId="47"/>
        <pc:sldMkLst>
          <pc:docMk/>
          <pc:sldMk cId="4216660069" sldId="278"/>
        </pc:sldMkLst>
      </pc:sldChg>
      <pc:sldChg chg="modSp mod">
        <pc:chgData name="Kevin Flynn" userId="8512d3b6-9e1b-4dce-bd11-e4335739214c" providerId="ADAL" clId="{1FB0E324-7AD1-4FE9-AD06-DD3B8625B787}" dt="2023-10-06T21:18:09.164" v="1157" actId="6549"/>
        <pc:sldMkLst>
          <pc:docMk/>
          <pc:sldMk cId="4150433059" sldId="279"/>
        </pc:sldMkLst>
        <pc:spChg chg="mod">
          <ac:chgData name="Kevin Flynn" userId="8512d3b6-9e1b-4dce-bd11-e4335739214c" providerId="ADAL" clId="{1FB0E324-7AD1-4FE9-AD06-DD3B8625B787}" dt="2023-10-06T21:18:09.164" v="1157" actId="6549"/>
          <ac:spMkLst>
            <pc:docMk/>
            <pc:sldMk cId="4150433059" sldId="279"/>
            <ac:spMk id="3" creationId="{4AAF13D8-7FAD-E473-5675-9F70DD7C3ACF}"/>
          </ac:spMkLst>
        </pc:spChg>
      </pc:sldChg>
      <pc:sldChg chg="addSp delSp modSp mod">
        <pc:chgData name="Kevin Flynn" userId="8512d3b6-9e1b-4dce-bd11-e4335739214c" providerId="ADAL" clId="{1FB0E324-7AD1-4FE9-AD06-DD3B8625B787}" dt="2023-10-06T21:19:40.307" v="1181" actId="20577"/>
        <pc:sldMkLst>
          <pc:docMk/>
          <pc:sldMk cId="550284039" sldId="280"/>
        </pc:sldMkLst>
        <pc:spChg chg="mod">
          <ac:chgData name="Kevin Flynn" userId="8512d3b6-9e1b-4dce-bd11-e4335739214c" providerId="ADAL" clId="{1FB0E324-7AD1-4FE9-AD06-DD3B8625B787}" dt="2023-10-06T21:19:40.307" v="1181" actId="20577"/>
          <ac:spMkLst>
            <pc:docMk/>
            <pc:sldMk cId="550284039" sldId="280"/>
            <ac:spMk id="3" creationId="{78B65D3E-787A-84E3-F136-0E7597C89AB7}"/>
          </ac:spMkLst>
        </pc:spChg>
        <pc:picChg chg="del">
          <ac:chgData name="Kevin Flynn" userId="8512d3b6-9e1b-4dce-bd11-e4335739214c" providerId="ADAL" clId="{1FB0E324-7AD1-4FE9-AD06-DD3B8625B787}" dt="2023-10-06T15:53:18.198" v="899" actId="478"/>
          <ac:picMkLst>
            <pc:docMk/>
            <pc:sldMk cId="550284039" sldId="280"/>
            <ac:picMk id="4" creationId="{373804FC-22C4-0B91-9FB6-0128357BA95F}"/>
          </ac:picMkLst>
        </pc:picChg>
        <pc:picChg chg="add mod">
          <ac:chgData name="Kevin Flynn" userId="8512d3b6-9e1b-4dce-bd11-e4335739214c" providerId="ADAL" clId="{1FB0E324-7AD1-4FE9-AD06-DD3B8625B787}" dt="2023-10-06T15:55:49.493" v="936" actId="1076"/>
          <ac:picMkLst>
            <pc:docMk/>
            <pc:sldMk cId="550284039" sldId="280"/>
            <ac:picMk id="5" creationId="{F1BAEA1C-53ED-3B5E-B73F-D8A10584A427}"/>
          </ac:picMkLst>
        </pc:picChg>
        <pc:picChg chg="add mod">
          <ac:chgData name="Kevin Flynn" userId="8512d3b6-9e1b-4dce-bd11-e4335739214c" providerId="ADAL" clId="{1FB0E324-7AD1-4FE9-AD06-DD3B8625B787}" dt="2023-10-06T15:55:27.704" v="929" actId="1076"/>
          <ac:picMkLst>
            <pc:docMk/>
            <pc:sldMk cId="550284039" sldId="280"/>
            <ac:picMk id="6" creationId="{76188B72-A93D-2465-F793-65E9C3D139A5}"/>
          </ac:picMkLst>
        </pc:picChg>
        <pc:picChg chg="add mod">
          <ac:chgData name="Kevin Flynn" userId="8512d3b6-9e1b-4dce-bd11-e4335739214c" providerId="ADAL" clId="{1FB0E324-7AD1-4FE9-AD06-DD3B8625B787}" dt="2023-10-06T15:55:58.299" v="938" actId="1076"/>
          <ac:picMkLst>
            <pc:docMk/>
            <pc:sldMk cId="550284039" sldId="280"/>
            <ac:picMk id="7" creationId="{CA3A42FB-4DD0-3F6F-C070-337D076306C4}"/>
          </ac:picMkLst>
        </pc:picChg>
        <pc:picChg chg="add mod">
          <ac:chgData name="Kevin Flynn" userId="8512d3b6-9e1b-4dce-bd11-e4335739214c" providerId="ADAL" clId="{1FB0E324-7AD1-4FE9-AD06-DD3B8625B787}" dt="2023-10-06T15:56:01.143" v="939" actId="14100"/>
          <ac:picMkLst>
            <pc:docMk/>
            <pc:sldMk cId="550284039" sldId="280"/>
            <ac:picMk id="8" creationId="{A75858EF-51C9-7B10-A9A7-1DCBC4CDF404}"/>
          </ac:picMkLst>
        </pc:picChg>
      </pc:sldChg>
      <pc:sldChg chg="del">
        <pc:chgData name="Kevin Flynn" userId="8512d3b6-9e1b-4dce-bd11-e4335739214c" providerId="ADAL" clId="{1FB0E324-7AD1-4FE9-AD06-DD3B8625B787}" dt="2023-10-06T15:57:29.519" v="942" actId="47"/>
        <pc:sldMkLst>
          <pc:docMk/>
          <pc:sldMk cId="3470185825" sldId="281"/>
        </pc:sldMkLst>
      </pc:sldChg>
      <pc:sldChg chg="del">
        <pc:chgData name="Kevin Flynn" userId="8512d3b6-9e1b-4dce-bd11-e4335739214c" providerId="ADAL" clId="{1FB0E324-7AD1-4FE9-AD06-DD3B8625B787}" dt="2023-10-06T15:57:31.009" v="943" actId="47"/>
        <pc:sldMkLst>
          <pc:docMk/>
          <pc:sldMk cId="1186889055" sldId="282"/>
        </pc:sldMkLst>
      </pc:sldChg>
      <pc:sldChg chg="addSp delSp modSp mod">
        <pc:chgData name="Kevin Flynn" userId="8512d3b6-9e1b-4dce-bd11-e4335739214c" providerId="ADAL" clId="{1FB0E324-7AD1-4FE9-AD06-DD3B8625B787}" dt="2023-10-16T10:22:16.768" v="1252" actId="404"/>
        <pc:sldMkLst>
          <pc:docMk/>
          <pc:sldMk cId="1551136250" sldId="283"/>
        </pc:sldMkLst>
        <pc:spChg chg="del mod">
          <ac:chgData name="Kevin Flynn" userId="8512d3b6-9e1b-4dce-bd11-e4335739214c" providerId="ADAL" clId="{1FB0E324-7AD1-4FE9-AD06-DD3B8625B787}" dt="2023-10-06T15:58:48.932" v="965" actId="478"/>
          <ac:spMkLst>
            <pc:docMk/>
            <pc:sldMk cId="1551136250" sldId="283"/>
            <ac:spMk id="2" creationId="{479EA561-772E-1593-4364-7265F12F5A22}"/>
          </ac:spMkLst>
        </pc:spChg>
        <pc:spChg chg="mod">
          <ac:chgData name="Kevin Flynn" userId="8512d3b6-9e1b-4dce-bd11-e4335739214c" providerId="ADAL" clId="{1FB0E324-7AD1-4FE9-AD06-DD3B8625B787}" dt="2023-10-16T10:22:16.768" v="1252" actId="404"/>
          <ac:spMkLst>
            <pc:docMk/>
            <pc:sldMk cId="1551136250" sldId="283"/>
            <ac:spMk id="3" creationId="{8A04AF93-93C0-AFB0-301E-74679F2361E7}"/>
          </ac:spMkLst>
        </pc:spChg>
        <pc:spChg chg="add del mod">
          <ac:chgData name="Kevin Flynn" userId="8512d3b6-9e1b-4dce-bd11-e4335739214c" providerId="ADAL" clId="{1FB0E324-7AD1-4FE9-AD06-DD3B8625B787}" dt="2023-10-06T15:58:54.812" v="967" actId="478"/>
          <ac:spMkLst>
            <pc:docMk/>
            <pc:sldMk cId="1551136250" sldId="283"/>
            <ac:spMk id="4" creationId="{E9CCE9DD-5534-8530-4E48-CDD22615DF2A}"/>
          </ac:spMkLst>
        </pc:spChg>
        <pc:spChg chg="add mod">
          <ac:chgData name="Kevin Flynn" userId="8512d3b6-9e1b-4dce-bd11-e4335739214c" providerId="ADAL" clId="{1FB0E324-7AD1-4FE9-AD06-DD3B8625B787}" dt="2023-10-06T15:59:32.527" v="977" actId="1076"/>
          <ac:spMkLst>
            <pc:docMk/>
            <pc:sldMk cId="1551136250" sldId="283"/>
            <ac:spMk id="5" creationId="{4BD5845B-EF06-2C6F-8E33-7766C4C342F4}"/>
          </ac:spMkLst>
        </pc:spChg>
      </pc:sldChg>
      <pc:sldChg chg="addSp delSp modSp new mod">
        <pc:chgData name="Kevin Flynn" userId="8512d3b6-9e1b-4dce-bd11-e4335739214c" providerId="ADAL" clId="{1FB0E324-7AD1-4FE9-AD06-DD3B8625B787}" dt="2023-10-06T15:17:34.803" v="260" actId="1076"/>
        <pc:sldMkLst>
          <pc:docMk/>
          <pc:sldMk cId="3979246093" sldId="284"/>
        </pc:sldMkLst>
        <pc:spChg chg="mod">
          <ac:chgData name="Kevin Flynn" userId="8512d3b6-9e1b-4dce-bd11-e4335739214c" providerId="ADAL" clId="{1FB0E324-7AD1-4FE9-AD06-DD3B8625B787}" dt="2023-10-06T15:09:05.119" v="223" actId="14100"/>
          <ac:spMkLst>
            <pc:docMk/>
            <pc:sldMk cId="3979246093" sldId="284"/>
            <ac:spMk id="2" creationId="{A5688893-C421-2312-71CC-E4AD86B2C445}"/>
          </ac:spMkLst>
        </pc:spChg>
        <pc:spChg chg="mod">
          <ac:chgData name="Kevin Flynn" userId="8512d3b6-9e1b-4dce-bd11-e4335739214c" providerId="ADAL" clId="{1FB0E324-7AD1-4FE9-AD06-DD3B8625B787}" dt="2023-10-06T15:11:19.238" v="237" actId="1076"/>
          <ac:spMkLst>
            <pc:docMk/>
            <pc:sldMk cId="3979246093" sldId="284"/>
            <ac:spMk id="3" creationId="{53DCF1BF-0E16-6619-51FB-39093D4F8451}"/>
          </ac:spMkLst>
        </pc:spChg>
        <pc:spChg chg="add del">
          <ac:chgData name="Kevin Flynn" userId="8512d3b6-9e1b-4dce-bd11-e4335739214c" providerId="ADAL" clId="{1FB0E324-7AD1-4FE9-AD06-DD3B8625B787}" dt="2023-10-06T14:32:16.399" v="165"/>
          <ac:spMkLst>
            <pc:docMk/>
            <pc:sldMk cId="3979246093" sldId="284"/>
            <ac:spMk id="4" creationId="{BCB0C61D-CEEB-5FAB-BF44-1ACA2DF9B3B2}"/>
          </ac:spMkLst>
        </pc:spChg>
        <pc:spChg chg="add del">
          <ac:chgData name="Kevin Flynn" userId="8512d3b6-9e1b-4dce-bd11-e4335739214c" providerId="ADAL" clId="{1FB0E324-7AD1-4FE9-AD06-DD3B8625B787}" dt="2023-10-06T14:32:16.399" v="165"/>
          <ac:spMkLst>
            <pc:docMk/>
            <pc:sldMk cId="3979246093" sldId="284"/>
            <ac:spMk id="6" creationId="{AD1E6756-7384-62C1-08B5-08944750A5AD}"/>
          </ac:spMkLst>
        </pc:spChg>
        <pc:spChg chg="add mod ord">
          <ac:chgData name="Kevin Flynn" userId="8512d3b6-9e1b-4dce-bd11-e4335739214c" providerId="ADAL" clId="{1FB0E324-7AD1-4FE9-AD06-DD3B8625B787}" dt="2023-10-06T15:08:56.828" v="222" actId="167"/>
          <ac:spMkLst>
            <pc:docMk/>
            <pc:sldMk cId="3979246093" sldId="284"/>
            <ac:spMk id="12" creationId="{1403FBFA-AAA9-601C-9013-271488562075}"/>
          </ac:spMkLst>
        </pc:spChg>
        <pc:spChg chg="add mod">
          <ac:chgData name="Kevin Flynn" userId="8512d3b6-9e1b-4dce-bd11-e4335739214c" providerId="ADAL" clId="{1FB0E324-7AD1-4FE9-AD06-DD3B8625B787}" dt="2023-10-06T15:17:34.803" v="260" actId="1076"/>
          <ac:spMkLst>
            <pc:docMk/>
            <pc:sldMk cId="3979246093" sldId="284"/>
            <ac:spMk id="13" creationId="{89708135-A0A5-C917-CE12-8BC85922AE77}"/>
          </ac:spMkLst>
        </pc:spChg>
        <pc:graphicFrameChg chg="add del">
          <ac:chgData name="Kevin Flynn" userId="8512d3b6-9e1b-4dce-bd11-e4335739214c" providerId="ADAL" clId="{1FB0E324-7AD1-4FE9-AD06-DD3B8625B787}" dt="2023-10-06T14:32:16.399" v="165"/>
          <ac:graphicFrameMkLst>
            <pc:docMk/>
            <pc:sldMk cId="3979246093" sldId="284"/>
            <ac:graphicFrameMk id="5" creationId="{7A8C6CEE-E737-F8FC-291C-C50FD83CD830}"/>
          </ac:graphicFrameMkLst>
        </pc:graphicFrameChg>
        <pc:graphicFrameChg chg="add del mod">
          <ac:chgData name="Kevin Flynn" userId="8512d3b6-9e1b-4dce-bd11-e4335739214c" providerId="ADAL" clId="{1FB0E324-7AD1-4FE9-AD06-DD3B8625B787}" dt="2023-10-06T14:33:14.154" v="173" actId="478"/>
          <ac:graphicFrameMkLst>
            <pc:docMk/>
            <pc:sldMk cId="3979246093" sldId="284"/>
            <ac:graphicFrameMk id="7" creationId="{7A8C6CEE-E737-F8FC-291C-C50FD83CD830}"/>
          </ac:graphicFrameMkLst>
        </pc:graphicFrameChg>
        <pc:graphicFrameChg chg="add mod">
          <ac:chgData name="Kevin Flynn" userId="8512d3b6-9e1b-4dce-bd11-e4335739214c" providerId="ADAL" clId="{1FB0E324-7AD1-4FE9-AD06-DD3B8625B787}" dt="2023-10-06T15:17:25.597" v="258" actId="1076"/>
          <ac:graphicFrameMkLst>
            <pc:docMk/>
            <pc:sldMk cId="3979246093" sldId="284"/>
            <ac:graphicFrameMk id="11" creationId="{7A8C6CEE-E737-F8FC-291C-C50FD83CD830}"/>
          </ac:graphicFrameMkLst>
        </pc:graphicFrameChg>
        <pc:picChg chg="add del mod">
          <ac:chgData name="Kevin Flynn" userId="8512d3b6-9e1b-4dce-bd11-e4335739214c" providerId="ADAL" clId="{1FB0E324-7AD1-4FE9-AD06-DD3B8625B787}" dt="2023-10-06T14:36:39.029" v="211" actId="478"/>
          <ac:picMkLst>
            <pc:docMk/>
            <pc:sldMk cId="3979246093" sldId="284"/>
            <ac:picMk id="9" creationId="{8B8F1EE1-5A27-67AD-CC67-DBB8B836AACA}"/>
          </ac:picMkLst>
        </pc:picChg>
        <pc:picChg chg="add mod">
          <ac:chgData name="Kevin Flynn" userId="8512d3b6-9e1b-4dce-bd11-e4335739214c" providerId="ADAL" clId="{1FB0E324-7AD1-4FE9-AD06-DD3B8625B787}" dt="2023-10-06T15:09:26.638" v="230" actId="1076"/>
          <ac:picMkLst>
            <pc:docMk/>
            <pc:sldMk cId="3979246093" sldId="284"/>
            <ac:picMk id="10" creationId="{78DA426B-8F86-BC9F-39D4-23A7E19493D0}"/>
          </ac:picMkLst>
        </pc:picChg>
      </pc:sldChg>
      <pc:sldChg chg="addSp delSp modSp new mod">
        <pc:chgData name="Kevin Flynn" userId="8512d3b6-9e1b-4dce-bd11-e4335739214c" providerId="ADAL" clId="{1FB0E324-7AD1-4FE9-AD06-DD3B8625B787}" dt="2023-10-06T16:00:07.288" v="980" actId="1076"/>
        <pc:sldMkLst>
          <pc:docMk/>
          <pc:sldMk cId="2647022106" sldId="285"/>
        </pc:sldMkLst>
        <pc:spChg chg="del">
          <ac:chgData name="Kevin Flynn" userId="8512d3b6-9e1b-4dce-bd11-e4335739214c" providerId="ADAL" clId="{1FB0E324-7AD1-4FE9-AD06-DD3B8625B787}" dt="2023-10-06T15:39:12.364" v="689" actId="478"/>
          <ac:spMkLst>
            <pc:docMk/>
            <pc:sldMk cId="2647022106" sldId="285"/>
            <ac:spMk id="2" creationId="{C9BBAFF5-CC8B-B7ED-C35B-6898EF0A3AC6}"/>
          </ac:spMkLst>
        </pc:spChg>
        <pc:spChg chg="mod">
          <ac:chgData name="Kevin Flynn" userId="8512d3b6-9e1b-4dce-bd11-e4335739214c" providerId="ADAL" clId="{1FB0E324-7AD1-4FE9-AD06-DD3B8625B787}" dt="2023-10-06T15:45:07.744" v="770" actId="14100"/>
          <ac:spMkLst>
            <pc:docMk/>
            <pc:sldMk cId="2647022106" sldId="285"/>
            <ac:spMk id="3" creationId="{B6887EDC-A7C4-FAA2-085C-BF1C8A41836A}"/>
          </ac:spMkLst>
        </pc:spChg>
        <pc:spChg chg="add mod">
          <ac:chgData name="Kevin Flynn" userId="8512d3b6-9e1b-4dce-bd11-e4335739214c" providerId="ADAL" clId="{1FB0E324-7AD1-4FE9-AD06-DD3B8625B787}" dt="2023-10-06T16:00:07.288" v="980" actId="1076"/>
          <ac:spMkLst>
            <pc:docMk/>
            <pc:sldMk cId="2647022106" sldId="285"/>
            <ac:spMk id="4" creationId="{663A36AF-B4CF-CCD1-5117-C9E3815AECD2}"/>
          </ac:spMkLst>
        </pc:spChg>
        <pc:graphicFrameChg chg="add del mod">
          <ac:chgData name="Kevin Flynn" userId="8512d3b6-9e1b-4dce-bd11-e4335739214c" providerId="ADAL" clId="{1FB0E324-7AD1-4FE9-AD06-DD3B8625B787}" dt="2023-10-06T15:39:50.919" v="692"/>
          <ac:graphicFrameMkLst>
            <pc:docMk/>
            <pc:sldMk cId="2647022106" sldId="285"/>
            <ac:graphicFrameMk id="5" creationId="{48F123F1-8BB0-4D56-E9A7-F7FD3BE4CBA3}"/>
          </ac:graphicFrameMkLst>
        </pc:graphicFrameChg>
        <pc:picChg chg="add mod ord">
          <ac:chgData name="Kevin Flynn" userId="8512d3b6-9e1b-4dce-bd11-e4335739214c" providerId="ADAL" clId="{1FB0E324-7AD1-4FE9-AD06-DD3B8625B787}" dt="2023-10-06T15:46:18.419" v="790" actId="1076"/>
          <ac:picMkLst>
            <pc:docMk/>
            <pc:sldMk cId="2647022106" sldId="285"/>
            <ac:picMk id="6" creationId="{C63DD2BA-A38C-274C-363A-8BB6955093F6}"/>
          </ac:picMkLst>
        </pc:picChg>
        <pc:picChg chg="add mod ord">
          <ac:chgData name="Kevin Flynn" userId="8512d3b6-9e1b-4dce-bd11-e4335739214c" providerId="ADAL" clId="{1FB0E324-7AD1-4FE9-AD06-DD3B8625B787}" dt="2023-10-06T15:46:08.058" v="787" actId="1076"/>
          <ac:picMkLst>
            <pc:docMk/>
            <pc:sldMk cId="2647022106" sldId="285"/>
            <ac:picMk id="7" creationId="{C136D1CE-52C4-2318-ABC9-09C2A91C6C3C}"/>
          </ac:picMkLst>
        </pc:picChg>
        <pc:picChg chg="add mod">
          <ac:chgData name="Kevin Flynn" userId="8512d3b6-9e1b-4dce-bd11-e4335739214c" providerId="ADAL" clId="{1FB0E324-7AD1-4FE9-AD06-DD3B8625B787}" dt="2023-10-06T15:46:16.583" v="789" actId="1076"/>
          <ac:picMkLst>
            <pc:docMk/>
            <pc:sldMk cId="2647022106" sldId="285"/>
            <ac:picMk id="8" creationId="{D50380C5-E2B2-F2F0-3CCA-7AD17248C9AE}"/>
          </ac:picMkLst>
        </pc:picChg>
        <pc:picChg chg="add mod">
          <ac:chgData name="Kevin Flynn" userId="8512d3b6-9e1b-4dce-bd11-e4335739214c" providerId="ADAL" clId="{1FB0E324-7AD1-4FE9-AD06-DD3B8625B787}" dt="2023-10-06T15:46:05.840" v="786" actId="1076"/>
          <ac:picMkLst>
            <pc:docMk/>
            <pc:sldMk cId="2647022106" sldId="285"/>
            <ac:picMk id="9" creationId="{72A766CD-A3FB-214B-4506-B223C5BBB585}"/>
          </ac:picMkLst>
        </pc:picChg>
        <pc:picChg chg="add del mod">
          <ac:chgData name="Kevin Flynn" userId="8512d3b6-9e1b-4dce-bd11-e4335739214c" providerId="ADAL" clId="{1FB0E324-7AD1-4FE9-AD06-DD3B8625B787}" dt="2023-10-06T15:39:50.919" v="692"/>
          <ac:picMkLst>
            <pc:docMk/>
            <pc:sldMk cId="2647022106" sldId="285"/>
            <ac:picMk id="5121" creationId="{50E7E6A8-A0ED-09B2-2907-7C000BA4C9A4}"/>
          </ac:picMkLst>
        </pc:picChg>
        <pc:picChg chg="add del mod">
          <ac:chgData name="Kevin Flynn" userId="8512d3b6-9e1b-4dce-bd11-e4335739214c" providerId="ADAL" clId="{1FB0E324-7AD1-4FE9-AD06-DD3B8625B787}" dt="2023-10-06T15:39:50.919" v="692"/>
          <ac:picMkLst>
            <pc:docMk/>
            <pc:sldMk cId="2647022106" sldId="285"/>
            <ac:picMk id="5122" creationId="{AB6238C2-D719-1DB4-FEDB-47A31E240712}"/>
          </ac:picMkLst>
        </pc:picChg>
        <pc:picChg chg="add del mod">
          <ac:chgData name="Kevin Flynn" userId="8512d3b6-9e1b-4dce-bd11-e4335739214c" providerId="ADAL" clId="{1FB0E324-7AD1-4FE9-AD06-DD3B8625B787}" dt="2023-10-06T15:39:50.919" v="692"/>
          <ac:picMkLst>
            <pc:docMk/>
            <pc:sldMk cId="2647022106" sldId="285"/>
            <ac:picMk id="5123" creationId="{D92BA79E-090F-F7E5-3F4D-D0576C40E508}"/>
          </ac:picMkLst>
        </pc:picChg>
      </pc:sldChg>
      <pc:sldChg chg="addSp delSp modSp new mod">
        <pc:chgData name="Kevin Flynn" userId="8512d3b6-9e1b-4dce-bd11-e4335739214c" providerId="ADAL" clId="{1FB0E324-7AD1-4FE9-AD06-DD3B8625B787}" dt="2023-10-06T15:59:40.422" v="978" actId="1076"/>
        <pc:sldMkLst>
          <pc:docMk/>
          <pc:sldMk cId="1586669275" sldId="286"/>
        </pc:sldMkLst>
        <pc:spChg chg="del">
          <ac:chgData name="Kevin Flynn" userId="8512d3b6-9e1b-4dce-bd11-e4335739214c" providerId="ADAL" clId="{1FB0E324-7AD1-4FE9-AD06-DD3B8625B787}" dt="2023-10-06T15:41:16.190" v="710" actId="478"/>
          <ac:spMkLst>
            <pc:docMk/>
            <pc:sldMk cId="1586669275" sldId="286"/>
            <ac:spMk id="2" creationId="{C05322B2-15DB-7D1F-99CD-89EF3B786EA8}"/>
          </ac:spMkLst>
        </pc:spChg>
        <pc:spChg chg="mod">
          <ac:chgData name="Kevin Flynn" userId="8512d3b6-9e1b-4dce-bd11-e4335739214c" providerId="ADAL" clId="{1FB0E324-7AD1-4FE9-AD06-DD3B8625B787}" dt="2023-10-06T15:43:21.980" v="744" actId="14100"/>
          <ac:spMkLst>
            <pc:docMk/>
            <pc:sldMk cId="1586669275" sldId="286"/>
            <ac:spMk id="3" creationId="{6A57EC0D-B74A-0085-F0FC-4050A1A801ED}"/>
          </ac:spMkLst>
        </pc:spChg>
        <pc:spChg chg="add mod">
          <ac:chgData name="Kevin Flynn" userId="8512d3b6-9e1b-4dce-bd11-e4335739214c" providerId="ADAL" clId="{1FB0E324-7AD1-4FE9-AD06-DD3B8625B787}" dt="2023-10-06T15:59:40.422" v="978" actId="1076"/>
          <ac:spMkLst>
            <pc:docMk/>
            <pc:sldMk cId="1586669275" sldId="286"/>
            <ac:spMk id="4" creationId="{112F0AE8-90D4-8EDB-97C3-B98D61B958D1}"/>
          </ac:spMkLst>
        </pc:spChg>
        <pc:picChg chg="add mod">
          <ac:chgData name="Kevin Flynn" userId="8512d3b6-9e1b-4dce-bd11-e4335739214c" providerId="ADAL" clId="{1FB0E324-7AD1-4FE9-AD06-DD3B8625B787}" dt="2023-10-06T15:43:40.302" v="751" actId="1076"/>
          <ac:picMkLst>
            <pc:docMk/>
            <pc:sldMk cId="1586669275" sldId="286"/>
            <ac:picMk id="5" creationId="{D568E761-46B0-C48F-8E0F-3DF0F8F45F35}"/>
          </ac:picMkLst>
        </pc:picChg>
        <pc:picChg chg="add mod">
          <ac:chgData name="Kevin Flynn" userId="8512d3b6-9e1b-4dce-bd11-e4335739214c" providerId="ADAL" clId="{1FB0E324-7AD1-4FE9-AD06-DD3B8625B787}" dt="2023-10-06T15:43:35.323" v="749" actId="1076"/>
          <ac:picMkLst>
            <pc:docMk/>
            <pc:sldMk cId="1586669275" sldId="286"/>
            <ac:picMk id="6" creationId="{A47CAA38-1F64-85D8-D939-4E9954FBE033}"/>
          </ac:picMkLst>
        </pc:picChg>
      </pc:sldChg>
      <pc:sldChg chg="modSp mod">
        <pc:chgData name="Kevin Flynn" userId="8512d3b6-9e1b-4dce-bd11-e4335739214c" providerId="ADAL" clId="{1FB0E324-7AD1-4FE9-AD06-DD3B8625B787}" dt="2023-10-16T10:25:45.174" v="1267" actId="14100"/>
        <pc:sldMkLst>
          <pc:docMk/>
          <pc:sldMk cId="3074724802" sldId="287"/>
        </pc:sldMkLst>
        <pc:spChg chg="mod">
          <ac:chgData name="Kevin Flynn" userId="8512d3b6-9e1b-4dce-bd11-e4335739214c" providerId="ADAL" clId="{1FB0E324-7AD1-4FE9-AD06-DD3B8625B787}" dt="2023-10-16T10:25:45.174" v="1267" actId="14100"/>
          <ac:spMkLst>
            <pc:docMk/>
            <pc:sldMk cId="3074724802" sldId="287"/>
            <ac:spMk id="3" creationId="{8A04AF93-93C0-AFB0-301E-74679F2361E7}"/>
          </ac:spMkLst>
        </pc:spChg>
        <pc:spChg chg="mod">
          <ac:chgData name="Kevin Flynn" userId="8512d3b6-9e1b-4dce-bd11-e4335739214c" providerId="ADAL" clId="{1FB0E324-7AD1-4FE9-AD06-DD3B8625B787}" dt="2023-10-06T16:02:50.400" v="999" actId="5793"/>
          <ac:spMkLst>
            <pc:docMk/>
            <pc:sldMk cId="3074724802" sldId="287"/>
            <ac:spMk id="5" creationId="{4BD5845B-EF06-2C6F-8E33-7766C4C342F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3gpp_Officer/0_Comms_plan/PCG_51/web_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3gpp_Officer/0_Comms_plan/PCG_51/web_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3gpp_Officer/0_Comms_plan/PCG_51/web_stat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GB" sz="1050" b="0"/>
              <a:t>www.3gpp.org</a:t>
            </a:r>
          </a:p>
          <a:p>
            <a:pPr>
              <a:defRPr/>
            </a:pPr>
            <a:r>
              <a:rPr lang="en-GB"/>
              <a:t>Monthly statistics</a:t>
            </a:r>
          </a:p>
        </c:rich>
      </c:tx>
      <c:layout>
        <c:manualLayout>
          <c:xMode val="edge"/>
          <c:yMode val="edge"/>
          <c:x val="0.37957675754847064"/>
          <c:y val="3.2388029773495877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0651827377983598E-2"/>
          <c:y val="0.20188002050931464"/>
          <c:w val="0.89589312943792598"/>
          <c:h val="0.68600454596226235"/>
        </c:manualLayout>
      </c:layout>
      <c:lineChart>
        <c:grouping val="standard"/>
        <c:varyColors val="0"/>
        <c:ser>
          <c:idx val="2"/>
          <c:order val="0"/>
          <c:tx>
            <c:strRef>
              <c:f>'3gpp monthly stats'!$A$2</c:f>
              <c:strCache>
                <c:ptCount val="1"/>
                <c:pt idx="0">
                  <c:v>Users</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'3gpp monthly stats'!$B$1:$V$1</c:f>
              <c:strCache>
                <c:ptCount val="21"/>
                <c:pt idx="0">
                  <c:v>Jan-22</c:v>
                </c:pt>
                <c:pt idx="1">
                  <c:v>Feb</c:v>
                </c:pt>
                <c:pt idx="2">
                  <c:v>Mar</c:v>
                </c:pt>
                <c:pt idx="3">
                  <c:v>Apr</c:v>
                </c:pt>
                <c:pt idx="4">
                  <c:v>May</c:v>
                </c:pt>
                <c:pt idx="5">
                  <c:v>Jun</c:v>
                </c:pt>
                <c:pt idx="6">
                  <c:v>Jul </c:v>
                </c:pt>
                <c:pt idx="7">
                  <c:v>Aug</c:v>
                </c:pt>
                <c:pt idx="8">
                  <c:v>Sep</c:v>
                </c:pt>
                <c:pt idx="9">
                  <c:v>Oct</c:v>
                </c:pt>
                <c:pt idx="10">
                  <c:v>Nov</c:v>
                </c:pt>
                <c:pt idx="11">
                  <c:v>Dec</c:v>
                </c:pt>
                <c:pt idx="12">
                  <c:v>Jan-23</c:v>
                </c:pt>
                <c:pt idx="13">
                  <c:v>Feb</c:v>
                </c:pt>
                <c:pt idx="14">
                  <c:v>Mar</c:v>
                </c:pt>
                <c:pt idx="15">
                  <c:v>Apr</c:v>
                </c:pt>
                <c:pt idx="16">
                  <c:v>May</c:v>
                </c:pt>
                <c:pt idx="17">
                  <c:v>Jun</c:v>
                </c:pt>
                <c:pt idx="18">
                  <c:v>Jul</c:v>
                </c:pt>
                <c:pt idx="19">
                  <c:v>Aug</c:v>
                </c:pt>
                <c:pt idx="20">
                  <c:v>Sep</c:v>
                </c:pt>
              </c:strCache>
            </c:strRef>
          </c:cat>
          <c:val>
            <c:numRef>
              <c:f>'3gpp monthly stats'!$B$2:$V$2</c:f>
              <c:numCache>
                <c:formatCode>General</c:formatCode>
                <c:ptCount val="21"/>
                <c:pt idx="0">
                  <c:v>85844</c:v>
                </c:pt>
                <c:pt idx="1">
                  <c:v>74310</c:v>
                </c:pt>
                <c:pt idx="2">
                  <c:v>81960</c:v>
                </c:pt>
                <c:pt idx="3">
                  <c:v>69475</c:v>
                </c:pt>
                <c:pt idx="4">
                  <c:v>76793</c:v>
                </c:pt>
                <c:pt idx="5">
                  <c:v>75899</c:v>
                </c:pt>
                <c:pt idx="6">
                  <c:v>66000</c:v>
                </c:pt>
                <c:pt idx="7">
                  <c:v>65515</c:v>
                </c:pt>
                <c:pt idx="8">
                  <c:v>80991</c:v>
                </c:pt>
                <c:pt idx="9">
                  <c:v>114654</c:v>
                </c:pt>
                <c:pt idx="10">
                  <c:v>117885</c:v>
                </c:pt>
                <c:pt idx="11">
                  <c:v>99457</c:v>
                </c:pt>
                <c:pt idx="12">
                  <c:v>110826</c:v>
                </c:pt>
                <c:pt idx="13">
                  <c:v>123227</c:v>
                </c:pt>
                <c:pt idx="14">
                  <c:v>135439</c:v>
                </c:pt>
                <c:pt idx="15">
                  <c:v>116496</c:v>
                </c:pt>
                <c:pt idx="16">
                  <c:v>125976</c:v>
                </c:pt>
                <c:pt idx="17">
                  <c:v>116487</c:v>
                </c:pt>
                <c:pt idx="18">
                  <c:v>106681</c:v>
                </c:pt>
                <c:pt idx="19">
                  <c:v>117645</c:v>
                </c:pt>
                <c:pt idx="20">
                  <c:v>138699</c:v>
                </c:pt>
              </c:numCache>
            </c:numRef>
          </c:val>
          <c:smooth val="0"/>
          <c:extLst>
            <c:ext xmlns:c16="http://schemas.microsoft.com/office/drawing/2014/chart" uri="{C3380CC4-5D6E-409C-BE32-E72D297353CC}">
              <c16:uniqueId val="{00000000-1F85-4446-B780-81713F1854B8}"/>
            </c:ext>
          </c:extLst>
        </c:ser>
        <c:ser>
          <c:idx val="3"/>
          <c:order val="1"/>
          <c:tx>
            <c:strRef>
              <c:f>'3gpp monthly stats'!$A$3</c:f>
              <c:strCache>
                <c:ptCount val="1"/>
                <c:pt idx="0">
                  <c:v>Page views</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'3gpp monthly stats'!$B$1:$V$1</c:f>
              <c:strCache>
                <c:ptCount val="21"/>
                <c:pt idx="0">
                  <c:v>Jan-22</c:v>
                </c:pt>
                <c:pt idx="1">
                  <c:v>Feb</c:v>
                </c:pt>
                <c:pt idx="2">
                  <c:v>Mar</c:v>
                </c:pt>
                <c:pt idx="3">
                  <c:v>Apr</c:v>
                </c:pt>
                <c:pt idx="4">
                  <c:v>May</c:v>
                </c:pt>
                <c:pt idx="5">
                  <c:v>Jun</c:v>
                </c:pt>
                <c:pt idx="6">
                  <c:v>Jul </c:v>
                </c:pt>
                <c:pt idx="7">
                  <c:v>Aug</c:v>
                </c:pt>
                <c:pt idx="8">
                  <c:v>Sep</c:v>
                </c:pt>
                <c:pt idx="9">
                  <c:v>Oct</c:v>
                </c:pt>
                <c:pt idx="10">
                  <c:v>Nov</c:v>
                </c:pt>
                <c:pt idx="11">
                  <c:v>Dec</c:v>
                </c:pt>
                <c:pt idx="12">
                  <c:v>Jan-23</c:v>
                </c:pt>
                <c:pt idx="13">
                  <c:v>Feb</c:v>
                </c:pt>
                <c:pt idx="14">
                  <c:v>Mar</c:v>
                </c:pt>
                <c:pt idx="15">
                  <c:v>Apr</c:v>
                </c:pt>
                <c:pt idx="16">
                  <c:v>May</c:v>
                </c:pt>
                <c:pt idx="17">
                  <c:v>Jun</c:v>
                </c:pt>
                <c:pt idx="18">
                  <c:v>Jul</c:v>
                </c:pt>
                <c:pt idx="19">
                  <c:v>Aug</c:v>
                </c:pt>
                <c:pt idx="20">
                  <c:v>Sep</c:v>
                </c:pt>
              </c:strCache>
            </c:strRef>
          </c:cat>
          <c:val>
            <c:numRef>
              <c:f>'3gpp monthly stats'!$B$3:$V$3</c:f>
              <c:numCache>
                <c:formatCode>General</c:formatCode>
                <c:ptCount val="21"/>
                <c:pt idx="0">
                  <c:v>284678</c:v>
                </c:pt>
                <c:pt idx="1">
                  <c:v>257851</c:v>
                </c:pt>
                <c:pt idx="2">
                  <c:v>309933</c:v>
                </c:pt>
                <c:pt idx="3">
                  <c:v>271158</c:v>
                </c:pt>
                <c:pt idx="4">
                  <c:v>282394</c:v>
                </c:pt>
                <c:pt idx="5">
                  <c:v>275428</c:v>
                </c:pt>
                <c:pt idx="6">
                  <c:v>264000</c:v>
                </c:pt>
                <c:pt idx="7">
                  <c:v>272026</c:v>
                </c:pt>
                <c:pt idx="8">
                  <c:v>315033</c:v>
                </c:pt>
                <c:pt idx="9">
                  <c:v>334808</c:v>
                </c:pt>
                <c:pt idx="10">
                  <c:v>324545</c:v>
                </c:pt>
                <c:pt idx="11">
                  <c:v>253764</c:v>
                </c:pt>
                <c:pt idx="12">
                  <c:v>267417</c:v>
                </c:pt>
                <c:pt idx="13">
                  <c:v>299135</c:v>
                </c:pt>
                <c:pt idx="14">
                  <c:v>339944</c:v>
                </c:pt>
                <c:pt idx="15">
                  <c:v>288772</c:v>
                </c:pt>
                <c:pt idx="16">
                  <c:v>298667</c:v>
                </c:pt>
                <c:pt idx="17">
                  <c:v>276967</c:v>
                </c:pt>
                <c:pt idx="18">
                  <c:v>258310</c:v>
                </c:pt>
                <c:pt idx="19">
                  <c:v>316972</c:v>
                </c:pt>
                <c:pt idx="20">
                  <c:v>307171</c:v>
                </c:pt>
              </c:numCache>
            </c:numRef>
          </c:val>
          <c:smooth val="0"/>
          <c:extLst>
            <c:ext xmlns:c16="http://schemas.microsoft.com/office/drawing/2014/chart" uri="{C3380CC4-5D6E-409C-BE32-E72D297353CC}">
              <c16:uniqueId val="{00000001-1F85-4446-B780-81713F1854B8}"/>
            </c:ext>
          </c:extLst>
        </c:ser>
        <c:dLbls>
          <c:dLblPos val="ctr"/>
          <c:showLegendKey val="0"/>
          <c:showVal val="1"/>
          <c:showCatName val="0"/>
          <c:showSerName val="0"/>
          <c:showPercent val="0"/>
          <c:showBubbleSize val="0"/>
        </c:dLbls>
        <c:smooth val="0"/>
        <c:axId val="235205119"/>
        <c:axId val="969584399"/>
      </c:lineChart>
      <c:catAx>
        <c:axId val="23520511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9584399"/>
        <c:crosses val="autoZero"/>
        <c:auto val="1"/>
        <c:lblAlgn val="ctr"/>
        <c:lblOffset val="100"/>
        <c:noMultiLvlLbl val="0"/>
      </c:catAx>
      <c:valAx>
        <c:axId val="9695843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35205119"/>
        <c:crosses val="autoZero"/>
        <c:crossBetween val="between"/>
      </c:valAx>
      <c:spPr>
        <a:noFill/>
        <a:ln>
          <a:noFill/>
        </a:ln>
        <a:effectLst/>
      </c:spPr>
    </c:plotArea>
    <c:legend>
      <c:legendPos val="r"/>
      <c:layout>
        <c:manualLayout>
          <c:xMode val="edge"/>
          <c:yMode val="edge"/>
          <c:x val="0.67846527782479471"/>
          <c:y val="5.957902074751343E-2"/>
          <c:w val="0.13427953921924848"/>
          <c:h val="0.1153657023430950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GB" sz="1800"/>
              <a:t>User growth by country</a:t>
            </a:r>
          </a:p>
        </c:rich>
      </c:tx>
      <c:layout>
        <c:manualLayout>
          <c:xMode val="edge"/>
          <c:yMode val="edge"/>
          <c:x val="0.45039640896134758"/>
          <c:y val="2.4998821255127542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'2022 and 2023 users by country'!$F$1</c:f>
              <c:strCache>
                <c:ptCount val="1"/>
                <c:pt idx="0">
                  <c:v>2022 (Jan-Jun)</c:v>
                </c:pt>
              </c:strCache>
            </c:strRef>
          </c:tx>
          <c:spPr>
            <a:solidFill>
              <a:schemeClr val="accent1"/>
            </a:solidFill>
            <a:ln>
              <a:noFill/>
            </a:ln>
            <a:effectLst/>
          </c:spPr>
          <c:invertIfNegative val="0"/>
          <c:cat>
            <c:strRef>
              <c:f>'2022 and 2023 users by country'!$E$2:$E$29</c:f>
              <c:strCache>
                <c:ptCount val="28"/>
                <c:pt idx="0">
                  <c:v>China</c:v>
                </c:pt>
                <c:pt idx="1">
                  <c:v>United States</c:v>
                </c:pt>
                <c:pt idx="2">
                  <c:v>India</c:v>
                </c:pt>
                <c:pt idx="3">
                  <c:v>Japan</c:v>
                </c:pt>
                <c:pt idx="4">
                  <c:v>South Korea</c:v>
                </c:pt>
                <c:pt idx="5">
                  <c:v>Germany</c:v>
                </c:pt>
                <c:pt idx="6">
                  <c:v>United Kingdom</c:v>
                </c:pt>
                <c:pt idx="7">
                  <c:v>Taiwan</c:v>
                </c:pt>
                <c:pt idx="8">
                  <c:v>France</c:v>
                </c:pt>
                <c:pt idx="9">
                  <c:v>Sweden</c:v>
                </c:pt>
                <c:pt idx="10">
                  <c:v>Finland</c:v>
                </c:pt>
                <c:pt idx="11">
                  <c:v>Canada</c:v>
                </c:pt>
                <c:pt idx="12">
                  <c:v>Spain</c:v>
                </c:pt>
                <c:pt idx="13">
                  <c:v>Brazil</c:v>
                </c:pt>
                <c:pt idx="14">
                  <c:v>Hong Kong</c:v>
                </c:pt>
                <c:pt idx="15">
                  <c:v>Russia</c:v>
                </c:pt>
                <c:pt idx="16">
                  <c:v>Singapore</c:v>
                </c:pt>
                <c:pt idx="17">
                  <c:v>Philippines</c:v>
                </c:pt>
                <c:pt idx="18">
                  <c:v>Italy</c:v>
                </c:pt>
                <c:pt idx="19">
                  <c:v>Netherlands</c:v>
                </c:pt>
                <c:pt idx="20">
                  <c:v>Poland</c:v>
                </c:pt>
                <c:pt idx="21">
                  <c:v>Australia</c:v>
                </c:pt>
                <c:pt idx="22">
                  <c:v>Greece</c:v>
                </c:pt>
                <c:pt idx="23">
                  <c:v>Türkiye</c:v>
                </c:pt>
                <c:pt idx="24">
                  <c:v>Mexico</c:v>
                </c:pt>
                <c:pt idx="25">
                  <c:v>United Arab Emirates</c:v>
                </c:pt>
                <c:pt idx="26">
                  <c:v>Israel</c:v>
                </c:pt>
                <c:pt idx="27">
                  <c:v>Others</c:v>
                </c:pt>
              </c:strCache>
            </c:strRef>
          </c:cat>
          <c:val>
            <c:numRef>
              <c:f>'2022 and 2023 users by country'!$F$2:$F$29</c:f>
              <c:numCache>
                <c:formatCode>General</c:formatCode>
                <c:ptCount val="28"/>
                <c:pt idx="0">
                  <c:v>114925</c:v>
                </c:pt>
                <c:pt idx="1">
                  <c:v>57161</c:v>
                </c:pt>
                <c:pt idx="2">
                  <c:v>36495</c:v>
                </c:pt>
                <c:pt idx="3">
                  <c:v>18389</c:v>
                </c:pt>
                <c:pt idx="4">
                  <c:v>14265</c:v>
                </c:pt>
                <c:pt idx="5">
                  <c:v>12558</c:v>
                </c:pt>
                <c:pt idx="6">
                  <c:v>10448</c:v>
                </c:pt>
                <c:pt idx="7">
                  <c:v>10702</c:v>
                </c:pt>
                <c:pt idx="8">
                  <c:v>7301</c:v>
                </c:pt>
                <c:pt idx="9">
                  <c:v>6984</c:v>
                </c:pt>
                <c:pt idx="10">
                  <c:v>6095</c:v>
                </c:pt>
                <c:pt idx="11">
                  <c:v>6532</c:v>
                </c:pt>
                <c:pt idx="12">
                  <c:v>4498</c:v>
                </c:pt>
                <c:pt idx="13">
                  <c:v>5099</c:v>
                </c:pt>
                <c:pt idx="14">
                  <c:v>5212</c:v>
                </c:pt>
                <c:pt idx="15">
                  <c:v>4516</c:v>
                </c:pt>
                <c:pt idx="16">
                  <c:v>4129</c:v>
                </c:pt>
                <c:pt idx="17">
                  <c:v>1409</c:v>
                </c:pt>
                <c:pt idx="18">
                  <c:v>3449</c:v>
                </c:pt>
                <c:pt idx="19">
                  <c:v>3425</c:v>
                </c:pt>
                <c:pt idx="20">
                  <c:v>3485</c:v>
                </c:pt>
                <c:pt idx="21">
                  <c:v>3098</c:v>
                </c:pt>
                <c:pt idx="22">
                  <c:v>1065</c:v>
                </c:pt>
                <c:pt idx="23">
                  <c:v>2087</c:v>
                </c:pt>
                <c:pt idx="24">
                  <c:v>2047</c:v>
                </c:pt>
                <c:pt idx="25">
                  <c:v>1953</c:v>
                </c:pt>
                <c:pt idx="26">
                  <c:v>1585</c:v>
                </c:pt>
                <c:pt idx="27">
                  <c:v>26937</c:v>
                </c:pt>
              </c:numCache>
            </c:numRef>
          </c:val>
          <c:extLst>
            <c:ext xmlns:c16="http://schemas.microsoft.com/office/drawing/2014/chart" uri="{C3380CC4-5D6E-409C-BE32-E72D297353CC}">
              <c16:uniqueId val="{00000000-0724-408C-8D65-B2FA865BF3F0}"/>
            </c:ext>
          </c:extLst>
        </c:ser>
        <c:ser>
          <c:idx val="1"/>
          <c:order val="1"/>
          <c:tx>
            <c:strRef>
              <c:f>'2022 and 2023 users by country'!$G$1</c:f>
              <c:strCache>
                <c:ptCount val="1"/>
                <c:pt idx="0">
                  <c:v>2023 (Jan-Jun)</c:v>
                </c:pt>
              </c:strCache>
            </c:strRef>
          </c:tx>
          <c:spPr>
            <a:solidFill>
              <a:schemeClr val="accent2"/>
            </a:solidFill>
            <a:ln>
              <a:noFill/>
            </a:ln>
            <a:effectLst/>
          </c:spPr>
          <c:invertIfNegative val="0"/>
          <c:cat>
            <c:strRef>
              <c:f>'2022 and 2023 users by country'!$E$2:$E$29</c:f>
              <c:strCache>
                <c:ptCount val="28"/>
                <c:pt idx="0">
                  <c:v>China</c:v>
                </c:pt>
                <c:pt idx="1">
                  <c:v>United States</c:v>
                </c:pt>
                <c:pt idx="2">
                  <c:v>India</c:v>
                </c:pt>
                <c:pt idx="3">
                  <c:v>Japan</c:v>
                </c:pt>
                <c:pt idx="4">
                  <c:v>South Korea</c:v>
                </c:pt>
                <c:pt idx="5">
                  <c:v>Germany</c:v>
                </c:pt>
                <c:pt idx="6">
                  <c:v>United Kingdom</c:v>
                </c:pt>
                <c:pt idx="7">
                  <c:v>Taiwan</c:v>
                </c:pt>
                <c:pt idx="8">
                  <c:v>France</c:v>
                </c:pt>
                <c:pt idx="9">
                  <c:v>Sweden</c:v>
                </c:pt>
                <c:pt idx="10">
                  <c:v>Finland</c:v>
                </c:pt>
                <c:pt idx="11">
                  <c:v>Canada</c:v>
                </c:pt>
                <c:pt idx="12">
                  <c:v>Spain</c:v>
                </c:pt>
                <c:pt idx="13">
                  <c:v>Brazil</c:v>
                </c:pt>
                <c:pt idx="14">
                  <c:v>Hong Kong</c:v>
                </c:pt>
                <c:pt idx="15">
                  <c:v>Russia</c:v>
                </c:pt>
                <c:pt idx="16">
                  <c:v>Singapore</c:v>
                </c:pt>
                <c:pt idx="17">
                  <c:v>Philippines</c:v>
                </c:pt>
                <c:pt idx="18">
                  <c:v>Italy</c:v>
                </c:pt>
                <c:pt idx="19">
                  <c:v>Netherlands</c:v>
                </c:pt>
                <c:pt idx="20">
                  <c:v>Poland</c:v>
                </c:pt>
                <c:pt idx="21">
                  <c:v>Australia</c:v>
                </c:pt>
                <c:pt idx="22">
                  <c:v>Greece</c:v>
                </c:pt>
                <c:pt idx="23">
                  <c:v>Türkiye</c:v>
                </c:pt>
                <c:pt idx="24">
                  <c:v>Mexico</c:v>
                </c:pt>
                <c:pt idx="25">
                  <c:v>United Arab Emirates</c:v>
                </c:pt>
                <c:pt idx="26">
                  <c:v>Israel</c:v>
                </c:pt>
                <c:pt idx="27">
                  <c:v>Others</c:v>
                </c:pt>
              </c:strCache>
            </c:strRef>
          </c:cat>
          <c:val>
            <c:numRef>
              <c:f>'2022 and 2023 users by country'!$G$2:$G$29</c:f>
              <c:numCache>
                <c:formatCode>General</c:formatCode>
                <c:ptCount val="28"/>
                <c:pt idx="0">
                  <c:v>163673</c:v>
                </c:pt>
                <c:pt idx="1">
                  <c:v>94164</c:v>
                </c:pt>
                <c:pt idx="2">
                  <c:v>69744</c:v>
                </c:pt>
                <c:pt idx="3">
                  <c:v>42431</c:v>
                </c:pt>
                <c:pt idx="4">
                  <c:v>38577</c:v>
                </c:pt>
                <c:pt idx="5">
                  <c:v>31533</c:v>
                </c:pt>
                <c:pt idx="6">
                  <c:v>20914</c:v>
                </c:pt>
                <c:pt idx="7">
                  <c:v>20515</c:v>
                </c:pt>
                <c:pt idx="8">
                  <c:v>15917</c:v>
                </c:pt>
                <c:pt idx="9">
                  <c:v>13827</c:v>
                </c:pt>
                <c:pt idx="10">
                  <c:v>12195</c:v>
                </c:pt>
                <c:pt idx="11">
                  <c:v>11431</c:v>
                </c:pt>
                <c:pt idx="12">
                  <c:v>9350</c:v>
                </c:pt>
                <c:pt idx="13">
                  <c:v>8931</c:v>
                </c:pt>
                <c:pt idx="14">
                  <c:v>7800</c:v>
                </c:pt>
                <c:pt idx="15">
                  <c:v>7739</c:v>
                </c:pt>
                <c:pt idx="16">
                  <c:v>7651</c:v>
                </c:pt>
                <c:pt idx="17">
                  <c:v>7513</c:v>
                </c:pt>
                <c:pt idx="18">
                  <c:v>6863</c:v>
                </c:pt>
                <c:pt idx="19">
                  <c:v>6798</c:v>
                </c:pt>
                <c:pt idx="20">
                  <c:v>5765</c:v>
                </c:pt>
                <c:pt idx="21">
                  <c:v>4483</c:v>
                </c:pt>
                <c:pt idx="22">
                  <c:v>3854</c:v>
                </c:pt>
                <c:pt idx="23">
                  <c:v>3702</c:v>
                </c:pt>
                <c:pt idx="24">
                  <c:v>3442</c:v>
                </c:pt>
                <c:pt idx="25">
                  <c:v>3139</c:v>
                </c:pt>
                <c:pt idx="26">
                  <c:v>2573</c:v>
                </c:pt>
                <c:pt idx="27">
                  <c:v>54289</c:v>
                </c:pt>
              </c:numCache>
            </c:numRef>
          </c:val>
          <c:extLst>
            <c:ext xmlns:c16="http://schemas.microsoft.com/office/drawing/2014/chart" uri="{C3380CC4-5D6E-409C-BE32-E72D297353CC}">
              <c16:uniqueId val="{00000001-0724-408C-8D65-B2FA865BF3F0}"/>
            </c:ext>
          </c:extLst>
        </c:ser>
        <c:dLbls>
          <c:showLegendKey val="0"/>
          <c:showVal val="0"/>
          <c:showCatName val="0"/>
          <c:showSerName val="0"/>
          <c:showPercent val="0"/>
          <c:showBubbleSize val="0"/>
        </c:dLbls>
        <c:gapWidth val="219"/>
        <c:overlap val="-27"/>
        <c:axId val="1555913504"/>
        <c:axId val="1546587104"/>
      </c:barChart>
      <c:catAx>
        <c:axId val="1555913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546587104"/>
        <c:crosses val="autoZero"/>
        <c:auto val="1"/>
        <c:lblAlgn val="ctr"/>
        <c:lblOffset val="100"/>
        <c:noMultiLvlLbl val="0"/>
      </c:catAx>
      <c:valAx>
        <c:axId val="1546587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5913504"/>
        <c:crosses val="autoZero"/>
        <c:crossBetween val="between"/>
      </c:valAx>
      <c:spPr>
        <a:noFill/>
        <a:ln>
          <a:noFill/>
        </a:ln>
        <a:effectLst/>
      </c:spPr>
    </c:plotArea>
    <c:legend>
      <c:legendPos val="b"/>
      <c:layout>
        <c:manualLayout>
          <c:xMode val="edge"/>
          <c:yMode val="edge"/>
          <c:x val="0.25219057420058089"/>
          <c:y val="3.82990179154011E-2"/>
          <c:w val="0.19644421836815207"/>
          <c:h val="0.141179870383692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r>
              <a:rPr lang="en-US" dirty="0"/>
              <a:t>Highlights Online Subscribers</a:t>
            </a:r>
          </a:p>
        </c:rich>
      </c:tx>
      <c:layout>
        <c:manualLayout>
          <c:xMode val="edge"/>
          <c:yMode val="edge"/>
          <c:x val="5.940673276575438E-2"/>
          <c:y val="5.74240414315014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lineChart>
        <c:grouping val="standard"/>
        <c:varyColors val="0"/>
        <c:ser>
          <c:idx val="0"/>
          <c:order val="0"/>
          <c:tx>
            <c:strRef>
              <c:f>'3GPP stats'!$G$7</c:f>
              <c:strCache>
                <c:ptCount val="1"/>
                <c:pt idx="0">
                  <c:v>Highlights Subscribers</c:v>
                </c:pt>
              </c:strCache>
            </c:strRef>
          </c:tx>
          <c:spPr>
            <a:ln w="31750" cap="rnd">
              <a:solidFill>
                <a:schemeClr val="accent1"/>
              </a:solidFill>
              <a:round/>
            </a:ln>
            <a:effectLst/>
          </c:spPr>
          <c:marker>
            <c:symbol val="circle"/>
            <c:size val="17"/>
            <c:spPr>
              <a:solidFill>
                <a:schemeClr val="accent1"/>
              </a:solidFill>
              <a:ln>
                <a:noFill/>
              </a:ln>
              <a:effectLst/>
            </c:spPr>
          </c:marker>
          <c:dLbls>
            <c:dLbl>
              <c:idx val="0"/>
              <c:layout>
                <c:manualLayout>
                  <c:x val="-3.5190947666195189E-2"/>
                  <c:y val="-5.7702224716089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966-4742-A5D0-2F5D6D33C00A}"/>
                </c:ext>
              </c:extLst>
            </c:dLbl>
            <c:dLbl>
              <c:idx val="1"/>
              <c:layout>
                <c:manualLayout>
                  <c:x val="-3.7076850542197073E-2"/>
                  <c:y val="-4.94590497566478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966-4742-A5D0-2F5D6D33C00A}"/>
                </c:ext>
              </c:extLst>
            </c:dLbl>
            <c:dLbl>
              <c:idx val="2"/>
              <c:layout>
                <c:manualLayout>
                  <c:x val="-8.7996228194248002E-2"/>
                  <c:y val="4.53374622769271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966-4742-A5D0-2F5D6D33C00A}"/>
                </c:ext>
              </c:extLst>
            </c:dLbl>
            <c:dLbl>
              <c:idx val="3"/>
              <c:layout>
                <c:manualLayout>
                  <c:x val="-4.4620462046204623E-2"/>
                  <c:y val="6.18238121958098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966-4742-A5D0-2F5D6D33C00A}"/>
                </c:ext>
              </c:extLst>
            </c:dLbl>
            <c:dLbl>
              <c:idx val="4"/>
              <c:layout>
                <c:manualLayout>
                  <c:x val="-3.141914191419156E-2"/>
                  <c:y val="4.94590497566478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966-4742-A5D0-2F5D6D33C00A}"/>
                </c:ext>
              </c:extLst>
            </c:dLbl>
            <c:dLbl>
              <c:idx val="5"/>
              <c:layout>
                <c:manualLayout>
                  <c:x val="-4.2734559170202732E-2"/>
                  <c:y val="7.00669871552511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966-4742-A5D0-2F5D6D33C00A}"/>
                </c:ext>
              </c:extLst>
            </c:dLbl>
            <c:dLbl>
              <c:idx val="6"/>
              <c:layout>
                <c:manualLayout>
                  <c:x val="-2.4548961082834941E-2"/>
                  <c:y val="4.94590497566478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966-4742-A5D0-2F5D6D33C00A}"/>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'3GPP stats'!$F$8:$F$14</c:f>
              <c:numCache>
                <c:formatCode>mmm\-yy</c:formatCode>
                <c:ptCount val="7"/>
                <c:pt idx="0">
                  <c:v>44835</c:v>
                </c:pt>
                <c:pt idx="1">
                  <c:v>45017</c:v>
                </c:pt>
                <c:pt idx="2">
                  <c:v>45047</c:v>
                </c:pt>
                <c:pt idx="3">
                  <c:v>45078</c:v>
                </c:pt>
                <c:pt idx="4">
                  <c:v>45108</c:v>
                </c:pt>
                <c:pt idx="5">
                  <c:v>45139</c:v>
                </c:pt>
                <c:pt idx="6">
                  <c:v>45170</c:v>
                </c:pt>
              </c:numCache>
            </c:numRef>
          </c:cat>
          <c:val>
            <c:numRef>
              <c:f>'3GPP stats'!$G$8:$G$14</c:f>
              <c:numCache>
                <c:formatCode>0</c:formatCode>
                <c:ptCount val="7"/>
                <c:pt idx="0">
                  <c:v>1454</c:v>
                </c:pt>
                <c:pt idx="1">
                  <c:v>2057</c:v>
                </c:pt>
                <c:pt idx="2" formatCode="General">
                  <c:v>1492</c:v>
                </c:pt>
                <c:pt idx="3" formatCode="General">
                  <c:v>1742</c:v>
                </c:pt>
                <c:pt idx="4" formatCode="General">
                  <c:v>1863</c:v>
                </c:pt>
                <c:pt idx="5" formatCode="General">
                  <c:v>2016</c:v>
                </c:pt>
                <c:pt idx="6" formatCode="General">
                  <c:v>2168</c:v>
                </c:pt>
              </c:numCache>
            </c:numRef>
          </c:val>
          <c:smooth val="0"/>
          <c:extLst>
            <c:ext xmlns:c16="http://schemas.microsoft.com/office/drawing/2014/chart" uri="{C3380CC4-5D6E-409C-BE32-E72D297353CC}">
              <c16:uniqueId val="{00000007-3966-4742-A5D0-2F5D6D33C00A}"/>
            </c:ext>
          </c:extLst>
        </c:ser>
        <c:dLbls>
          <c:dLblPos val="ctr"/>
          <c:showLegendKey val="0"/>
          <c:showVal val="1"/>
          <c:showCatName val="0"/>
          <c:showSerName val="0"/>
          <c:showPercent val="0"/>
          <c:showBubbleSize val="0"/>
        </c:dLbls>
        <c:marker val="1"/>
        <c:smooth val="0"/>
        <c:axId val="452085167"/>
        <c:axId val="334387439"/>
      </c:lineChart>
      <c:dateAx>
        <c:axId val="452085167"/>
        <c:scaling>
          <c:orientation val="minMax"/>
        </c:scaling>
        <c:delete val="0"/>
        <c:axPos val="b"/>
        <c:numFmt formatCode="mmm\-yy"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500" b="0" i="0" u="none" strike="noStrike" kern="1200" cap="all" baseline="0">
                <a:solidFill>
                  <a:schemeClr val="dk1">
                    <a:lumMod val="75000"/>
                    <a:lumOff val="25000"/>
                  </a:schemeClr>
                </a:solidFill>
                <a:latin typeface="+mn-lt"/>
                <a:ea typeface="+mn-ea"/>
                <a:cs typeface="+mn-cs"/>
              </a:defRPr>
            </a:pPr>
            <a:endParaRPr lang="en-US"/>
          </a:p>
        </c:txPr>
        <c:crossAx val="334387439"/>
        <c:crosses val="autoZero"/>
        <c:auto val="1"/>
        <c:lblOffset val="100"/>
        <c:baseTimeUnit val="months"/>
      </c:dateAx>
      <c:valAx>
        <c:axId val="334387439"/>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452085167"/>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lgn="ct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2336039-88B9-A873-64F4-4FA218F14A98}"/>
              </a:ext>
            </a:extLst>
          </p:cNvPr>
          <p:cNvSpPr>
            <a:spLocks noGrp="1" noChangeArrowheads="1"/>
          </p:cNvSpPr>
          <p:nvPr>
            <p:ph type="hdr" sz="quarter"/>
          </p:nvPr>
        </p:nvSpPr>
        <p:spPr bwMode="auto">
          <a:xfrm>
            <a:off x="1" y="1"/>
            <a:ext cx="2946698" cy="496957"/>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D298F1C0-C1D4-50FC-8C98-F742AC646C5A}"/>
              </a:ext>
            </a:extLst>
          </p:cNvPr>
          <p:cNvSpPr>
            <a:spLocks noGrp="1" noChangeArrowheads="1"/>
          </p:cNvSpPr>
          <p:nvPr>
            <p:ph type="dt" sz="quarter" idx="1"/>
          </p:nvPr>
        </p:nvSpPr>
        <p:spPr bwMode="auto">
          <a:xfrm>
            <a:off x="3850977" y="1"/>
            <a:ext cx="2946698" cy="496957"/>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EA0BA408-14B9-4F34-2B2D-38FE9F5A3C5E}"/>
              </a:ext>
            </a:extLst>
          </p:cNvPr>
          <p:cNvSpPr>
            <a:spLocks noGrp="1" noChangeArrowheads="1"/>
          </p:cNvSpPr>
          <p:nvPr>
            <p:ph type="ftr" sz="quarter" idx="2"/>
          </p:nvPr>
        </p:nvSpPr>
        <p:spPr bwMode="auto">
          <a:xfrm>
            <a:off x="1" y="9429682"/>
            <a:ext cx="2946698" cy="49695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D967E355-B900-A543-6499-5EDEA983EF81}"/>
              </a:ext>
            </a:extLst>
          </p:cNvPr>
          <p:cNvSpPr>
            <a:spLocks noGrp="1" noChangeArrowheads="1"/>
          </p:cNvSpPr>
          <p:nvPr>
            <p:ph type="sldNum" sz="quarter" idx="3"/>
          </p:nvPr>
        </p:nvSpPr>
        <p:spPr bwMode="auto">
          <a:xfrm>
            <a:off x="3850977" y="9429682"/>
            <a:ext cx="2946698" cy="49695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93E6EAA1-D1E6-48A2-B0DF-E9B12BF6E81E}"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07258A4-EA32-E4EE-4F0F-BDEAEBA96DA6}"/>
              </a:ext>
            </a:extLst>
          </p:cNvPr>
          <p:cNvSpPr>
            <a:spLocks noGrp="1" noChangeArrowheads="1"/>
          </p:cNvSpPr>
          <p:nvPr>
            <p:ph type="hdr" sz="quarter"/>
          </p:nvPr>
        </p:nvSpPr>
        <p:spPr bwMode="auto">
          <a:xfrm>
            <a:off x="1" y="1"/>
            <a:ext cx="2946698" cy="496957"/>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7FE187-5E43-00C1-B477-3532549B4600}"/>
              </a:ext>
            </a:extLst>
          </p:cNvPr>
          <p:cNvSpPr>
            <a:spLocks noGrp="1" noChangeArrowheads="1"/>
          </p:cNvSpPr>
          <p:nvPr>
            <p:ph type="dt" idx="1"/>
          </p:nvPr>
        </p:nvSpPr>
        <p:spPr bwMode="auto">
          <a:xfrm>
            <a:off x="3850977" y="1"/>
            <a:ext cx="2946698" cy="496957"/>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2052" name="Rectangle 4">
            <a:extLst>
              <a:ext uri="{FF2B5EF4-FFF2-40B4-BE49-F238E27FC236}">
                <a16:creationId xmlns:a16="http://schemas.microsoft.com/office/drawing/2014/main" id="{D43B8EC0-C7CE-A9A1-D842-5CD0FF3C7F6E}"/>
              </a:ext>
            </a:extLst>
          </p:cNvPr>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E5DABAC8-B3D0-C72A-DF94-93DE57CE4A0E}"/>
              </a:ext>
            </a:extLst>
          </p:cNvPr>
          <p:cNvSpPr>
            <a:spLocks noGrp="1" noChangeArrowheads="1"/>
          </p:cNvSpPr>
          <p:nvPr>
            <p:ph type="body" sz="quarter" idx="3"/>
          </p:nvPr>
        </p:nvSpPr>
        <p:spPr bwMode="auto">
          <a:xfrm>
            <a:off x="907396" y="4714841"/>
            <a:ext cx="4982883" cy="446792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11A27F9D-42CB-5C1A-6774-98FBF0B58808}"/>
              </a:ext>
            </a:extLst>
          </p:cNvPr>
          <p:cNvSpPr>
            <a:spLocks noGrp="1" noChangeArrowheads="1"/>
          </p:cNvSpPr>
          <p:nvPr>
            <p:ph type="ftr" sz="quarter" idx="4"/>
          </p:nvPr>
        </p:nvSpPr>
        <p:spPr bwMode="auto">
          <a:xfrm>
            <a:off x="1" y="9429682"/>
            <a:ext cx="2946698" cy="49695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E36D03F-6F48-C282-B665-E6D03A026B0D}"/>
              </a:ext>
            </a:extLst>
          </p:cNvPr>
          <p:cNvSpPr>
            <a:spLocks noGrp="1" noChangeArrowheads="1"/>
          </p:cNvSpPr>
          <p:nvPr>
            <p:ph type="sldNum" sz="quarter" idx="5"/>
          </p:nvPr>
        </p:nvSpPr>
        <p:spPr bwMode="auto">
          <a:xfrm>
            <a:off x="3850977" y="9429682"/>
            <a:ext cx="2946698" cy="49695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7AEEF85E-61CF-45AA-B151-EB1FB4290FB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3</a:t>
            </a:fld>
            <a:endParaRPr lang="en-GB" altLang="en-US"/>
          </a:p>
        </p:txBody>
      </p:sp>
    </p:spTree>
    <p:extLst>
      <p:ext uri="{BB962C8B-B14F-4D97-AF65-F5344CB8AC3E}">
        <p14:creationId xmlns:p14="http://schemas.microsoft.com/office/powerpoint/2010/main" val="178517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7105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909813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446440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A05C5CFE-2ADE-26A5-F7D5-6D8355DE43BD}"/>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45CDC3B-0BEF-2358-C27B-3AAABC1739F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152017F5-9334-6C57-2462-6D904EFC915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4A27C12A-26E9-27FF-4180-BC37B44F90F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0" name="Picture 1">
            <a:extLst>
              <a:ext uri="{FF2B5EF4-FFF2-40B4-BE49-F238E27FC236}">
                <a16:creationId xmlns:a16="http://schemas.microsoft.com/office/drawing/2014/main" id="{13C55920-1F90-E9F9-179B-56FFC16434B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15CDEAED-B8B7-84A7-EE01-DEBF2BC6E902}"/>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A396C6D1-BD4A-4092-A5D8-1B67FD3DE2AC}"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youtube.com/watch?v=XDiHvmyW27Y&amp;t=4s"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3gpp.org/about-us/achievement-awards/lifetime-achievement-award" TargetMode="Externa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D44A-99E2-4D65-F87C-7DEC91041BF6}"/>
              </a:ext>
            </a:extLst>
          </p:cNvPr>
          <p:cNvSpPr>
            <a:spLocks noGrp="1"/>
          </p:cNvSpPr>
          <p:nvPr>
            <p:ph type="ctrTitle"/>
          </p:nvPr>
        </p:nvSpPr>
        <p:spPr/>
        <p:txBody>
          <a:bodyPr/>
          <a:lstStyle/>
          <a:p>
            <a:r>
              <a:rPr lang="en-GB" dirty="0"/>
              <a:t>Marcom Report</a:t>
            </a:r>
          </a:p>
        </p:txBody>
      </p:sp>
      <p:sp>
        <p:nvSpPr>
          <p:cNvPr id="3" name="Subtitle 2">
            <a:extLst>
              <a:ext uri="{FF2B5EF4-FFF2-40B4-BE49-F238E27FC236}">
                <a16:creationId xmlns:a16="http://schemas.microsoft.com/office/drawing/2014/main" id="{06B95A54-291F-8DAA-1A69-10CEE354F43D}"/>
              </a:ext>
            </a:extLst>
          </p:cNvPr>
          <p:cNvSpPr>
            <a:spLocks noGrp="1"/>
          </p:cNvSpPr>
          <p:nvPr>
            <p:ph type="subTitle" idx="1"/>
          </p:nvPr>
        </p:nvSpPr>
        <p:spPr/>
        <p:txBody>
          <a:bodyPr/>
          <a:lstStyle/>
          <a:p>
            <a:r>
              <a:rPr lang="en-GB" dirty="0"/>
              <a:t>Kevin Flynn</a:t>
            </a:r>
          </a:p>
          <a:p>
            <a:r>
              <a:rPr lang="en-GB" dirty="0"/>
              <a:t>3GPP Marketing and Communications</a:t>
            </a:r>
          </a:p>
        </p:txBody>
      </p:sp>
      <p:sp>
        <p:nvSpPr>
          <p:cNvPr id="4" name="TextBox 3">
            <a:extLst>
              <a:ext uri="{FF2B5EF4-FFF2-40B4-BE49-F238E27FC236}">
                <a16:creationId xmlns:a16="http://schemas.microsoft.com/office/drawing/2014/main" id="{1942AE65-3154-9D2F-AE95-79B00EC5888F}"/>
              </a:ext>
            </a:extLst>
          </p:cNvPr>
          <p:cNvSpPr txBox="1"/>
          <p:nvPr/>
        </p:nvSpPr>
        <p:spPr>
          <a:xfrm>
            <a:off x="193430" y="228600"/>
            <a:ext cx="1846980" cy="276999"/>
          </a:xfrm>
          <a:prstGeom prst="rect">
            <a:avLst/>
          </a:prstGeom>
          <a:noFill/>
        </p:spPr>
        <p:txBody>
          <a:bodyPr wrap="none" rtlCol="0">
            <a:spAutoFit/>
          </a:bodyPr>
          <a:lstStyle/>
          <a:p>
            <a:r>
              <a:rPr lang="en-GB" sz="1200" dirty="0"/>
              <a:t>PCG51_25 Presentation</a:t>
            </a:r>
          </a:p>
        </p:txBody>
      </p:sp>
    </p:spTree>
    <p:extLst>
      <p:ext uri="{BB962C8B-B14F-4D97-AF65-F5344CB8AC3E}">
        <p14:creationId xmlns:p14="http://schemas.microsoft.com/office/powerpoint/2010/main" val="2552335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57EC0D-B74A-0085-F0FC-4050A1A801ED}"/>
              </a:ext>
            </a:extLst>
          </p:cNvPr>
          <p:cNvSpPr>
            <a:spLocks noGrp="1"/>
          </p:cNvSpPr>
          <p:nvPr>
            <p:ph idx="1"/>
          </p:nvPr>
        </p:nvSpPr>
        <p:spPr>
          <a:xfrm>
            <a:off x="838200" y="1825625"/>
            <a:ext cx="5909109" cy="4351338"/>
          </a:xfrm>
        </p:spPr>
        <p:txBody>
          <a:bodyPr/>
          <a:lstStyle/>
          <a:p>
            <a:pPr marL="0" indent="0" algn="just">
              <a:lnSpc>
                <a:spcPts val="1200"/>
              </a:lnSpc>
              <a:spcAft>
                <a:spcPts val="1200"/>
              </a:spcAft>
              <a:buNone/>
              <a:tabLst>
                <a:tab pos="900430" algn="l"/>
              </a:tabLst>
            </a:pPr>
            <a:r>
              <a:rPr lang="en-AU" sz="1800" b="1" dirty="0">
                <a:effectLst/>
                <a:latin typeface="Arial" panose="020B0604020202020204" pitchFamily="34" charset="0"/>
                <a:cs typeface="Times New Roman" panose="02020603050405020304" pitchFamily="18" charset="0"/>
              </a:rPr>
              <a:t>TSGs#101 – Bangalore, September 2023</a:t>
            </a:r>
            <a:endParaRPr lang="en-GB" sz="1800" b="1" dirty="0">
              <a:effectLst/>
              <a:latin typeface="Arial" panose="020B0604020202020204" pitchFamily="34"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An early plan was formed to attend TSGs#101 to capture video of the TSG Chairs (Newly elected in March) in a series of three fireside chats. However, as Rel-19 content and priorities were not yet mature, I took the decision to delay these interviews until the following plenaries - TSGs#102 in December.</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 TSGs#101 meeting room photo is in use on the 3GPP home page.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Times New Roman" panose="02020603050405020304" pitchFamily="18" charset="0"/>
                <a:cs typeface="Times New Roman" panose="02020603050405020304" pitchFamily="18" charset="0"/>
              </a:rPr>
              <a:t>On September 15, TSDSI held a successful (late afternoon) Outreach Workshop collocated at the 3GPP TSG #101 and featuring the TSG Chairs (</a:t>
            </a:r>
            <a:r>
              <a:rPr lang="en-AU" sz="1800" dirty="0" err="1">
                <a:effectLst/>
                <a:latin typeface="Arial" panose="020B0604020202020204" pitchFamily="34" charset="0"/>
                <a:ea typeface="Times New Roman" panose="02020603050405020304" pitchFamily="18" charset="0"/>
                <a:cs typeface="Times New Roman" panose="02020603050405020304" pitchFamily="18" charset="0"/>
              </a:rPr>
              <a:t>Youtube</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online </a:t>
            </a:r>
            <a:r>
              <a:rPr lang="en-AU" sz="105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https://www.youtube.com/watch?v=XDiHvmyW27Y&amp;t=4s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dirty="0"/>
          </a:p>
        </p:txBody>
      </p:sp>
      <p:sp>
        <p:nvSpPr>
          <p:cNvPr id="4" name="Title 1">
            <a:extLst>
              <a:ext uri="{FF2B5EF4-FFF2-40B4-BE49-F238E27FC236}">
                <a16:creationId xmlns:a16="http://schemas.microsoft.com/office/drawing/2014/main" id="{112F0AE8-90D4-8EDB-97C3-B98D61B958D1}"/>
              </a:ext>
            </a:extLst>
          </p:cNvPr>
          <p:cNvSpPr>
            <a:spLocks noGrp="1"/>
          </p:cNvSpPr>
          <p:nvPr>
            <p:ph type="title"/>
          </p:nvPr>
        </p:nvSpPr>
        <p:spPr>
          <a:xfrm>
            <a:off x="838200" y="339670"/>
            <a:ext cx="8781288" cy="1325563"/>
          </a:xfrm>
        </p:spPr>
        <p:txBody>
          <a:bodyPr/>
          <a:lstStyle/>
          <a:p>
            <a:r>
              <a:rPr lang="en-GB" dirty="0">
                <a:solidFill>
                  <a:schemeClr val="accent2"/>
                </a:solidFill>
              </a:rPr>
              <a:t>6</a:t>
            </a:r>
            <a:r>
              <a:rPr lang="en-GB" dirty="0"/>
              <a:t>	TSG and WG marcom activities</a:t>
            </a:r>
          </a:p>
        </p:txBody>
      </p:sp>
      <p:pic>
        <p:nvPicPr>
          <p:cNvPr id="5" name="Picture 4">
            <a:extLst>
              <a:ext uri="{FF2B5EF4-FFF2-40B4-BE49-F238E27FC236}">
                <a16:creationId xmlns:a16="http://schemas.microsoft.com/office/drawing/2014/main" id="{D568E761-46B0-C48F-8E0F-3DF0F8F45F35}"/>
              </a:ext>
            </a:extLst>
          </p:cNvPr>
          <p:cNvPicPr>
            <a:picLocks noChangeAspect="1"/>
          </p:cNvPicPr>
          <p:nvPr/>
        </p:nvPicPr>
        <p:blipFill>
          <a:blip r:embed="rId3"/>
          <a:stretch>
            <a:fillRect/>
          </a:stretch>
        </p:blipFill>
        <p:spPr>
          <a:xfrm>
            <a:off x="7373920" y="4325503"/>
            <a:ext cx="4108912" cy="1784052"/>
          </a:xfrm>
          <a:prstGeom prst="rect">
            <a:avLst/>
          </a:prstGeom>
        </p:spPr>
      </p:pic>
      <p:pic>
        <p:nvPicPr>
          <p:cNvPr id="6" name="Picture 5" descr="A group of people sitting in a room&#10;&#10;Description automatically generated">
            <a:extLst>
              <a:ext uri="{FF2B5EF4-FFF2-40B4-BE49-F238E27FC236}">
                <a16:creationId xmlns:a16="http://schemas.microsoft.com/office/drawing/2014/main" id="{A47CAA38-1F64-85D8-D939-4E9954FBE0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3920" y="1959557"/>
            <a:ext cx="4083737" cy="2205554"/>
          </a:xfrm>
          <a:prstGeom prst="rect">
            <a:avLst/>
          </a:prstGeom>
        </p:spPr>
      </p:pic>
    </p:spTree>
    <p:extLst>
      <p:ext uri="{BB962C8B-B14F-4D97-AF65-F5344CB8AC3E}">
        <p14:creationId xmlns:p14="http://schemas.microsoft.com/office/powerpoint/2010/main" val="158666927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2"/>
                </a:solidFill>
              </a:rPr>
              <a:t>7</a:t>
            </a:r>
            <a:r>
              <a:rPr lang="en-GB" dirty="0"/>
              <a:t> 	Trademarking</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p:txBody>
          <a:bodyPr/>
          <a:lstStyle/>
          <a:p>
            <a:r>
              <a:rPr lang="en-GB" sz="1800" dirty="0">
                <a:latin typeface="Arial" panose="020B0604020202020204" pitchFamily="34" charset="0"/>
                <a:cs typeface="Arial" panose="020B0604020202020204" pitchFamily="34" charset="0"/>
              </a:rPr>
              <a:t> </a:t>
            </a:r>
            <a:r>
              <a:rPr lang="en-US" sz="1800" dirty="0">
                <a:effectLst/>
                <a:latin typeface="Arial" panose="020B0604020202020204" pitchFamily="34" charset="0"/>
                <a:ea typeface="Batang" panose="02030600000101010101" pitchFamily="18" charset="-127"/>
                <a:cs typeface="Arial" panose="020B0604020202020204" pitchFamily="34" charset="0"/>
              </a:rPr>
              <a:t>20 logo &amp; trademarked term usage requests have been approved since the last PCG (Annex C). </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r>
              <a:rPr lang="en-GB" sz="1800" dirty="0">
                <a:latin typeface="Arial" panose="020B0604020202020204" pitchFamily="34" charset="0"/>
                <a:cs typeface="Arial" panose="020B0604020202020204" pitchFamily="34" charset="0"/>
              </a:rPr>
              <a:t> </a:t>
            </a:r>
            <a:r>
              <a:rPr lang="en-GB" sz="1800" dirty="0">
                <a:solidFill>
                  <a:schemeClr val="accent2"/>
                </a:solidFill>
                <a:latin typeface="Arial" panose="020B0604020202020204" pitchFamily="34" charset="0"/>
                <a:cs typeface="Arial" panose="020B0604020202020204" pitchFamily="34" charset="0"/>
              </a:rPr>
              <a:t>7.2.1</a:t>
            </a:r>
            <a:r>
              <a:rPr lang="en-GB" sz="1800" dirty="0">
                <a:latin typeface="Arial" panose="020B0604020202020204" pitchFamily="34" charset="0"/>
                <a:cs typeface="Arial" panose="020B0604020202020204" pitchFamily="34" charset="0"/>
              </a:rPr>
              <a:t>  Discussion on ‘Mission Critical’ trademarking (</a:t>
            </a:r>
            <a:r>
              <a:rPr lang="en-GB" sz="1800" dirty="0" err="1">
                <a:latin typeface="Arial" panose="020B0604020202020204" pitchFamily="34" charset="0"/>
                <a:cs typeface="Arial" panose="020B0604020202020204" pitchFamily="34" charset="0"/>
              </a:rPr>
              <a:t>MCx</a:t>
            </a:r>
            <a:r>
              <a:rPr lang="en-GB" sz="1800" dirty="0">
                <a:latin typeface="Arial" panose="020B0604020202020204" pitchFamily="34" charset="0"/>
                <a:cs typeface="Arial" panose="020B0604020202020204" pitchFamily="34" charset="0"/>
              </a:rPr>
              <a:t>, MCPTT)</a:t>
            </a:r>
          </a:p>
          <a:p>
            <a:pPr marL="0" indent="0" algn="just">
              <a:spcAft>
                <a:spcPts val="1200"/>
              </a:spcAft>
              <a:buNone/>
              <a:tabLst>
                <a:tab pos="900430" algn="l"/>
                <a:tab pos="2970530" algn="l"/>
                <a:tab pos="3780790" algn="l"/>
                <a:tab pos="4500880" algn="l"/>
              </a:tabLst>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I received a request (March 16, 2023) from participants in the Mission Critical standards and one industry publication (Critcomminsights.com) for clarification on whether it would be practical for 3GPP to protect the marks ‘MCPTT’ and ‘MCX’ by registering them as 3GPP trademarks?     “[…] is it possible for 3GPP, or ETSI on behalf of 3GPP to trademark terms such as 3GPP MCX, 3GPP MCPTT, 3GPP </a:t>
            </a: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MCVideo</a:t>
            </a:r>
            <a:r>
              <a:rPr lang="en-GB" sz="1100" dirty="0">
                <a:effectLst/>
                <a:latin typeface="Arial" panose="020B0604020202020204" pitchFamily="34" charset="0"/>
                <a:ea typeface="Times New Roman" panose="02020603050405020304" pitchFamily="18" charset="0"/>
                <a:cs typeface="Times New Roman" panose="02020603050405020304" pitchFamily="18" charset="0"/>
              </a:rPr>
              <a:t>, 3GPP </a:t>
            </a: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MCData</a:t>
            </a:r>
            <a:r>
              <a:rPr lang="en-GB" sz="1100" dirty="0">
                <a:effectLst/>
                <a:latin typeface="Arial" panose="020B0604020202020204" pitchFamily="34" charset="0"/>
                <a:ea typeface="Times New Roman" panose="02020603050405020304" pitchFamily="18" charset="0"/>
                <a:cs typeface="Times New Roman" panose="02020603050405020304" pitchFamily="18" charset="0"/>
              </a:rPr>
              <a:t>? I believe it would be a great service to the industry.”</a:t>
            </a:r>
          </a:p>
          <a:p>
            <a:pPr marL="0" indent="0" algn="just">
              <a:spcAft>
                <a:spcPts val="1200"/>
              </a:spcAft>
              <a:buNone/>
              <a:tabLst>
                <a:tab pos="900430" algn="l"/>
                <a:tab pos="2970530" algn="l"/>
                <a:tab pos="3780790" algn="l"/>
                <a:tab pos="4500880" algn="l"/>
              </a:tabLst>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3GPP Marcom and ETSI legal had an initial discussion and I prepared a response to the IMs who raised the question and another for Critcomminsights.com. In my emails (13/6/2023) I have asked them for further guidance before we decide on whether Trademarking would be the right way forward:</a:t>
            </a:r>
          </a:p>
          <a:p>
            <a:pPr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1. What are the stakes? </a:t>
            </a:r>
            <a:r>
              <a:rPr lang="en-GB" sz="1000" dirty="0" err="1">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ie</a:t>
            </a: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 Is there an advantage to the industry for ETSI to trademark the MCPTT and </a:t>
            </a:r>
            <a:r>
              <a:rPr lang="en-GB" sz="1000" dirty="0" err="1">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MCx</a:t>
            </a: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 terms on behalf of the ETSI members or 3GPP Partners?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2. Can you advise us on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671830" indent="0" algn="just">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 Cases where the terms have been correctly used in Europe. This will allow our legal team to provide proof of prior usage, as a 3GPP term.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671830"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b. Cases where the terms have been wrongfully used in Europe. This will allow us to build a knowledgebase of what wrongful usage looks like.</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3. Given that ETSI could only run a ‘lite’ usage regime, where we provide terms of use in line with our existing policy for ‘3GPP’ and ‘LTE’ authorizations. Would this help? If it isn’t enough, what is needed here to help the broader industry?</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If we could get more information together, prior to our 3GPP PCG meeting in October. I could then put this trademark request up for discussion there. If we could measure the amount of industry support we have for this, that would be a great help.</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The ideal for me would be to have a period of information gathering from those in favour and then to take that to the 3GPP elected leadership (via TSG Chairs) for their input too.</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indent="0" algn="l">
              <a:spcBef>
                <a:spcPts val="0"/>
              </a:spcBef>
              <a:spcAft>
                <a:spcPts val="0"/>
              </a:spcAft>
              <a:buNone/>
              <a:tabLst>
                <a:tab pos="900430" algn="l"/>
                <a:tab pos="2970530" algn="l"/>
                <a:tab pos="3780790" algn="l"/>
                <a:tab pos="4500880" algn="l"/>
              </a:tabLst>
            </a:pP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If all goes in that direction, I would then prepare a document, with a recommendation for a PCG decision on ‘Trademark protection for 3GPP features MCPTT and </a:t>
            </a:r>
            <a:r>
              <a:rPr lang="en-GB" sz="1000" dirty="0" err="1">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MCx</a:t>
            </a:r>
            <a:r>
              <a:rPr lang="en-GB" sz="10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lgn="l">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When more correspondence is received, I will coordinate with ETSI legal and the parties involved (above) to progress the request further.</a:t>
            </a:r>
          </a:p>
          <a:p>
            <a:pPr algn="just">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There was no 3GPP, LTE or 5G TM protection activity in the period of this report.</a:t>
            </a:r>
          </a:p>
          <a:p>
            <a:pPr marL="0" indent="0">
              <a:buNone/>
            </a:pPr>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043305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E48D-ACD8-807B-DF45-E387EB3A2738}"/>
              </a:ext>
            </a:extLst>
          </p:cNvPr>
          <p:cNvSpPr>
            <a:spLocks noGrp="1"/>
          </p:cNvSpPr>
          <p:nvPr>
            <p:ph type="title"/>
          </p:nvPr>
        </p:nvSpPr>
        <p:spPr/>
        <p:txBody>
          <a:bodyPr/>
          <a:lstStyle/>
          <a:p>
            <a:r>
              <a:rPr lang="en-GB" dirty="0">
                <a:solidFill>
                  <a:schemeClr val="accent2"/>
                </a:solidFill>
              </a:rPr>
              <a:t>8</a:t>
            </a:r>
            <a:r>
              <a:rPr lang="en-GB" dirty="0"/>
              <a:t>	3GPP Awards</a:t>
            </a:r>
          </a:p>
        </p:txBody>
      </p:sp>
      <p:sp>
        <p:nvSpPr>
          <p:cNvPr id="3" name="Content Placeholder 2">
            <a:extLst>
              <a:ext uri="{FF2B5EF4-FFF2-40B4-BE49-F238E27FC236}">
                <a16:creationId xmlns:a16="http://schemas.microsoft.com/office/drawing/2014/main" id="{78B65D3E-787A-84E3-F136-0E7597C89AB7}"/>
              </a:ext>
            </a:extLst>
          </p:cNvPr>
          <p:cNvSpPr>
            <a:spLocks noGrp="1"/>
          </p:cNvSpPr>
          <p:nvPr>
            <p:ph idx="1"/>
          </p:nvPr>
        </p:nvSpPr>
        <p:spPr>
          <a:xfrm>
            <a:off x="838201" y="1825625"/>
            <a:ext cx="6083808" cy="4351338"/>
          </a:xfrm>
        </p:spPr>
        <p:txBody>
          <a:bodyPr/>
          <a:lstStyle/>
          <a:p>
            <a:pPr marL="0" indent="0" algn="just">
              <a:lnSpc>
                <a:spcPts val="1200"/>
              </a:lnSpc>
              <a:spcAft>
                <a:spcPts val="1200"/>
              </a:spcAft>
              <a:buNone/>
              <a:tabLst>
                <a:tab pos="900430" algn="l"/>
              </a:tabLst>
            </a:pPr>
            <a:r>
              <a:rPr lang="en-GB" sz="1600" b="1" dirty="0">
                <a:solidFill>
                  <a:schemeClr val="accent2"/>
                </a:solidFill>
                <a:effectLst/>
                <a:latin typeface="Arial" panose="020B0604020202020204" pitchFamily="34" charset="0"/>
                <a:cs typeface="Times New Roman" panose="02020603050405020304" pitchFamily="18" charset="0"/>
              </a:rPr>
              <a:t>8.1</a:t>
            </a:r>
            <a:r>
              <a:rPr lang="en-GB" sz="1600" b="1" dirty="0">
                <a:effectLst/>
                <a:latin typeface="Arial" panose="020B0604020202020204" pitchFamily="34" charset="0"/>
                <a:cs typeface="Times New Roman" panose="02020603050405020304" pitchFamily="18" charset="0"/>
              </a:rPr>
              <a:t>	3GPP Excellence Award</a:t>
            </a:r>
          </a:p>
          <a:p>
            <a:pPr algn="just">
              <a:spcAft>
                <a:spcPts val="1200"/>
              </a:spcAft>
              <a:tabLst>
                <a:tab pos="900430" algn="l"/>
                <a:tab pos="2970530" algn="l"/>
                <a:tab pos="3780790" algn="l"/>
                <a:tab pos="4500880" algn="l"/>
              </a:tabLs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The 2022 awards were presented during the May cycle of Working Group meetings. Tricci So (SA2),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Yanping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Xing (RAN1) and Gino Masini (RAN3) are pictured here – each receiving their Excellence Award. Richard Bradbury (SA4) received his award off camera.</a:t>
            </a:r>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 </a:t>
            </a:r>
            <a:r>
              <a:rPr lang="en-GB" sz="1600" dirty="0">
                <a:effectLst/>
                <a:latin typeface="Arial" panose="020B0604020202020204" pitchFamily="34" charset="0"/>
                <a:ea typeface="Times New Roman" panose="02020603050405020304" pitchFamily="18" charset="0"/>
                <a:cs typeface="Arial" panose="020B0604020202020204" pitchFamily="34" charset="0"/>
              </a:rPr>
              <a:t>The annual Excellence Awards process for the year 2023 has started.</a:t>
            </a:r>
          </a:p>
          <a:p>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p>
            <a:pPr marL="0" indent="0" algn="just">
              <a:lnSpc>
                <a:spcPts val="1200"/>
              </a:lnSpc>
              <a:spcAft>
                <a:spcPts val="1200"/>
              </a:spcAft>
              <a:buNone/>
            </a:pPr>
            <a:r>
              <a:rPr lang="en-GB" sz="1600" b="1" dirty="0">
                <a:solidFill>
                  <a:schemeClr val="accent2"/>
                </a:solidFill>
                <a:effectLst/>
                <a:latin typeface="Arial" panose="020B0604020202020204" pitchFamily="34" charset="0"/>
                <a:cs typeface="Times New Roman" panose="02020603050405020304" pitchFamily="18" charset="0"/>
              </a:rPr>
              <a:t>8.2</a:t>
            </a:r>
            <a:r>
              <a:rPr lang="en-GB" sz="1600" b="1" dirty="0">
                <a:effectLst/>
                <a:latin typeface="Arial" panose="020B0604020202020204" pitchFamily="34" charset="0"/>
                <a:cs typeface="Times New Roman" panose="02020603050405020304" pitchFamily="18" charset="0"/>
              </a:rPr>
              <a:t>	3GPP Lifetime Achievement Award</a:t>
            </a:r>
          </a:p>
          <a:p>
            <a:pPr algn="l">
              <a:spcAft>
                <a:spcPts val="1200"/>
              </a:spcAft>
              <a:tabLst>
                <a:tab pos="900430" algn="l"/>
                <a:tab pos="2970530" algn="l"/>
                <a:tab pos="3780790" algn="l"/>
                <a:tab pos="4500880" algn="l"/>
                <a:tab pos="457200" algn="l"/>
              </a:tabLs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The </a:t>
            </a:r>
            <a:r>
              <a:rPr lang="en-GB" sz="16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Lifetime awards page</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is up-to-date with tributes to all of our recipients, following the presentation of the latest award to Chris Pudney in June 2023.</a:t>
            </a:r>
          </a:p>
          <a:p>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p:txBody>
      </p:sp>
      <p:pic>
        <p:nvPicPr>
          <p:cNvPr id="5" name="Picture 4" descr="A person and person standing in front of a screen&#10;&#10;Description automatically generated">
            <a:extLst>
              <a:ext uri="{FF2B5EF4-FFF2-40B4-BE49-F238E27FC236}">
                <a16:creationId xmlns:a16="http://schemas.microsoft.com/office/drawing/2014/main" id="{F1BAEA1C-53ED-3B5E-B73F-D8A10584A4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777" y="1892650"/>
            <a:ext cx="1736091" cy="2316025"/>
          </a:xfrm>
          <a:prstGeom prst="rect">
            <a:avLst/>
          </a:prstGeom>
        </p:spPr>
      </p:pic>
      <p:pic>
        <p:nvPicPr>
          <p:cNvPr id="6" name="Picture 5" descr="A person and person holding a box&#10;&#10;Description automatically generated">
            <a:extLst>
              <a:ext uri="{FF2B5EF4-FFF2-40B4-BE49-F238E27FC236}">
                <a16:creationId xmlns:a16="http://schemas.microsoft.com/office/drawing/2014/main" id="{76188B72-A93D-2465-F793-65E9C3D139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777" y="4322432"/>
            <a:ext cx="1710365" cy="1710365"/>
          </a:xfrm>
          <a:prstGeom prst="rect">
            <a:avLst/>
          </a:prstGeom>
        </p:spPr>
      </p:pic>
      <p:pic>
        <p:nvPicPr>
          <p:cNvPr id="7" name="Picture 6" descr="A group of people at a conference&#10;&#10;Description automatically generated">
            <a:extLst>
              <a:ext uri="{FF2B5EF4-FFF2-40B4-BE49-F238E27FC236}">
                <a16:creationId xmlns:a16="http://schemas.microsoft.com/office/drawing/2014/main" id="{CA3A42FB-4DD0-3F6F-C070-337D076306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82239" y="1912937"/>
            <a:ext cx="2368424" cy="2178707"/>
          </a:xfrm>
          <a:prstGeom prst="rect">
            <a:avLst/>
          </a:prstGeom>
        </p:spPr>
      </p:pic>
      <p:pic>
        <p:nvPicPr>
          <p:cNvPr id="8" name="Picture 7" descr="A person holding a trophy&#10;&#10;Description automatically generated">
            <a:extLst>
              <a:ext uri="{FF2B5EF4-FFF2-40B4-BE49-F238E27FC236}">
                <a16:creationId xmlns:a16="http://schemas.microsoft.com/office/drawing/2014/main" id="{A75858EF-51C9-7B10-A9A7-1DCBC4CDF40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2239" y="4256628"/>
            <a:ext cx="2368424" cy="1776169"/>
          </a:xfrm>
          <a:prstGeom prst="rect">
            <a:avLst/>
          </a:prstGeom>
        </p:spPr>
      </p:pic>
    </p:spTree>
    <p:extLst>
      <p:ext uri="{BB962C8B-B14F-4D97-AF65-F5344CB8AC3E}">
        <p14:creationId xmlns:p14="http://schemas.microsoft.com/office/powerpoint/2010/main" val="55028403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p:txBody>
          <a:bodyPr/>
          <a:lstStyle/>
          <a:p>
            <a:pPr marL="0" indent="0" algn="just">
              <a:spcAft>
                <a:spcPts val="600"/>
              </a:spcAft>
              <a:buNone/>
              <a:tabLst>
                <a:tab pos="900430" algn="l"/>
                <a:tab pos="2970530" algn="l"/>
                <a:tab pos="3780790" algn="l"/>
                <a:tab pos="4500880" algn="l"/>
                <a:tab pos="450215" algn="l"/>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Here are some headline Marcom tasks for 2023/24.</a:t>
            </a:r>
          </a:p>
          <a:p>
            <a:pPr marL="0" lvl="0" indent="0" hangingPunct="0">
              <a:spcAft>
                <a:spcPts val="600"/>
              </a:spcAft>
              <a:buNone/>
            </a:pPr>
            <a:r>
              <a:rPr lang="en-GB" sz="1400" b="1" dirty="0">
                <a:effectLst/>
                <a:latin typeface="Arial" panose="020B0604020202020204" pitchFamily="34" charset="0"/>
                <a:ea typeface="Times New Roman" panose="02020603050405020304" pitchFamily="18" charset="0"/>
              </a:rPr>
              <a:t>Common OP message about the role of 3GPP in 6G standards</a:t>
            </a:r>
          </a:p>
          <a:p>
            <a:pPr marL="357188" lvl="0" indent="-357188" hangingPunct="0">
              <a:spcBef>
                <a:spcPts val="0"/>
              </a:spcBef>
              <a:spcAft>
                <a:spcPts val="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rPr>
              <a:t>Complete action OP49/01 (OP#50 document 8).</a:t>
            </a:r>
          </a:p>
          <a:p>
            <a:pPr marL="357188" lvl="0" indent="-357188" hangingPunct="0">
              <a:spcBef>
                <a:spcPts val="0"/>
              </a:spcBef>
              <a:spcAft>
                <a:spcPts val="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rPr>
              <a:t>Coordinate with OPs on quotes and content of a PR for delivery in Q4.</a:t>
            </a:r>
          </a:p>
          <a:p>
            <a:pPr marL="0" lvl="0" indent="0" hangingPunct="0">
              <a:spcAft>
                <a:spcPts val="600"/>
              </a:spcAft>
              <a:buNone/>
            </a:pPr>
            <a:r>
              <a:rPr lang="en-GB" sz="1400" b="1" dirty="0">
                <a:effectLst/>
                <a:latin typeface="Arial" panose="020B0604020202020204" pitchFamily="34" charset="0"/>
                <a:ea typeface="Times New Roman" panose="02020603050405020304" pitchFamily="18" charset="0"/>
              </a:rPr>
              <a:t>Other News stories</a:t>
            </a:r>
            <a:endParaRPr lang="en-GB" sz="1400" dirty="0">
              <a:effectLst/>
              <a:latin typeface="Times New Roman" panose="02020603050405020304" pitchFamily="18" charset="0"/>
              <a:ea typeface="Times New Roman" panose="02020603050405020304" pitchFamily="18" charset="0"/>
            </a:endParaRPr>
          </a:p>
          <a:p>
            <a:pPr lvl="0" hangingPunct="0">
              <a:spcBef>
                <a:spcPts val="0"/>
              </a:spcBef>
              <a:buFont typeface="Arial" panose="020B0604020202020204" pitchFamily="34" charset="0"/>
              <a:buChar char="•"/>
            </a:pPr>
            <a:r>
              <a:rPr lang="en-GB" sz="1400" dirty="0">
                <a:solidFill>
                  <a:srgbClr val="000000"/>
                </a:solidFill>
                <a:effectLst/>
                <a:latin typeface="Arial" panose="020B0604020202020204" pitchFamily="34" charset="0"/>
                <a:ea typeface="Times New Roman" panose="02020603050405020304" pitchFamily="18" charset="0"/>
              </a:rPr>
              <a:t>Landmark meeting (TSG#102, 25 years of 3GPP in December)</a:t>
            </a:r>
            <a:endParaRPr lang="en-GB" sz="1400" dirty="0">
              <a:effectLst/>
              <a:latin typeface="Times New Roman" panose="02020603050405020304" pitchFamily="18" charset="0"/>
              <a:ea typeface="Times New Roman" panose="02020603050405020304" pitchFamily="18" charset="0"/>
            </a:endParaRPr>
          </a:p>
          <a:p>
            <a:pPr lvl="0" hangingPunct="0">
              <a:spcBef>
                <a:spcPts val="0"/>
              </a:spcBef>
              <a:buFont typeface="Arial" panose="020B0604020202020204" pitchFamily="34" charset="0"/>
              <a:buChar char="•"/>
            </a:pPr>
            <a:r>
              <a:rPr lang="en-GB" sz="1400" dirty="0">
                <a:solidFill>
                  <a:srgbClr val="000000"/>
                </a:solidFill>
                <a:effectLst/>
                <a:latin typeface="Arial" panose="020B0604020202020204" pitchFamily="34" charset="0"/>
                <a:ea typeface="Times New Roman" panose="02020603050405020304" pitchFamily="18" charset="0"/>
              </a:rPr>
              <a:t>Release progress…including Rel-18 completion and Rel-19 decisions</a:t>
            </a:r>
            <a:endParaRPr lang="en-GB" sz="1400" dirty="0">
              <a:effectLst/>
              <a:latin typeface="Times New Roman" panose="02020603050405020304" pitchFamily="18" charset="0"/>
              <a:ea typeface="Times New Roman" panose="02020603050405020304" pitchFamily="18" charset="0"/>
            </a:endParaRPr>
          </a:p>
          <a:p>
            <a:pPr lvl="0" hangingPunct="0">
              <a:spcBef>
                <a:spcPts val="0"/>
              </a:spcBef>
              <a:buFont typeface="Arial" panose="020B0604020202020204" pitchFamily="34" charset="0"/>
              <a:buChar char="•"/>
            </a:pPr>
            <a:r>
              <a:rPr lang="en-GB" sz="1400" dirty="0">
                <a:solidFill>
                  <a:srgbClr val="000000"/>
                </a:solidFill>
                <a:effectLst/>
                <a:latin typeface="Arial" panose="020B0604020202020204" pitchFamily="34" charset="0"/>
                <a:ea typeface="Times New Roman" panose="02020603050405020304" pitchFamily="18" charset="0"/>
              </a:rPr>
              <a:t>Announcements about Awards</a:t>
            </a:r>
            <a:endParaRPr lang="en-GB" sz="1400" dirty="0">
              <a:effectLst/>
              <a:latin typeface="Times New Roman" panose="02020603050405020304" pitchFamily="18" charset="0"/>
              <a:ea typeface="Times New Roman" panose="02020603050405020304" pitchFamily="18" charset="0"/>
            </a:endParaRPr>
          </a:p>
          <a:p>
            <a:pPr lvl="0" hangingPunct="0">
              <a:spcBef>
                <a:spcPts val="0"/>
              </a:spcBef>
              <a:buFont typeface="Arial" panose="020B0604020202020204" pitchFamily="34" charset="0"/>
              <a:buChar char="•"/>
            </a:pPr>
            <a:r>
              <a:rPr lang="en-GB" sz="1400" dirty="0">
                <a:solidFill>
                  <a:srgbClr val="000000"/>
                </a:solidFill>
                <a:effectLst/>
                <a:latin typeface="Arial" panose="020B0604020202020204" pitchFamily="34" charset="0"/>
                <a:ea typeface="Times New Roman" panose="02020603050405020304" pitchFamily="18" charset="0"/>
              </a:rPr>
              <a:t>Promotion of our participation in conferences</a:t>
            </a:r>
            <a:endParaRPr lang="en-GB" sz="1400" dirty="0">
              <a:effectLst/>
              <a:latin typeface="Times New Roman" panose="02020603050405020304" pitchFamily="18" charset="0"/>
              <a:ea typeface="Times New Roman" panose="02020603050405020304" pitchFamily="18" charset="0"/>
            </a:endParaRPr>
          </a:p>
          <a:p>
            <a:pPr marL="0" lvl="0" indent="0" hangingPunct="0">
              <a:spcAft>
                <a:spcPts val="600"/>
              </a:spcAft>
              <a:buNone/>
            </a:pPr>
            <a:r>
              <a:rPr lang="en-GB" sz="1400" b="1" dirty="0">
                <a:effectLst/>
                <a:latin typeface="Arial" panose="020B0604020202020204" pitchFamily="34" charset="0"/>
                <a:ea typeface="Times New Roman" panose="02020603050405020304" pitchFamily="18" charset="0"/>
              </a:rPr>
              <a:t>TSG and WG marcom activity</a:t>
            </a:r>
            <a:endParaRPr lang="en-GB" sz="1400" dirty="0">
              <a:effectLst/>
              <a:latin typeface="Times New Roman" panose="02020603050405020304" pitchFamily="18" charset="0"/>
              <a:ea typeface="Times New Roman" panose="02020603050405020304" pitchFamily="18" charset="0"/>
            </a:endParaRPr>
          </a:p>
          <a:p>
            <a:pPr lvl="0" algn="just">
              <a:spcBef>
                <a:spcPts val="0"/>
              </a:spcBef>
              <a:buFont typeface="Arial" panose="020B0604020202020204" pitchFamily="34" charset="0"/>
              <a:buChar char="•"/>
              <a:tabLst>
                <a:tab pos="900430" algn="l"/>
                <a:tab pos="2970530" algn="l"/>
                <a:tab pos="3780790" algn="l"/>
                <a:tab pos="4500880" algn="l"/>
              </a:tabLs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WG meetings Chicago</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13 - 17 November 2023. </a:t>
            </a:r>
          </a:p>
          <a:p>
            <a:pPr marL="455295" indent="0" algn="just">
              <a:spcBef>
                <a:spcPts val="0"/>
              </a:spcBef>
              <a:buNone/>
              <a:tabLst>
                <a:tab pos="900430" algn="l"/>
                <a:tab pos="2970530" algn="l"/>
                <a:tab pos="3780790" algn="l"/>
                <a:tab pos="4500880" algn="l"/>
              </a:tabLs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Provide budget for lanyards and to pay for a networking breakfast for the WG leadership and ATIS leaders and invited guests.</a:t>
            </a:r>
          </a:p>
          <a:p>
            <a:pPr lvl="0" algn="just">
              <a:spcBef>
                <a:spcPts val="0"/>
              </a:spcBef>
              <a:buFont typeface="Arial" panose="020B0604020202020204" pitchFamily="34" charset="0"/>
              <a:buChar char="•"/>
              <a:tabLst>
                <a:tab pos="900430" algn="l"/>
                <a:tab pos="2970530" algn="l"/>
                <a:tab pos="3780790" algn="l"/>
                <a:tab pos="4500880" algn="l"/>
              </a:tabLs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TSGs#102 Edinburgh</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11 - 15 December 2023. </a:t>
            </a:r>
          </a:p>
          <a:p>
            <a:pPr marL="455295" indent="0" algn="just">
              <a:spcBef>
                <a:spcPts val="0"/>
              </a:spcBef>
              <a:buNone/>
              <a:tabLst>
                <a:tab pos="900430" algn="l"/>
                <a:tab pos="2970530" algn="l"/>
                <a:tab pos="3780790" algn="l"/>
                <a:tab pos="4500880" algn="l"/>
              </a:tabLs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Videos, news gathering, Awards panel meeting, social event for 25</a:t>
            </a:r>
            <a:r>
              <a:rPr lang="en-GB" sz="1200"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Anniversary.</a:t>
            </a:r>
          </a:p>
          <a:p>
            <a:pPr lvl="0" algn="just">
              <a:spcBef>
                <a:spcPts val="0"/>
              </a:spcBef>
              <a:buFont typeface="Arial" panose="020B0604020202020204" pitchFamily="34" charset="0"/>
              <a:buChar char="•"/>
              <a:tabLst>
                <a:tab pos="900430" algn="l"/>
                <a:tab pos="2970530" algn="l"/>
                <a:tab pos="3780790" algn="l"/>
                <a:tab pos="4500880" algn="l"/>
              </a:tabLs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TSGs#103 Maastricht</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18 – 22 March 2024. </a:t>
            </a:r>
          </a:p>
          <a:p>
            <a:pPr marL="455295" indent="0" algn="just">
              <a:spcBef>
                <a:spcPts val="0"/>
              </a:spcBef>
              <a:buNone/>
              <a:tabLst>
                <a:tab pos="900430" algn="l"/>
                <a:tab pos="2970530" algn="l"/>
                <a:tab pos="3780790" algn="l"/>
                <a:tab pos="4500880" algn="l"/>
              </a:tabLs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News gathering.</a:t>
            </a:r>
          </a:p>
          <a:p>
            <a:pPr lvl="0" algn="just">
              <a:spcBef>
                <a:spcPts val="0"/>
              </a:spcBef>
              <a:buFont typeface="Arial" panose="020B0604020202020204" pitchFamily="34" charset="0"/>
              <a:buChar char="•"/>
              <a:tabLst>
                <a:tab pos="900430" algn="l"/>
                <a:tab pos="2970530" algn="l"/>
                <a:tab pos="3780790" algn="l"/>
                <a:tab pos="4500880" algn="l"/>
              </a:tabLs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TSGs#105 Melbourne</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9 – 13 September 2024. </a:t>
            </a:r>
          </a:p>
          <a:p>
            <a:pPr marL="455295" indent="0" algn="just">
              <a:spcBef>
                <a:spcPts val="0"/>
              </a:spcBef>
              <a:buNone/>
              <a:tabLst>
                <a:tab pos="900430" algn="l"/>
                <a:tab pos="2970530" algn="l"/>
                <a:tab pos="3780790" algn="l"/>
                <a:tab pos="4500880" algn="l"/>
              </a:tabLs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Local host, events &amp; press coordination, Possible 3GPP Summit &amp; outside meetings, News gathering.</a:t>
            </a:r>
          </a:p>
        </p:txBody>
      </p:sp>
      <p:sp>
        <p:nvSpPr>
          <p:cNvPr id="5" name="Title 1">
            <a:extLst>
              <a:ext uri="{FF2B5EF4-FFF2-40B4-BE49-F238E27FC236}">
                <a16:creationId xmlns:a16="http://schemas.microsoft.com/office/drawing/2014/main" id="{4BD5845B-EF06-2C6F-8E33-7766C4C342F4}"/>
              </a:ext>
            </a:extLst>
          </p:cNvPr>
          <p:cNvSpPr txBox="1">
            <a:spLocks/>
          </p:cNvSpPr>
          <p:nvPr/>
        </p:nvSpPr>
        <p:spPr bwMode="auto">
          <a:xfrm>
            <a:off x="838200" y="407797"/>
            <a:ext cx="8482584"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solidFill>
                  <a:schemeClr val="accent2"/>
                </a:solidFill>
              </a:rPr>
              <a:t>9</a:t>
            </a:r>
            <a:r>
              <a:rPr lang="en-GB" dirty="0"/>
              <a:t>	Planning for the next six months</a:t>
            </a:r>
          </a:p>
        </p:txBody>
      </p:sp>
    </p:spTree>
    <p:extLst>
      <p:ext uri="{BB962C8B-B14F-4D97-AF65-F5344CB8AC3E}">
        <p14:creationId xmlns:p14="http://schemas.microsoft.com/office/powerpoint/2010/main" val="155113625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a:xfrm>
            <a:off x="838200" y="1825625"/>
            <a:ext cx="10454640" cy="4351338"/>
          </a:xfrm>
        </p:spPr>
        <p:txBody>
          <a:bodyPr/>
          <a:lstStyle/>
          <a:p>
            <a:pPr marL="0" lvl="0" indent="0" hangingPunct="0">
              <a:spcBef>
                <a:spcPts val="600"/>
              </a:spcBef>
              <a:spcAft>
                <a:spcPts val="600"/>
              </a:spcAft>
              <a:buNone/>
            </a:pPr>
            <a:r>
              <a:rPr lang="en-GB" sz="1400" b="1" dirty="0">
                <a:effectLst/>
                <a:latin typeface="Arial" panose="020B0604020202020204" pitchFamily="34" charset="0"/>
                <a:ea typeface="Times New Roman" panose="02020603050405020304" pitchFamily="18" charset="0"/>
                <a:cs typeface="Arial" panose="020B0604020202020204" pitchFamily="34" charset="0"/>
              </a:rPr>
              <a:t>MWC2024 Barcelona (</a:t>
            </a:r>
            <a:r>
              <a:rPr lang="en-GB" sz="1400" dirty="0">
                <a:effectLst/>
                <a:latin typeface="Arial" panose="020B0604020202020204" pitchFamily="34" charset="0"/>
                <a:ea typeface="Times New Roman" panose="02020603050405020304" pitchFamily="18" charset="0"/>
                <a:cs typeface="Arial" panose="020B0604020202020204" pitchFamily="34" charset="0"/>
              </a:rPr>
              <a:t>26 - 29 February 2024)</a:t>
            </a:r>
          </a:p>
          <a:p>
            <a:pPr algn="just">
              <a:spcBef>
                <a:spcPts val="0"/>
              </a:spcBef>
              <a:spcAft>
                <a:spcPts val="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Agreement with GSMA for 3GPP to be an Association Partner (Passes and branding).</a:t>
            </a:r>
          </a:p>
          <a:p>
            <a:pPr algn="just">
              <a:spcBef>
                <a:spcPts val="0"/>
              </a:spcBef>
              <a:spcAft>
                <a:spcPts val="0"/>
              </a:spcAft>
              <a:buFont typeface="Arial" panose="020B0604020202020204" pitchFamily="34" charset="0"/>
              <a:buChar char="•"/>
              <a:tabLst>
                <a:tab pos="900430" algn="l"/>
                <a:tab pos="2970530" algn="l"/>
                <a:tab pos="3780790" algn="l"/>
                <a:tab pos="4500880" algn="l"/>
              </a:tabLst>
            </a:pPr>
            <a:r>
              <a:rPr lang="en-GB" sz="1400" dirty="0">
                <a:latin typeface="Arial" panose="020B0604020202020204" pitchFamily="34" charset="0"/>
                <a:ea typeface="Times New Roman" panose="02020603050405020304" pitchFamily="18" charset="0"/>
                <a:cs typeface="Arial" panose="020B0604020202020204" pitchFamily="34" charset="0"/>
              </a:rPr>
              <a:t>Marcom to arrange TSG Chair Congress passes – If needed.</a:t>
            </a:r>
          </a:p>
          <a:p>
            <a:pPr algn="just">
              <a:spcBef>
                <a:spcPts val="0"/>
              </a:spcBef>
              <a:spcAft>
                <a:spcPts val="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Marcom to set-up and maintain a meetings calendar (20+ meetings &amp; press interviews held in 2023), for 3GPP leaders present. </a:t>
            </a:r>
          </a:p>
          <a:p>
            <a:pPr marL="0" lvl="0" indent="0" hangingPunct="0">
              <a:spcBef>
                <a:spcPts val="600"/>
              </a:spcBef>
              <a:spcAft>
                <a:spcPts val="600"/>
              </a:spcAft>
              <a:buNone/>
            </a:pPr>
            <a:r>
              <a:rPr lang="en-GB" sz="1400" b="1" dirty="0">
                <a:effectLst/>
                <a:latin typeface="Arial" panose="020B0604020202020204" pitchFamily="34" charset="0"/>
                <a:ea typeface="Times New Roman" panose="02020603050405020304" pitchFamily="18" charset="0"/>
                <a:cs typeface="Arial" panose="020B0604020202020204" pitchFamily="34" charset="0"/>
              </a:rPr>
              <a:t>Highlights Newsletter</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algn="just">
              <a:spcBef>
                <a:spcPts val="600"/>
              </a:spcBef>
              <a:spcAft>
                <a:spcPts val="60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Production of Highlights Issue #7 (November 2023) and Issue #8 planning for May 2024.</a:t>
            </a:r>
          </a:p>
          <a:p>
            <a:pPr marL="0" lvl="0" indent="0" hangingPunct="0">
              <a:spcBef>
                <a:spcPts val="600"/>
              </a:spcBef>
              <a:spcAft>
                <a:spcPts val="600"/>
              </a:spcAft>
              <a:buNone/>
            </a:pPr>
            <a:r>
              <a:rPr lang="en-GB" sz="1400" b="1" dirty="0">
                <a:effectLst/>
                <a:latin typeface="Arial" panose="020B0604020202020204" pitchFamily="34" charset="0"/>
                <a:ea typeface="Times New Roman" panose="02020603050405020304" pitchFamily="18" charset="0"/>
                <a:cs typeface="Arial" panose="020B0604020202020204" pitchFamily="34" charset="0"/>
              </a:rPr>
              <a:t>Awards</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algn="just">
              <a:spcBef>
                <a:spcPts val="600"/>
              </a:spcBef>
              <a:spcAft>
                <a:spcPts val="60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The 2023 Excellence Awards process will be completed 1Q24.</a:t>
            </a:r>
          </a:p>
          <a:p>
            <a:pPr marL="0" lvl="0" indent="0" hangingPunct="0">
              <a:spcBef>
                <a:spcPts val="600"/>
              </a:spcBef>
              <a:spcAft>
                <a:spcPts val="600"/>
              </a:spcAft>
              <a:buNone/>
            </a:pPr>
            <a:r>
              <a:rPr lang="en-GB" sz="1400" b="1" dirty="0">
                <a:effectLst/>
                <a:latin typeface="Arial" panose="020B0604020202020204" pitchFamily="34" charset="0"/>
                <a:ea typeface="Times New Roman" panose="02020603050405020304" pitchFamily="18" charset="0"/>
                <a:cs typeface="Arial" panose="020B0604020202020204" pitchFamily="34" charset="0"/>
              </a:rPr>
              <a:t>Web site</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algn="just">
              <a:spcBef>
                <a:spcPts val="600"/>
              </a:spcBef>
              <a:spcAft>
                <a:spcPts val="60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We will make improvements to the website 4Q23 (See  section 1.3).</a:t>
            </a:r>
          </a:p>
          <a:p>
            <a:pPr marL="0" indent="0" algn="just">
              <a:spcBef>
                <a:spcPts val="600"/>
              </a:spcBef>
              <a:spcAft>
                <a:spcPts val="600"/>
              </a:spcAft>
              <a:buNone/>
              <a:tabLst>
                <a:tab pos="900430" algn="l"/>
                <a:tab pos="2970530" algn="l"/>
                <a:tab pos="3780790" algn="l"/>
                <a:tab pos="4500880" algn="l"/>
              </a:tabLst>
            </a:pPr>
            <a:r>
              <a:rPr lang="en-GB" sz="1400" b="1" dirty="0">
                <a:effectLst/>
                <a:latin typeface="Arial" panose="020B0604020202020204" pitchFamily="34" charset="0"/>
                <a:ea typeface="Times New Roman" panose="02020603050405020304" pitchFamily="18" charset="0"/>
                <a:cs typeface="Arial" panose="020B0604020202020204" pitchFamily="34" charset="0"/>
              </a:rPr>
              <a:t>Videos</a:t>
            </a:r>
          </a:p>
          <a:p>
            <a:pPr algn="just">
              <a:spcBef>
                <a:spcPts val="600"/>
              </a:spcBef>
              <a:spcAft>
                <a:spcPts val="60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We will shoot leaders videos at the December TSGs#102, in 2023. The videos will be on the 3GPP website by early 1Q24.</a:t>
            </a:r>
          </a:p>
          <a:p>
            <a:pPr marL="0" indent="0" algn="just">
              <a:spcBef>
                <a:spcPts val="600"/>
              </a:spcBef>
              <a:spcAft>
                <a:spcPts val="600"/>
              </a:spcAft>
              <a:buNone/>
              <a:tabLst>
                <a:tab pos="900430" algn="l"/>
                <a:tab pos="2970530" algn="l"/>
                <a:tab pos="3780790" algn="l"/>
                <a:tab pos="4500880" algn="l"/>
              </a:tabLst>
            </a:pPr>
            <a:r>
              <a:rPr lang="en-GB" sz="1400" b="1" dirty="0">
                <a:effectLst/>
                <a:latin typeface="Arial" panose="020B0604020202020204" pitchFamily="34" charset="0"/>
                <a:ea typeface="Times New Roman" panose="02020603050405020304" pitchFamily="18" charset="0"/>
                <a:cs typeface="Arial" panose="020B0604020202020204" pitchFamily="34" charset="0"/>
              </a:rPr>
              <a:t>6G branding </a:t>
            </a:r>
            <a:r>
              <a:rPr lang="en-GB" sz="1400" dirty="0">
                <a:effectLst/>
                <a:latin typeface="Arial" panose="020B0604020202020204" pitchFamily="34" charset="0"/>
                <a:ea typeface="Times New Roman" panose="02020603050405020304" pitchFamily="18" charset="0"/>
                <a:cs typeface="Arial" panose="020B0604020202020204" pitchFamily="34" charset="0"/>
              </a:rPr>
              <a:t>efforts once timeline announced</a:t>
            </a:r>
          </a:p>
          <a:p>
            <a:pPr algn="just">
              <a:spcBef>
                <a:spcPts val="0"/>
              </a:spcBef>
              <a:spcAft>
                <a:spcPts val="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Logo design and approval</a:t>
            </a:r>
          </a:p>
          <a:p>
            <a:pPr algn="just">
              <a:spcBef>
                <a:spcPts val="0"/>
              </a:spcBef>
              <a:spcAft>
                <a:spcPts val="0"/>
              </a:spcAft>
              <a:buFont typeface="Arial" panose="020B0604020202020204" pitchFamily="34" charset="0"/>
              <a:buChar char="•"/>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Trademark graphic</a:t>
            </a:r>
          </a:p>
          <a:p>
            <a:pPr algn="just">
              <a:spcAft>
                <a:spcPts val="600"/>
              </a:spcAft>
              <a:tabLst>
                <a:tab pos="900430" algn="l"/>
                <a:tab pos="2970530" algn="l"/>
                <a:tab pos="3780790" algn="l"/>
                <a:tab pos="4500880" algn="l"/>
              </a:tabLst>
            </a:pP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5" name="Title 1">
            <a:extLst>
              <a:ext uri="{FF2B5EF4-FFF2-40B4-BE49-F238E27FC236}">
                <a16:creationId xmlns:a16="http://schemas.microsoft.com/office/drawing/2014/main" id="{4BD5845B-EF06-2C6F-8E33-7766C4C342F4}"/>
              </a:ext>
            </a:extLst>
          </p:cNvPr>
          <p:cNvSpPr txBox="1">
            <a:spLocks/>
          </p:cNvSpPr>
          <p:nvPr/>
        </p:nvSpPr>
        <p:spPr bwMode="auto">
          <a:xfrm>
            <a:off x="838200" y="407797"/>
            <a:ext cx="8482584"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solidFill>
                  <a:schemeClr val="accent2"/>
                </a:solidFill>
              </a:rPr>
              <a:t>9</a:t>
            </a:r>
            <a:r>
              <a:rPr lang="en-GB" dirty="0"/>
              <a:t>	Planning …</a:t>
            </a:r>
          </a:p>
        </p:txBody>
      </p:sp>
    </p:spTree>
    <p:extLst>
      <p:ext uri="{BB962C8B-B14F-4D97-AF65-F5344CB8AC3E}">
        <p14:creationId xmlns:p14="http://schemas.microsoft.com/office/powerpoint/2010/main" val="307472480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dirty="0"/>
              <a:t>Report (PCG51_nn)</a:t>
            </a:r>
          </a:p>
        </p:txBody>
      </p:sp>
      <p:sp>
        <p:nvSpPr>
          <p:cNvPr id="4101" name="Content Placeholder 2">
            <a:extLst>
              <a:ext uri="{FF2B5EF4-FFF2-40B4-BE49-F238E27FC236}">
                <a16:creationId xmlns:a16="http://schemas.microsoft.com/office/drawing/2014/main" id="{E3053D84-4740-5F56-081A-9853132F25F1}"/>
              </a:ext>
            </a:extLst>
          </p:cNvPr>
          <p:cNvSpPr>
            <a:spLocks noGrp="1"/>
          </p:cNvSpPr>
          <p:nvPr>
            <p:ph idx="1"/>
          </p:nvPr>
        </p:nvSpPr>
        <p:spPr>
          <a:xfrm>
            <a:off x="838200" y="1837765"/>
            <a:ext cx="10224247" cy="4061011"/>
          </a:xfrm>
        </p:spPr>
        <p:txBody>
          <a:bodyPr/>
          <a:lstStyle/>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of content:</a:t>
            </a:r>
            <a:endParaRPr kumimoji="0" lang="en-GB" altLang="en-US" sz="11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endParaRPr lang="en-GB" altLang="en-US" sz="1400" dirty="0"/>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1		3GPP Website</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2		Social media</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3		Highlights Newsletter</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4		Videos</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5		Conferences &amp; Summits</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6		TSG and WG marcom activities</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7		Branding and Trademark protection</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8		3GPP Awards</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lang="en-GB" altLang="en-US" sz="1800" dirty="0"/>
              <a:t>9		Planning for the next six months</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endParaRPr lang="en-GB" altLang="en-US" sz="1400" dirty="0"/>
          </a:p>
          <a:p>
            <a:pPr marL="0" marR="0" lvl="0" indent="0" defTabSz="914400" rtl="0" eaLnBrk="0" fontAlgn="base" latinLnBrk="0" hangingPunct="0">
              <a:lnSpc>
                <a:spcPct val="100000"/>
              </a:lnSpc>
              <a:spcBef>
                <a:spcPct val="0"/>
              </a:spcBef>
              <a:spcAft>
                <a:spcPct val="0"/>
              </a:spcAft>
              <a:buClrTx/>
              <a:buSzTx/>
              <a:buFontTx/>
              <a:buNone/>
              <a:tabLst>
                <a:tab pos="895350" algn="r"/>
                <a:tab pos="5940425" algn="r"/>
              </a:tabLst>
            </a:pPr>
            <a:r>
              <a:rPr lang="en-GB" altLang="en-US" sz="1400" dirty="0">
                <a:solidFill>
                  <a:schemeClr val="bg2">
                    <a:lumMod val="50000"/>
                  </a:schemeClr>
                </a:solidFill>
              </a:rPr>
              <a:t>Annex A	    	Website articles published</a:t>
            </a:r>
          </a:p>
          <a:p>
            <a:pPr marL="0" marR="0" lvl="0" indent="0" defTabSz="914400" rtl="0" eaLnBrk="0" fontAlgn="base" latinLnBrk="0" hangingPunct="0">
              <a:lnSpc>
                <a:spcPct val="100000"/>
              </a:lnSpc>
              <a:spcBef>
                <a:spcPct val="0"/>
              </a:spcBef>
              <a:spcAft>
                <a:spcPct val="0"/>
              </a:spcAft>
              <a:buClrTx/>
              <a:buSzTx/>
              <a:buFontTx/>
              <a:buNone/>
              <a:tabLst>
                <a:tab pos="895350" algn="r"/>
                <a:tab pos="5940425" algn="r"/>
              </a:tabLst>
            </a:pPr>
            <a:r>
              <a:rPr lang="en-GB" altLang="en-US" sz="1400" dirty="0">
                <a:solidFill>
                  <a:schemeClr val="bg2">
                    <a:lumMod val="50000"/>
                  </a:schemeClr>
                </a:solidFill>
              </a:rPr>
              <a:t>Annex B	    	Website updates by MCC</a:t>
            </a:r>
          </a:p>
          <a:p>
            <a:pPr marL="0" marR="0" lvl="0" indent="0" defTabSz="914400" rtl="0" eaLnBrk="0" fontAlgn="base" latinLnBrk="0" hangingPunct="0">
              <a:lnSpc>
                <a:spcPct val="100000"/>
              </a:lnSpc>
              <a:spcBef>
                <a:spcPct val="0"/>
              </a:spcBef>
              <a:spcAft>
                <a:spcPct val="0"/>
              </a:spcAft>
              <a:buClrTx/>
              <a:buSzTx/>
              <a:buFontTx/>
              <a:buNone/>
              <a:tabLst>
                <a:tab pos="895350" algn="r"/>
                <a:tab pos="5940425" algn="r"/>
              </a:tabLst>
            </a:pPr>
            <a:r>
              <a:rPr lang="en-GB" altLang="en-US" sz="1400" dirty="0">
                <a:solidFill>
                  <a:schemeClr val="bg2">
                    <a:lumMod val="50000"/>
                  </a:schemeClr>
                </a:solidFill>
              </a:rPr>
              <a:t>Annex C	    	Logo authorizations granted</a:t>
            </a:r>
          </a:p>
          <a:p>
            <a:pPr marL="0" marR="0" lvl="0" indent="0" defTabSz="914400" rtl="0" eaLnBrk="0" fontAlgn="base" latinLnBrk="0" hangingPunct="0">
              <a:lnSpc>
                <a:spcPct val="100000"/>
              </a:lnSpc>
              <a:spcBef>
                <a:spcPct val="0"/>
              </a:spcBef>
              <a:spcAft>
                <a:spcPct val="0"/>
              </a:spcAft>
              <a:buClrTx/>
              <a:buSzTx/>
              <a:buFontTx/>
              <a:buNone/>
              <a:tabLst>
                <a:tab pos="895350" algn="r"/>
                <a:tab pos="5940425" algn="r"/>
              </a:tabLst>
            </a:pPr>
            <a:r>
              <a:rPr lang="en-GB" altLang="en-US" sz="1400" dirty="0">
                <a:solidFill>
                  <a:schemeClr val="bg2">
                    <a:lumMod val="50000"/>
                  </a:schemeClr>
                </a:solidFill>
              </a:rPr>
              <a:t>Annex D	    	Marketing budget 2023 and forecast 2024</a:t>
            </a:r>
          </a:p>
          <a:p>
            <a:pPr marL="0" marR="0" lvl="0" indent="0" defTabSz="914400" rtl="0" eaLnBrk="0" fontAlgn="base" latinLnBrk="0" hangingPunct="0">
              <a:lnSpc>
                <a:spcPct val="100000"/>
              </a:lnSpc>
              <a:spcBef>
                <a:spcPct val="0"/>
              </a:spcBef>
              <a:spcAft>
                <a:spcPct val="0"/>
              </a:spcAft>
              <a:buClrTx/>
              <a:buSzTx/>
              <a:buFontTx/>
              <a:buNone/>
              <a:tabLst>
                <a:tab pos="895350" algn="r"/>
                <a:tab pos="5940425" algn="r"/>
              </a:tabLst>
            </a:pPr>
            <a:r>
              <a:rPr lang="en-GB" altLang="en-US" sz="1400" dirty="0">
                <a:solidFill>
                  <a:schemeClr val="bg2">
                    <a:lumMod val="50000"/>
                  </a:schemeClr>
                </a:solidFill>
              </a:rPr>
              <a:t>Annex E	    	Marketing and Communications Officer - Task Description</a:t>
            </a:r>
          </a:p>
          <a:p>
            <a:pPr marL="0" marR="0" lvl="0" indent="0" defTabSz="914400" rtl="0" eaLnBrk="0" fontAlgn="base" latinLnBrk="0" hangingPunct="0">
              <a:lnSpc>
                <a:spcPct val="100000"/>
              </a:lnSpc>
              <a:spcBef>
                <a:spcPct val="0"/>
              </a:spcBef>
              <a:spcAft>
                <a:spcPct val="0"/>
              </a:spcAft>
              <a:buClrTx/>
              <a:buSzTx/>
              <a:buFontTx/>
              <a:buNone/>
              <a:tabLst>
                <a:tab pos="895350" algn="r"/>
                <a:tab pos="5940425" algn="r"/>
              </a:tabLst>
            </a:pPr>
            <a:r>
              <a:rPr lang="en-GB" altLang="en-US" sz="1400" dirty="0">
                <a:solidFill>
                  <a:schemeClr val="bg2">
                    <a:lumMod val="50000"/>
                  </a:schemeClr>
                </a:solidFill>
              </a:rPr>
              <a:t>Annex F	    	Marketing and Communications Officer - Goals, Responsibilities and Focus</a:t>
            </a:r>
            <a:r>
              <a:rPr lang="en-GB" altLang="en-US" sz="1400" dirty="0"/>
              <a:t>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a:t>
            </a:r>
            <a:r>
              <a:rPr lang="en-GB" dirty="0"/>
              <a:t>	3GPP Website </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329184" y="1825625"/>
            <a:ext cx="5404105" cy="4351338"/>
          </a:xfrm>
        </p:spPr>
        <p:txBody>
          <a:bodyPr/>
          <a:lstStyle/>
          <a:p>
            <a:pPr marL="0" indent="0" algn="just">
              <a:spcAft>
                <a:spcPts val="1200"/>
              </a:spcAft>
              <a:buNone/>
              <a:tabLst>
                <a:tab pos="900430" algn="l"/>
                <a:tab pos="2970530" algn="l"/>
                <a:tab pos="3780790" algn="l"/>
                <a:tab pos="4500880" algn="l"/>
              </a:tabLs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News, Technology, Partner and Events articles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election news from the March plenaries and summer WG meetings have provided major headline news over the past six months. The Awards for Excellence and Lifetime achievement have also been covered </a:t>
            </a:r>
          </a:p>
          <a:p>
            <a:pPr algn="jus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‘Browse our Technologies’ articles have been posted on a variety of topics, from direct contributions by experts and as re-published articles from the May 2023 Issue (6) of the Highlights newsletter </a:t>
            </a:r>
          </a:p>
          <a:p>
            <a:pPr algn="jus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 developing news source for the 3GPP website is ‘Partner News’. In the six months we have posted articles to promote partner White papers and Events with sufficient 3GPP relevance   </a:t>
            </a:r>
          </a:p>
          <a:p>
            <a:pPr algn="just">
              <a:spcAft>
                <a:spcPts val="1200"/>
              </a:spcAft>
              <a:tabLst>
                <a:tab pos="900430" algn="l"/>
                <a:tab pos="2970530" algn="l"/>
                <a:tab pos="3780790" algn="l"/>
                <a:tab pos="4500880" algn="l"/>
              </a:tabLs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Annex A</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 contains a list of the 32 marcom articles/pages added to the website, since PCG#50</a:t>
            </a:r>
          </a:p>
          <a:p>
            <a:endParaRPr lang="en-GB" sz="14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155EABD5-D27D-B865-8032-6792C4A799C4}"/>
              </a:ext>
            </a:extLst>
          </p:cNvPr>
          <p:cNvSpPr/>
          <p:nvPr/>
        </p:nvSpPr>
        <p:spPr>
          <a:xfrm>
            <a:off x="5733288" y="1271016"/>
            <a:ext cx="1152143" cy="694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Several images of a group of people&#10;&#10;Description automatically generated">
            <a:extLst>
              <a:ext uri="{FF2B5EF4-FFF2-40B4-BE49-F238E27FC236}">
                <a16:creationId xmlns:a16="http://schemas.microsoft.com/office/drawing/2014/main" id="{C3E17E11-8D8B-4D84-5060-8DCC51696C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4306" y="365125"/>
            <a:ext cx="5858510" cy="5808345"/>
          </a:xfrm>
          <a:prstGeom prst="rect">
            <a:avLst/>
          </a:prstGeom>
        </p:spPr>
      </p:pic>
    </p:spTree>
    <p:extLst>
      <p:ext uri="{BB962C8B-B14F-4D97-AF65-F5344CB8AC3E}">
        <p14:creationId xmlns:p14="http://schemas.microsoft.com/office/powerpoint/2010/main" val="30025156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1.2</a:t>
            </a:r>
            <a:r>
              <a:rPr lang="en-GB" dirty="0"/>
              <a:t>	Web Site Statistics </a:t>
            </a:r>
          </a:p>
        </p:txBody>
      </p:sp>
      <p:sp>
        <p:nvSpPr>
          <p:cNvPr id="14" name="Content Placeholder 2">
            <a:extLst>
              <a:ext uri="{FF2B5EF4-FFF2-40B4-BE49-F238E27FC236}">
                <a16:creationId xmlns:a16="http://schemas.microsoft.com/office/drawing/2014/main" id="{738FB1EE-BF32-D853-738B-61971AF6CD1D}"/>
              </a:ext>
            </a:extLst>
          </p:cNvPr>
          <p:cNvSpPr txBox="1">
            <a:spLocks/>
          </p:cNvSpPr>
          <p:nvPr/>
        </p:nvSpPr>
        <p:spPr bwMode="auto">
          <a:xfrm>
            <a:off x="441198" y="3589139"/>
            <a:ext cx="2631186"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tabLst>
                <a:tab pos="900430" algn="l"/>
                <a:tab pos="2970530" algn="l"/>
                <a:tab pos="3780790" algn="l"/>
                <a:tab pos="4500880" algn="l"/>
              </a:tabLst>
            </a:pPr>
            <a:r>
              <a:rPr lang="en-GB" sz="1400" dirty="0">
                <a:latin typeface="Arial" panose="020B0604020202020204" pitchFamily="34" charset="0"/>
                <a:cs typeface="Arial" panose="020B0604020202020204" pitchFamily="34" charset="0"/>
              </a:rPr>
              <a:t> </a:t>
            </a:r>
            <a:r>
              <a:rPr lang="en-US" sz="1400" dirty="0">
                <a:effectLst/>
                <a:latin typeface="Arial" panose="020B0604020202020204" pitchFamily="34" charset="0"/>
                <a:ea typeface="Times New Roman" panose="02020603050405020304" pitchFamily="18" charset="0"/>
                <a:cs typeface="Times New Roman" panose="02020603050405020304" pitchFamily="18" charset="0"/>
              </a:rPr>
              <a:t>Although overall page views are stable, there has been a marked increase in User numbers: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sz="1400" dirty="0">
              <a:latin typeface="Arial" panose="020B0604020202020204" pitchFamily="34" charset="0"/>
              <a:cs typeface="Arial" panose="020B0604020202020204" pitchFamily="34" charset="0"/>
            </a:endParaRPr>
          </a:p>
        </p:txBody>
      </p:sp>
      <p:graphicFrame>
        <p:nvGraphicFramePr>
          <p:cNvPr id="3" name="Chart 2">
            <a:extLst>
              <a:ext uri="{FF2B5EF4-FFF2-40B4-BE49-F238E27FC236}">
                <a16:creationId xmlns:a16="http://schemas.microsoft.com/office/drawing/2014/main" id="{AA8C0E72-148D-6950-65AE-DF2AEEEF2FD9}"/>
              </a:ext>
            </a:extLst>
          </p:cNvPr>
          <p:cNvGraphicFramePr/>
          <p:nvPr>
            <p:extLst>
              <p:ext uri="{D42A27DB-BD31-4B8C-83A1-F6EECF244321}">
                <p14:modId xmlns:p14="http://schemas.microsoft.com/office/powerpoint/2010/main" val="3438279241"/>
              </p:ext>
            </p:extLst>
          </p:nvPr>
        </p:nvGraphicFramePr>
        <p:xfrm>
          <a:off x="3931921" y="2020747"/>
          <a:ext cx="7627048" cy="40417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42166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403FBFA-AAA9-601C-9013-271488562075}"/>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5688893-C421-2312-71CC-E4AD86B2C445}"/>
              </a:ext>
            </a:extLst>
          </p:cNvPr>
          <p:cNvSpPr>
            <a:spLocks noGrp="1"/>
          </p:cNvSpPr>
          <p:nvPr>
            <p:ph type="title"/>
          </p:nvPr>
        </p:nvSpPr>
        <p:spPr>
          <a:xfrm>
            <a:off x="838201" y="365125"/>
            <a:ext cx="4447032" cy="1325563"/>
          </a:xfrm>
        </p:spPr>
        <p:txBody>
          <a:bodyPr/>
          <a:lstStyle/>
          <a:p>
            <a:r>
              <a:rPr lang="en-GB" dirty="0">
                <a:solidFill>
                  <a:schemeClr val="accent2"/>
                </a:solidFill>
              </a:rPr>
              <a:t>1.2</a:t>
            </a:r>
            <a:r>
              <a:rPr lang="en-GB" dirty="0"/>
              <a:t>	Web Site Statistics </a:t>
            </a:r>
          </a:p>
        </p:txBody>
      </p:sp>
      <p:sp>
        <p:nvSpPr>
          <p:cNvPr id="3" name="Content Placeholder 2">
            <a:extLst>
              <a:ext uri="{FF2B5EF4-FFF2-40B4-BE49-F238E27FC236}">
                <a16:creationId xmlns:a16="http://schemas.microsoft.com/office/drawing/2014/main" id="{53DCF1BF-0E16-6619-51FB-39093D4F8451}"/>
              </a:ext>
            </a:extLst>
          </p:cNvPr>
          <p:cNvSpPr>
            <a:spLocks noGrp="1"/>
          </p:cNvSpPr>
          <p:nvPr>
            <p:ph idx="1"/>
          </p:nvPr>
        </p:nvSpPr>
        <p:spPr>
          <a:xfrm>
            <a:off x="209109" y="1690688"/>
            <a:ext cx="4174811" cy="3008376"/>
          </a:xfrm>
        </p:spPr>
        <p:txBody>
          <a:bodyPr/>
          <a:lstStyle/>
          <a:p>
            <a:r>
              <a:rPr lang="en-GB" sz="1400" dirty="0">
                <a:latin typeface="Arial" panose="020B0604020202020204" pitchFamily="34" charset="0"/>
                <a:cs typeface="Arial" panose="020B0604020202020204" pitchFamily="34" charset="0"/>
              </a:rPr>
              <a:t> </a:t>
            </a:r>
            <a:r>
              <a:rPr lang="en-GB" sz="1400" dirty="0">
                <a:effectLst/>
                <a:latin typeface="Arial" panose="020B0604020202020204" pitchFamily="34" charset="0"/>
                <a:ea typeface="Times New Roman" panose="02020603050405020304" pitchFamily="18" charset="0"/>
                <a:cs typeface="Arial" panose="020B0604020202020204" pitchFamily="34" charset="0"/>
              </a:rPr>
              <a:t>Over the year there is significant user growth across all geographies, from 1H2022 to 1H2023.</a:t>
            </a:r>
          </a:p>
          <a:p>
            <a:pPr algn="just">
              <a:tabLst>
                <a:tab pos="900430" algn="l"/>
                <a:tab pos="2970530" algn="l"/>
                <a:tab pos="3780790" algn="l"/>
                <a:tab pos="4500880" algn="l"/>
              </a:tabLst>
            </a:pPr>
            <a:r>
              <a:rPr lang="en-GB" sz="1400" dirty="0">
                <a:latin typeface="Arial" panose="020B0604020202020204" pitchFamily="34" charset="0"/>
                <a:cs typeface="Arial" panose="020B0604020202020204" pitchFamily="34" charset="0"/>
              </a:rPr>
              <a:t> </a:t>
            </a:r>
            <a:r>
              <a:rPr lang="en-US" sz="1400" dirty="0">
                <a:effectLst/>
                <a:latin typeface="Arial" panose="020B0604020202020204" pitchFamily="34" charset="0"/>
                <a:ea typeface="Times New Roman" panose="02020603050405020304" pitchFamily="18" charset="0"/>
                <a:cs typeface="Arial" panose="020B0604020202020204" pitchFamily="34" charset="0"/>
              </a:rPr>
              <a:t>A comparison of page view data since the publication of the new website, between January/June 2022 (Old site) and January/June 2023 (New site) shows significant Home page growth and TSG/WG page growth. </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pPr algn="just">
              <a:tabLst>
                <a:tab pos="900430" algn="l"/>
                <a:tab pos="2970530" algn="l"/>
                <a:tab pos="3780790" algn="l"/>
                <a:tab pos="4500880" algn="l"/>
              </a:tabLst>
            </a:pPr>
            <a:r>
              <a:rPr lang="en-US" sz="1400" dirty="0">
                <a:effectLst/>
                <a:latin typeface="Arial" panose="020B0604020202020204" pitchFamily="34" charset="0"/>
                <a:ea typeface="Times New Roman" panose="02020603050405020304" pitchFamily="18" charset="0"/>
                <a:cs typeface="Arial" panose="020B0604020202020204" pitchFamily="34" charset="0"/>
              </a:rPr>
              <a:t>There is a drop in ‘</a:t>
            </a:r>
            <a:r>
              <a:rPr lang="en-US" sz="1400" dirty="0" err="1">
                <a:effectLst/>
                <a:latin typeface="Arial" panose="020B0604020202020204" pitchFamily="34" charset="0"/>
                <a:ea typeface="Times New Roman" panose="02020603050405020304" pitchFamily="18" charset="0"/>
                <a:cs typeface="Arial" panose="020B0604020202020204" pitchFamily="34" charset="0"/>
              </a:rPr>
              <a:t>Dynareport</a:t>
            </a:r>
            <a:r>
              <a:rPr lang="en-US" sz="1400" dirty="0">
                <a:effectLst/>
                <a:latin typeface="Arial" panose="020B0604020202020204" pitchFamily="34" charset="0"/>
                <a:ea typeface="Times New Roman" panose="02020603050405020304" pitchFamily="18" charset="0"/>
                <a:cs typeface="Arial" panose="020B0604020202020204" pitchFamily="34" charset="0"/>
              </a:rPr>
              <a:t>’ pages (traffic now going also to the Portal) and in site searches, due to the removal of the FTP site search. Users are now directed to the Portal for meeting/document searches.</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78DA426B-8F86-BC9F-39D4-23A7E19493D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0479" y="3461060"/>
            <a:ext cx="7257796" cy="2801450"/>
          </a:xfrm>
          <a:prstGeom prst="rect">
            <a:avLst/>
          </a:prstGeom>
          <a:noFill/>
        </p:spPr>
      </p:pic>
      <p:graphicFrame>
        <p:nvGraphicFramePr>
          <p:cNvPr id="11" name="Chart 10">
            <a:extLst>
              <a:ext uri="{FF2B5EF4-FFF2-40B4-BE49-F238E27FC236}">
                <a16:creationId xmlns:a16="http://schemas.microsoft.com/office/drawing/2014/main" id="{7A8C6CEE-E737-F8FC-291C-C50FD83CD830}"/>
              </a:ext>
            </a:extLst>
          </p:cNvPr>
          <p:cNvGraphicFramePr/>
          <p:nvPr>
            <p:extLst>
              <p:ext uri="{D42A27DB-BD31-4B8C-83A1-F6EECF244321}">
                <p14:modId xmlns:p14="http://schemas.microsoft.com/office/powerpoint/2010/main" val="362341604"/>
              </p:ext>
            </p:extLst>
          </p:nvPr>
        </p:nvGraphicFramePr>
        <p:xfrm>
          <a:off x="4993421" y="365125"/>
          <a:ext cx="6870700" cy="3220939"/>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89708135-A0A5-C917-CE12-8BC85922AE77}"/>
              </a:ext>
            </a:extLst>
          </p:cNvPr>
          <p:cNvSpPr txBox="1">
            <a:spLocks/>
          </p:cNvSpPr>
          <p:nvPr/>
        </p:nvSpPr>
        <p:spPr bwMode="auto">
          <a:xfrm>
            <a:off x="322834" y="4699064"/>
            <a:ext cx="4174811" cy="191109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ts val="1200"/>
              </a:lnSpc>
              <a:spcAft>
                <a:spcPts val="1200"/>
              </a:spcAft>
              <a:buNone/>
              <a:tabLst>
                <a:tab pos="540385" algn="l"/>
              </a:tabLst>
            </a:pPr>
            <a:r>
              <a:rPr lang="en-GB" sz="1400" b="1" dirty="0">
                <a:solidFill>
                  <a:schemeClr val="accent2"/>
                </a:solidFill>
                <a:effectLst/>
                <a:latin typeface="Arial" panose="020B0604020202020204" pitchFamily="34" charset="0"/>
                <a:cs typeface="Arial" panose="020B0604020202020204" pitchFamily="34" charset="0"/>
              </a:rPr>
              <a:t>1.3</a:t>
            </a:r>
            <a:r>
              <a:rPr lang="en-GB" sz="1400" b="1" dirty="0">
                <a:effectLst/>
                <a:latin typeface="Arial" panose="020B0604020202020204" pitchFamily="34" charset="0"/>
                <a:cs typeface="Arial" panose="020B0604020202020204" pitchFamily="34" charset="0"/>
              </a:rPr>
              <a:t> </a:t>
            </a:r>
            <a:r>
              <a:rPr lang="en-US" sz="1400" b="1" dirty="0">
                <a:effectLst/>
                <a:latin typeface="Arial" panose="020B0604020202020204" pitchFamily="34" charset="0"/>
                <a:cs typeface="Times New Roman" panose="02020603050405020304" pitchFamily="18" charset="0"/>
              </a:rPr>
              <a:t>3GPP Website CMS developments</a:t>
            </a:r>
            <a:endParaRPr lang="en-GB" sz="1400" b="1" dirty="0">
              <a:effectLst/>
              <a:latin typeface="Arial" panose="020B0604020202020204" pitchFamily="34" charset="0"/>
              <a:cs typeface="Times New Roman" panose="02020603050405020304" pitchFamily="18" charset="0"/>
            </a:endParaRPr>
          </a:p>
          <a:p>
            <a:pPr algn="just">
              <a:spcAft>
                <a:spcPts val="1200"/>
              </a:spcAft>
              <a:tabLst>
                <a:tab pos="900430" algn="l"/>
                <a:tab pos="2970530" algn="l"/>
                <a:tab pos="3780790" algn="l"/>
                <a:tab pos="4500880" algn="l"/>
              </a:tabLs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A briefing and call for quote has been sent to agency. By the end of 2023 we should have the necessary improvements made for:</a:t>
            </a:r>
          </a:p>
          <a:p>
            <a:pPr marL="342900" lvl="0" indent="-342900" hangingPunct="0">
              <a:spcBef>
                <a:spcPts val="0"/>
              </a:spcBef>
              <a:spcAft>
                <a:spcPts val="0"/>
              </a:spcAft>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Table creation and complexity issues, </a:t>
            </a:r>
            <a:endParaRPr lang="en-GB" sz="1000" dirty="0">
              <a:effectLst/>
              <a:latin typeface="Times New Roman" panose="02020603050405020304" pitchFamily="18" charset="0"/>
              <a:ea typeface="Times New Roman" panose="02020603050405020304" pitchFamily="18" charset="0"/>
            </a:endParaRPr>
          </a:p>
          <a:p>
            <a:pPr marL="342900" lvl="0" indent="-342900" hangingPunct="0">
              <a:spcBef>
                <a:spcPts val="0"/>
              </a:spcBef>
              <a:spcAft>
                <a:spcPts val="0"/>
              </a:spcAft>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Menu creation and updates, </a:t>
            </a:r>
            <a:endParaRPr lang="en-GB" sz="1000" dirty="0">
              <a:effectLst/>
              <a:latin typeface="Times New Roman" panose="02020603050405020304" pitchFamily="18" charset="0"/>
              <a:ea typeface="Times New Roman" panose="02020603050405020304" pitchFamily="18" charset="0"/>
            </a:endParaRPr>
          </a:p>
          <a:p>
            <a:pPr marL="342900" lvl="0" indent="-342900" hangingPunct="0">
              <a:spcBef>
                <a:spcPts val="0"/>
              </a:spcBef>
              <a:spcAft>
                <a:spcPts val="0"/>
              </a:spcAft>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Volume of ‘404’s, </a:t>
            </a:r>
            <a:endParaRPr lang="en-GB" sz="1000" dirty="0">
              <a:effectLst/>
              <a:latin typeface="Times New Roman" panose="02020603050405020304" pitchFamily="18" charset="0"/>
              <a:ea typeface="Times New Roman" panose="02020603050405020304" pitchFamily="18" charset="0"/>
            </a:endParaRPr>
          </a:p>
          <a:p>
            <a:pPr marL="342900" lvl="0" indent="-342900" hangingPunct="0">
              <a:spcBef>
                <a:spcPts val="0"/>
              </a:spcBef>
              <a:spcAft>
                <a:spcPts val="0"/>
              </a:spcAft>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User-friendliness of SP Page Builder, </a:t>
            </a:r>
            <a:endParaRPr lang="en-GB" sz="1000" dirty="0">
              <a:effectLst/>
              <a:latin typeface="Times New Roman" panose="02020603050405020304" pitchFamily="18" charset="0"/>
              <a:ea typeface="Times New Roman" panose="02020603050405020304" pitchFamily="18" charset="0"/>
            </a:endParaRPr>
          </a:p>
          <a:p>
            <a:pPr marL="342900" lvl="0" indent="-342900" hangingPunct="0">
              <a:spcBef>
                <a:spcPts val="0"/>
              </a:spcBef>
              <a:spcAft>
                <a:spcPts val="0"/>
              </a:spcAft>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Image size continuity.</a:t>
            </a:r>
            <a:endParaRPr lang="en-GB" sz="1000" dirty="0">
              <a:effectLst/>
              <a:latin typeface="Times New Roman" panose="02020603050405020304" pitchFamily="18" charset="0"/>
              <a:ea typeface="Times New Roman" panose="02020603050405020304" pitchFamily="18" charset="0"/>
            </a:endParaRPr>
          </a:p>
          <a:p>
            <a:pPr marL="0" indent="0" algn="just">
              <a:buNone/>
              <a:tabLst>
                <a:tab pos="900430" algn="l"/>
                <a:tab pos="2970530" algn="l"/>
                <a:tab pos="3780790" algn="l"/>
                <a:tab pos="4500880" algn="l"/>
              </a:tabLst>
            </a:pP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924609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p:txBody>
          <a:bodyPr/>
          <a:lstStyle/>
          <a:p>
            <a:r>
              <a:rPr lang="en-GB" dirty="0">
                <a:solidFill>
                  <a:schemeClr val="accent2"/>
                </a:solidFill>
              </a:rPr>
              <a:t>3</a:t>
            </a:r>
            <a:r>
              <a:rPr lang="en-GB" dirty="0"/>
              <a:t>	Highlights Newsletter </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838200" y="1825625"/>
            <a:ext cx="4648200" cy="4351338"/>
          </a:xfrm>
        </p:spPr>
        <p:txBody>
          <a:bodyPr/>
          <a:lstStyle/>
          <a:p>
            <a:pPr algn="just">
              <a:spcAft>
                <a:spcPts val="1200"/>
              </a:spcAft>
              <a:tabLst>
                <a:tab pos="900430" algn="l"/>
                <a:tab pos="2970530" algn="l"/>
                <a:tab pos="3780790" algn="l"/>
                <a:tab pos="4500880" algn="l"/>
              </a:tabLst>
            </a:pPr>
            <a:r>
              <a:rPr lang="en-GB" sz="1400" dirty="0">
                <a:latin typeface="Arial" panose="020B0604020202020204" pitchFamily="34" charset="0"/>
                <a:cs typeface="Arial" panose="020B0604020202020204" pitchFamily="34" charset="0"/>
              </a:rPr>
              <a:t> </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content plan for Issue 7 of Highlights is now stable, with a copy deadline of October 10 approaching. The new edition will be distributed at ETSI Reception areas, TSG/WG meetings and trade events from Mid November 2023.</a:t>
            </a:r>
          </a:p>
          <a:p>
            <a:pPr marL="457200" indent="-457200" algn="just">
              <a:lnSpc>
                <a:spcPts val="1200"/>
              </a:lnSpc>
              <a:spcAft>
                <a:spcPts val="1200"/>
              </a:spcAft>
            </a:pPr>
            <a:r>
              <a:rPr lang="en-GB" sz="1400" dirty="0">
                <a:latin typeface="Arial" panose="020B0604020202020204" pitchFamily="34" charset="0"/>
                <a:cs typeface="Times New Roman" panose="02020603050405020304" pitchFamily="18" charset="0"/>
              </a:rPr>
              <a:t>9 articles from TSG/WG experts:</a:t>
            </a:r>
          </a:p>
          <a:p>
            <a:pPr marL="457200" indent="-457200" algn="just">
              <a:lnSpc>
                <a:spcPts val="1200"/>
              </a:lnSpc>
              <a:spcAft>
                <a:spcPts val="1200"/>
              </a:spcAft>
            </a:pPr>
            <a:r>
              <a:rPr lang="en-GB" sz="1400" dirty="0">
                <a:effectLst/>
                <a:latin typeface="Arial" panose="020B0604020202020204" pitchFamily="34" charset="0"/>
                <a:cs typeface="Times New Roman" panose="02020603050405020304" pitchFamily="18" charset="0"/>
              </a:rPr>
              <a:t>3 Partner articles: MFA, TCCA, TSDSI</a:t>
            </a:r>
          </a:p>
          <a:p>
            <a:endParaRPr lang="en-GB" sz="2000"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0962D382-FFE1-3B7B-51DF-7FCC0B8C08BF}"/>
              </a:ext>
            </a:extLst>
          </p:cNvPr>
          <p:cNvGraphicFramePr>
            <a:graphicFrameLocks noGrp="1"/>
          </p:cNvGraphicFramePr>
          <p:nvPr>
            <p:extLst>
              <p:ext uri="{D42A27DB-BD31-4B8C-83A1-F6EECF244321}">
                <p14:modId xmlns:p14="http://schemas.microsoft.com/office/powerpoint/2010/main" val="959465326"/>
              </p:ext>
            </p:extLst>
          </p:nvPr>
        </p:nvGraphicFramePr>
        <p:xfrm>
          <a:off x="6705602" y="2593320"/>
          <a:ext cx="4760974" cy="2815948"/>
        </p:xfrm>
        <a:graphic>
          <a:graphicData uri="http://schemas.openxmlformats.org/drawingml/2006/table">
            <a:tbl>
              <a:tblPr>
                <a:tableStyleId>{6E25E649-3F16-4E02-A733-19D2CDBF48F0}</a:tableStyleId>
              </a:tblPr>
              <a:tblGrid>
                <a:gridCol w="4760974">
                  <a:extLst>
                    <a:ext uri="{9D8B030D-6E8A-4147-A177-3AD203B41FA5}">
                      <a16:colId xmlns:a16="http://schemas.microsoft.com/office/drawing/2014/main" val="916791584"/>
                    </a:ext>
                  </a:extLst>
                </a:gridCol>
              </a:tblGrid>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a:effectLst/>
                        </a:rPr>
                        <a:t>TSG SA Rel-18 progress and Rel-19 Planning</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06717597"/>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a:effectLst/>
                        </a:rPr>
                        <a:t>5G Network Slice charging for NSAC and NSSAA</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5912601"/>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a:effectLst/>
                        </a:rPr>
                        <a:t>TSG CT leadership on track with Rel-18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28696805"/>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dirty="0">
                          <a:effectLst/>
                        </a:rPr>
                        <a:t>Rel-18 status and Rel-19 progress in TSG RAN </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4756937"/>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a:effectLst/>
                        </a:rPr>
                        <a:t>Security features for Non-public Networks (NPN)</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96429281"/>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dirty="0">
                          <a:effectLst/>
                        </a:rPr>
                        <a:t>WG RAN1 functional freeze of Release 18 work</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34739483"/>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a:effectLst/>
                        </a:rPr>
                        <a:t>WG SA6 progress in release 18</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17865855"/>
                  </a:ext>
                </a:extLst>
              </a:tr>
              <a:tr h="383843">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a:effectLst/>
                        </a:rPr>
                        <a:t>Rel-18 Duplex Evolution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38054602"/>
                  </a:ext>
                </a:extLst>
              </a:tr>
              <a:tr h="277775">
                <a:tc>
                  <a:txBody>
                    <a:bodyPr/>
                    <a:lstStyle/>
                    <a:p>
                      <a:pPr marL="171450" indent="-171450" algn="l">
                        <a:spcAft>
                          <a:spcPts val="1200"/>
                        </a:spcAft>
                        <a:buFont typeface="Arial" panose="020B0604020202020204" pitchFamily="34" charset="0"/>
                        <a:buChar char="•"/>
                        <a:tabLst>
                          <a:tab pos="900430" algn="l"/>
                          <a:tab pos="2970530" algn="l"/>
                          <a:tab pos="3780790" algn="l"/>
                          <a:tab pos="4500880" algn="l"/>
                          <a:tab pos="457200" algn="l"/>
                        </a:tabLst>
                      </a:pPr>
                      <a:r>
                        <a:rPr lang="en-GB" sz="1600" dirty="0">
                          <a:effectLst/>
                        </a:rPr>
                        <a:t>IVAS Codec for the next generation of 3GPP voice and audio</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27766862"/>
                  </a:ext>
                </a:extLst>
              </a:tr>
            </a:tbl>
          </a:graphicData>
        </a:graphic>
      </p:graphicFrame>
      <p:sp>
        <p:nvSpPr>
          <p:cNvPr id="9" name="TextBox 8">
            <a:extLst>
              <a:ext uri="{FF2B5EF4-FFF2-40B4-BE49-F238E27FC236}">
                <a16:creationId xmlns:a16="http://schemas.microsoft.com/office/drawing/2014/main" id="{E37D6405-624A-BBB2-C145-CED29967F729}"/>
              </a:ext>
            </a:extLst>
          </p:cNvPr>
          <p:cNvSpPr txBox="1"/>
          <p:nvPr/>
        </p:nvSpPr>
        <p:spPr>
          <a:xfrm>
            <a:off x="6705602" y="2066544"/>
            <a:ext cx="4720267" cy="369332"/>
          </a:xfrm>
          <a:prstGeom prst="rect">
            <a:avLst/>
          </a:prstGeom>
          <a:noFill/>
        </p:spPr>
        <p:txBody>
          <a:bodyPr wrap="none" rtlCol="0">
            <a:spAutoFit/>
          </a:bodyPr>
          <a:lstStyle/>
          <a:p>
            <a:r>
              <a:rPr lang="en-GB" dirty="0"/>
              <a:t>Issue #7 Articles from TSG and WG experts:</a:t>
            </a:r>
          </a:p>
        </p:txBody>
      </p:sp>
      <p:graphicFrame>
        <p:nvGraphicFramePr>
          <p:cNvPr id="10" name="Chart 9">
            <a:extLst>
              <a:ext uri="{FF2B5EF4-FFF2-40B4-BE49-F238E27FC236}">
                <a16:creationId xmlns:a16="http://schemas.microsoft.com/office/drawing/2014/main" id="{8A91AD21-3166-4731-BC7A-7D67DA11B099}"/>
              </a:ext>
            </a:extLst>
          </p:cNvPr>
          <p:cNvGraphicFramePr/>
          <p:nvPr>
            <p:extLst>
              <p:ext uri="{D42A27DB-BD31-4B8C-83A1-F6EECF244321}">
                <p14:modId xmlns:p14="http://schemas.microsoft.com/office/powerpoint/2010/main" val="3549949709"/>
              </p:ext>
            </p:extLst>
          </p:nvPr>
        </p:nvGraphicFramePr>
        <p:xfrm>
          <a:off x="838200" y="4001294"/>
          <a:ext cx="4924425" cy="20428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770657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50FAC-480A-1EF4-B3E2-25C917CB34A6}"/>
              </a:ext>
            </a:extLst>
          </p:cNvPr>
          <p:cNvSpPr>
            <a:spLocks noGrp="1"/>
          </p:cNvSpPr>
          <p:nvPr>
            <p:ph type="title"/>
          </p:nvPr>
        </p:nvSpPr>
        <p:spPr>
          <a:xfrm>
            <a:off x="502920" y="365125"/>
            <a:ext cx="10850880" cy="1325563"/>
          </a:xfrm>
        </p:spPr>
        <p:txBody>
          <a:bodyPr/>
          <a:lstStyle/>
          <a:p>
            <a:r>
              <a:rPr lang="en-GB" dirty="0">
                <a:solidFill>
                  <a:schemeClr val="accent2"/>
                </a:solidFill>
              </a:rPr>
              <a:t>4</a:t>
            </a:r>
            <a:r>
              <a:rPr lang="en-GB" dirty="0"/>
              <a:t>	Videos</a:t>
            </a:r>
          </a:p>
        </p:txBody>
      </p:sp>
      <p:sp>
        <p:nvSpPr>
          <p:cNvPr id="3" name="Content Placeholder 2">
            <a:extLst>
              <a:ext uri="{FF2B5EF4-FFF2-40B4-BE49-F238E27FC236}">
                <a16:creationId xmlns:a16="http://schemas.microsoft.com/office/drawing/2014/main" id="{2BAEBFD1-8423-DE09-20BB-34977E17914A}"/>
              </a:ext>
            </a:extLst>
          </p:cNvPr>
          <p:cNvSpPr>
            <a:spLocks noGrp="1"/>
          </p:cNvSpPr>
          <p:nvPr>
            <p:ph idx="1"/>
          </p:nvPr>
        </p:nvSpPr>
        <p:spPr>
          <a:xfrm>
            <a:off x="502920" y="1887757"/>
            <a:ext cx="5971032" cy="1009015"/>
          </a:xfrm>
        </p:spPr>
        <p:txBody>
          <a:bodyPr/>
          <a:lstStyle/>
          <a:p>
            <a:pPr marL="0" indent="0">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Video interviews, featuring the TSG Chairs will be recorded at the December TSGs, on Thursday, December 14.</a:t>
            </a:r>
          </a:p>
        </p:txBody>
      </p:sp>
      <p:sp>
        <p:nvSpPr>
          <p:cNvPr id="10" name="Title 1">
            <a:extLst>
              <a:ext uri="{FF2B5EF4-FFF2-40B4-BE49-F238E27FC236}">
                <a16:creationId xmlns:a16="http://schemas.microsoft.com/office/drawing/2014/main" id="{F076F71D-9949-E62F-3A4B-199EF5C4BB90}"/>
              </a:ext>
            </a:extLst>
          </p:cNvPr>
          <p:cNvSpPr txBox="1">
            <a:spLocks/>
          </p:cNvSpPr>
          <p:nvPr/>
        </p:nvSpPr>
        <p:spPr bwMode="auto">
          <a:xfrm>
            <a:off x="502920" y="2786569"/>
            <a:ext cx="644652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solidFill>
                  <a:schemeClr val="accent2"/>
                </a:solidFill>
              </a:rPr>
              <a:t>5</a:t>
            </a:r>
            <a:r>
              <a:rPr lang="en-GB" dirty="0"/>
              <a:t>	Conferences &amp; events</a:t>
            </a:r>
          </a:p>
        </p:txBody>
      </p:sp>
      <p:sp>
        <p:nvSpPr>
          <p:cNvPr id="11" name="Content Placeholder 2">
            <a:extLst>
              <a:ext uri="{FF2B5EF4-FFF2-40B4-BE49-F238E27FC236}">
                <a16:creationId xmlns:a16="http://schemas.microsoft.com/office/drawing/2014/main" id="{138CF410-674C-532D-0196-3582C7B5457F}"/>
              </a:ext>
            </a:extLst>
          </p:cNvPr>
          <p:cNvSpPr txBox="1">
            <a:spLocks/>
          </p:cNvSpPr>
          <p:nvPr/>
        </p:nvSpPr>
        <p:spPr bwMode="auto">
          <a:xfrm>
            <a:off x="502920" y="4112132"/>
            <a:ext cx="5971032" cy="100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The list of 2023 - 3GPP endorsed conferences &amp; events for participation is as follows:</a:t>
            </a:r>
          </a:p>
          <a:p>
            <a:pPr algn="jus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Times New Roman" panose="02020603050405020304" pitchFamily="18" charset="0"/>
              </a:rPr>
              <a:t> MWC 2024 planning to start soon</a:t>
            </a:r>
          </a:p>
          <a:p>
            <a:pPr algn="jus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Skipped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The </a:t>
            </a:r>
            <a:r>
              <a:rPr lang="en-GB" sz="1800" b="1" dirty="0" err="1">
                <a:effectLst/>
                <a:latin typeface="Arial" panose="020B0604020202020204" pitchFamily="34" charset="0"/>
                <a:ea typeface="Times New Roman" panose="02020603050405020304" pitchFamily="18" charset="0"/>
                <a:cs typeface="Times New Roman" panose="02020603050405020304" pitchFamily="18" charset="0"/>
              </a:rPr>
              <a:t>NetworkX</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b="0" dirty="0">
                <a:effectLst/>
                <a:latin typeface="Arial" panose="020B0604020202020204" pitchFamily="34" charset="0"/>
                <a:ea typeface="Times New Roman" panose="02020603050405020304" pitchFamily="18" charset="0"/>
                <a:cs typeface="Times New Roman" panose="02020603050405020304" pitchFamily="18" charset="0"/>
              </a:rPr>
              <a:t>(5G World) in 2023. Our logo off the event and the Informa series.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13" name="Table 12">
            <a:extLst>
              <a:ext uri="{FF2B5EF4-FFF2-40B4-BE49-F238E27FC236}">
                <a16:creationId xmlns:a16="http://schemas.microsoft.com/office/drawing/2014/main" id="{D3D1404A-3D83-05CF-6DCD-3D10C0D23F40}"/>
              </a:ext>
            </a:extLst>
          </p:cNvPr>
          <p:cNvGraphicFramePr>
            <a:graphicFrameLocks noGrp="1"/>
          </p:cNvGraphicFramePr>
          <p:nvPr>
            <p:extLst>
              <p:ext uri="{D42A27DB-BD31-4B8C-83A1-F6EECF244321}">
                <p14:modId xmlns:p14="http://schemas.microsoft.com/office/powerpoint/2010/main" val="1834572741"/>
              </p:ext>
            </p:extLst>
          </p:nvPr>
        </p:nvGraphicFramePr>
        <p:xfrm>
          <a:off x="7168896" y="2775074"/>
          <a:ext cx="4819904" cy="3400425"/>
        </p:xfrm>
        <a:graphic>
          <a:graphicData uri="http://schemas.openxmlformats.org/drawingml/2006/table">
            <a:tbl>
              <a:tblPr firstCol="1">
                <a:tableStyleId>{5C22544A-7EE6-4342-B048-85BDC9FD1C3A}</a:tableStyleId>
              </a:tblPr>
              <a:tblGrid>
                <a:gridCol w="1615662">
                  <a:extLst>
                    <a:ext uri="{9D8B030D-6E8A-4147-A177-3AD203B41FA5}">
                      <a16:colId xmlns:a16="http://schemas.microsoft.com/office/drawing/2014/main" val="898935121"/>
                    </a:ext>
                  </a:extLst>
                </a:gridCol>
                <a:gridCol w="918779">
                  <a:extLst>
                    <a:ext uri="{9D8B030D-6E8A-4147-A177-3AD203B41FA5}">
                      <a16:colId xmlns:a16="http://schemas.microsoft.com/office/drawing/2014/main" val="2165817420"/>
                    </a:ext>
                  </a:extLst>
                </a:gridCol>
                <a:gridCol w="1136989">
                  <a:extLst>
                    <a:ext uri="{9D8B030D-6E8A-4147-A177-3AD203B41FA5}">
                      <a16:colId xmlns:a16="http://schemas.microsoft.com/office/drawing/2014/main" val="1319805747"/>
                    </a:ext>
                  </a:extLst>
                </a:gridCol>
                <a:gridCol w="1148474">
                  <a:extLst>
                    <a:ext uri="{9D8B030D-6E8A-4147-A177-3AD203B41FA5}">
                      <a16:colId xmlns:a16="http://schemas.microsoft.com/office/drawing/2014/main" val="475205873"/>
                    </a:ext>
                  </a:extLst>
                </a:gridCol>
              </a:tblGrid>
              <a:tr h="238125">
                <a:tc>
                  <a:txBody>
                    <a:bodyPr/>
                    <a:lstStyle/>
                    <a:p>
                      <a:pPr algn="l">
                        <a:spcAft>
                          <a:spcPts val="1200"/>
                        </a:spcAft>
                        <a:tabLst>
                          <a:tab pos="900430" algn="l"/>
                          <a:tab pos="2970530" algn="l"/>
                          <a:tab pos="3780790" algn="l"/>
                          <a:tab pos="4500880" algn="l"/>
                          <a:tab pos="457200" algn="l"/>
                        </a:tabLst>
                      </a:pPr>
                      <a:r>
                        <a:rPr lang="en-GB" sz="1000">
                          <a:effectLst/>
                        </a:rPr>
                        <a:t>MWC 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27/02/2023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Barcelona</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24271186"/>
                  </a:ext>
                </a:extLst>
              </a:tr>
              <a:tr h="238125">
                <a:tc>
                  <a:txBody>
                    <a:bodyPr/>
                    <a:lstStyle/>
                    <a:p>
                      <a:pPr algn="l">
                        <a:spcAft>
                          <a:spcPts val="1200"/>
                        </a:spcAft>
                        <a:tabLst>
                          <a:tab pos="900430" algn="l"/>
                          <a:tab pos="2970530" algn="l"/>
                          <a:tab pos="3780790" algn="l"/>
                          <a:tab pos="4500880" algn="l"/>
                          <a:tab pos="457200" algn="l"/>
                        </a:tabLst>
                      </a:pPr>
                      <a:r>
                        <a:rPr lang="en-GB" sz="1000">
                          <a:effectLst/>
                        </a:rPr>
                        <a:t>6G Symposium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24/04/2023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London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Speakers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51433290"/>
                  </a:ext>
                </a:extLst>
              </a:tr>
              <a:tr h="476250">
                <a:tc>
                  <a:txBody>
                    <a:bodyPr/>
                    <a:lstStyle/>
                    <a:p>
                      <a:pPr algn="l">
                        <a:spcAft>
                          <a:spcPts val="1200"/>
                        </a:spcAft>
                        <a:tabLst>
                          <a:tab pos="900430" algn="l"/>
                          <a:tab pos="2970530" algn="l"/>
                          <a:tab pos="3780790" algn="l"/>
                          <a:tab pos="4500880" algn="l"/>
                          <a:tab pos="457200" algn="l"/>
                        </a:tabLst>
                      </a:pPr>
                      <a:r>
                        <a:rPr lang="en-GB" sz="1000" dirty="0">
                          <a:effectLst/>
                        </a:rPr>
                        <a:t>6G Summit</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26/04/2023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Berlin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Speaker</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03173368"/>
                  </a:ext>
                </a:extLst>
              </a:tr>
              <a:tr h="238125">
                <a:tc>
                  <a:txBody>
                    <a:bodyPr/>
                    <a:lstStyle/>
                    <a:p>
                      <a:pPr algn="l">
                        <a:spcAft>
                          <a:spcPts val="1200"/>
                        </a:spcAft>
                        <a:tabLst>
                          <a:tab pos="900430" algn="l"/>
                          <a:tab pos="2970530" algn="l"/>
                          <a:tab pos="3780790" algn="l"/>
                          <a:tab pos="4500880" algn="l"/>
                          <a:tab pos="457200" algn="l"/>
                        </a:tabLst>
                      </a:pPr>
                      <a:r>
                        <a:rPr lang="en-GB" sz="1000">
                          <a:effectLst/>
                        </a:rPr>
                        <a:t>6G India 2023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09/05/2023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New Delhi</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Speaker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15961787"/>
                  </a:ext>
                </a:extLst>
              </a:tr>
              <a:tr h="238125">
                <a:tc>
                  <a:txBody>
                    <a:bodyPr/>
                    <a:lstStyle/>
                    <a:p>
                      <a:pPr algn="l">
                        <a:spcAft>
                          <a:spcPts val="1200"/>
                        </a:spcAft>
                        <a:tabLst>
                          <a:tab pos="900430" algn="l"/>
                          <a:tab pos="2970530" algn="l"/>
                          <a:tab pos="3780790" algn="l"/>
                          <a:tab pos="4500880" algn="l"/>
                          <a:tab pos="457200" algn="l"/>
                        </a:tabLst>
                      </a:pPr>
                      <a:r>
                        <a:rPr lang="en-GB" sz="1000">
                          <a:effectLst/>
                        </a:rPr>
                        <a:t>The Big 5G Event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15/05/2023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Austin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01562412"/>
                  </a:ext>
                </a:extLst>
              </a:tr>
              <a:tr h="238125">
                <a:tc>
                  <a:txBody>
                    <a:bodyPr/>
                    <a:lstStyle/>
                    <a:p>
                      <a:pPr algn="l">
                        <a:spcAft>
                          <a:spcPts val="1200"/>
                        </a:spcAft>
                        <a:tabLst>
                          <a:tab pos="900430" algn="l"/>
                          <a:tab pos="2970530" algn="l"/>
                          <a:tab pos="3780790" algn="l"/>
                          <a:tab pos="4500880" algn="l"/>
                          <a:tab pos="457200" algn="l"/>
                        </a:tabLst>
                      </a:pPr>
                      <a:r>
                        <a:rPr lang="en-GB" sz="1000">
                          <a:effectLst/>
                        </a:rPr>
                        <a:t>5G MENA</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23/05/2023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Dubai</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47341363"/>
                  </a:ext>
                </a:extLst>
              </a:tr>
              <a:tr h="476250">
                <a:tc>
                  <a:txBody>
                    <a:bodyPr/>
                    <a:lstStyle/>
                    <a:p>
                      <a:pPr algn="l">
                        <a:spcAft>
                          <a:spcPts val="1200"/>
                        </a:spcAft>
                        <a:tabLst>
                          <a:tab pos="900430" algn="l"/>
                          <a:tab pos="2970530" algn="l"/>
                          <a:tab pos="3780790" algn="l"/>
                          <a:tab pos="4500880" algn="l"/>
                          <a:tab pos="457200" algn="l"/>
                        </a:tabLst>
                      </a:pPr>
                      <a:r>
                        <a:rPr lang="en-GB" sz="1000">
                          <a:effectLst/>
                        </a:rPr>
                        <a:t>CCW 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23/05/2023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Helsinki</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 Speaker, Stand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08426172"/>
                  </a:ext>
                </a:extLst>
              </a:tr>
              <a:tr h="476250">
                <a:tc>
                  <a:txBody>
                    <a:bodyPr/>
                    <a:lstStyle/>
                    <a:p>
                      <a:pPr algn="l">
                        <a:spcAft>
                          <a:spcPts val="1200"/>
                        </a:spcAft>
                        <a:tabLst>
                          <a:tab pos="900430" algn="l"/>
                          <a:tab pos="2970530" algn="l"/>
                          <a:tab pos="3780790" algn="l"/>
                          <a:tab pos="4500880" algn="l"/>
                          <a:tab pos="457200" algn="l"/>
                        </a:tabLst>
                      </a:pPr>
                      <a:r>
                        <a:rPr lang="en-GB" sz="1000">
                          <a:effectLst/>
                        </a:rPr>
                        <a:t>ATSC Board Strategy Retreat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dirty="0">
                          <a:effectLst/>
                        </a:rPr>
                        <a:t>29/08/2023</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Raleigh, NC</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Speaker (Remote)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62684825"/>
                  </a:ext>
                </a:extLst>
              </a:tr>
              <a:tr h="238125">
                <a:tc>
                  <a:txBody>
                    <a:bodyPr/>
                    <a:lstStyle/>
                    <a:p>
                      <a:pPr algn="l">
                        <a:spcAft>
                          <a:spcPts val="1200"/>
                        </a:spcAft>
                        <a:tabLst>
                          <a:tab pos="900430" algn="l"/>
                          <a:tab pos="2970530" algn="l"/>
                          <a:tab pos="3780790" algn="l"/>
                          <a:tab pos="4500880" algn="l"/>
                          <a:tab pos="457200" algn="l"/>
                        </a:tabLst>
                      </a:pPr>
                      <a:r>
                        <a:rPr lang="en-GB" sz="1000">
                          <a:effectLst/>
                        </a:rPr>
                        <a:t>NetworkX - 5G World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24/10/2023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Paris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28370112"/>
                  </a:ext>
                </a:extLst>
              </a:tr>
              <a:tr h="238125">
                <a:tc>
                  <a:txBody>
                    <a:bodyPr/>
                    <a:lstStyle/>
                    <a:p>
                      <a:pPr algn="l">
                        <a:spcAft>
                          <a:spcPts val="1200"/>
                        </a:spcAft>
                        <a:tabLst>
                          <a:tab pos="900430" algn="l"/>
                          <a:tab pos="2970530" algn="l"/>
                          <a:tab pos="3780790" algn="l"/>
                          <a:tab pos="4500880" algn="l"/>
                          <a:tab pos="457200" algn="l"/>
                        </a:tabLst>
                      </a:pPr>
                      <a:r>
                        <a:rPr lang="en-GB" sz="1000">
                          <a:effectLst/>
                        </a:rPr>
                        <a:t>TSDSI Outreach Workshop at 3GPP TSG #101</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15/09/2023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Bangalore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OP event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40653093"/>
                  </a:ext>
                </a:extLst>
              </a:tr>
              <a:tr h="238125">
                <a:tc>
                  <a:txBody>
                    <a:bodyPr/>
                    <a:lstStyle/>
                    <a:p>
                      <a:pPr algn="l">
                        <a:spcAft>
                          <a:spcPts val="1200"/>
                        </a:spcAft>
                        <a:tabLst>
                          <a:tab pos="900430" algn="l"/>
                          <a:tab pos="2970530" algn="l"/>
                          <a:tab pos="3780790" algn="l"/>
                          <a:tab pos="4500880" algn="l"/>
                          <a:tab pos="457200" algn="l"/>
                        </a:tabLst>
                      </a:pPr>
                      <a:r>
                        <a:rPr lang="en-GB" sz="1000">
                          <a:effectLst/>
                        </a:rPr>
                        <a:t>Industrial 5G Forum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07/11/2023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Online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dirty="0">
                          <a:effectLst/>
                        </a:rPr>
                        <a:t>Speaker</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4636477"/>
                  </a:ext>
                </a:extLst>
              </a:tr>
            </a:tbl>
          </a:graphicData>
        </a:graphic>
      </p:graphicFrame>
    </p:spTree>
    <p:extLst>
      <p:ext uri="{BB962C8B-B14F-4D97-AF65-F5344CB8AC3E}">
        <p14:creationId xmlns:p14="http://schemas.microsoft.com/office/powerpoint/2010/main" val="4842098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969C8-DA87-D937-7E97-20A3783EC01F}"/>
              </a:ext>
            </a:extLst>
          </p:cNvPr>
          <p:cNvSpPr>
            <a:spLocks noGrp="1"/>
          </p:cNvSpPr>
          <p:nvPr>
            <p:ph type="title"/>
          </p:nvPr>
        </p:nvSpPr>
        <p:spPr>
          <a:xfrm>
            <a:off x="777937" y="242928"/>
            <a:ext cx="8781288" cy="1325563"/>
          </a:xfrm>
        </p:spPr>
        <p:txBody>
          <a:bodyPr/>
          <a:lstStyle/>
          <a:p>
            <a:r>
              <a:rPr lang="en-GB" dirty="0">
                <a:solidFill>
                  <a:schemeClr val="accent2"/>
                </a:solidFill>
              </a:rPr>
              <a:t>6</a:t>
            </a:r>
            <a:r>
              <a:rPr lang="en-GB" dirty="0"/>
              <a:t>	TSG and WG marcom activities</a:t>
            </a:r>
          </a:p>
        </p:txBody>
      </p:sp>
      <p:sp>
        <p:nvSpPr>
          <p:cNvPr id="18" name="TextBox 17">
            <a:extLst>
              <a:ext uri="{FF2B5EF4-FFF2-40B4-BE49-F238E27FC236}">
                <a16:creationId xmlns:a16="http://schemas.microsoft.com/office/drawing/2014/main" id="{58F979CD-B490-0E00-0483-6063336C5C5A}"/>
              </a:ext>
            </a:extLst>
          </p:cNvPr>
          <p:cNvSpPr txBox="1"/>
          <p:nvPr/>
        </p:nvSpPr>
        <p:spPr>
          <a:xfrm>
            <a:off x="256404" y="2066054"/>
            <a:ext cx="6047299" cy="3785652"/>
          </a:xfrm>
          <a:prstGeom prst="rect">
            <a:avLst/>
          </a:prstGeom>
          <a:noFill/>
        </p:spPr>
        <p:txBody>
          <a:bodyPr wrap="square" rtlCol="0">
            <a:spAutoFit/>
          </a:bodyPr>
          <a:lstStyle/>
          <a:p>
            <a:pPr algn="just">
              <a:lnSpc>
                <a:spcPts val="1200"/>
              </a:lnSpc>
              <a:spcAft>
                <a:spcPts val="1200"/>
              </a:spcAft>
              <a:tabLst>
                <a:tab pos="900430" algn="l"/>
              </a:tabLst>
            </a:pPr>
            <a:r>
              <a:rPr lang="en-AU" sz="1800" b="1" dirty="0">
                <a:effectLst/>
                <a:latin typeface="Arial" panose="020B0604020202020204" pitchFamily="34" charset="0"/>
                <a:cs typeface="Times New Roman" panose="02020603050405020304" pitchFamily="18" charset="0"/>
              </a:rPr>
              <a:t>TSGs#100 – </a:t>
            </a:r>
            <a:r>
              <a:rPr lang="en-AU" sz="1800" b="1" dirty="0" err="1">
                <a:effectLst/>
                <a:latin typeface="Arial" panose="020B0604020202020204" pitchFamily="34" charset="0"/>
                <a:cs typeface="Times New Roman" panose="02020603050405020304" pitchFamily="18" charset="0"/>
              </a:rPr>
              <a:t>Taipai</a:t>
            </a:r>
            <a:r>
              <a:rPr lang="en-AU" sz="1800" b="1" dirty="0">
                <a:effectLst/>
                <a:latin typeface="Arial" panose="020B0604020202020204" pitchFamily="34" charset="0"/>
                <a:cs typeface="Times New Roman" panose="02020603050405020304" pitchFamily="18" charset="0"/>
              </a:rPr>
              <a:t>, June 2023</a:t>
            </a:r>
            <a:endParaRPr lang="en-GB" sz="1800" b="1" dirty="0">
              <a:effectLst/>
              <a:latin typeface="Arial" panose="020B0604020202020204" pitchFamily="34"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 3GPP website carried news on the TSGs#100 and the Rel-19 Workshops.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Marcom coordinated OP Head of delegation video messages for the Social event, organized by a local organizing team. </a:t>
            </a: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addition the local team organized a series of side events, including a successful Technology Summit (June 14) for local experts and the broader ICT community.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pic>
        <p:nvPicPr>
          <p:cNvPr id="5" name="Picture 4">
            <a:extLst>
              <a:ext uri="{FF2B5EF4-FFF2-40B4-BE49-F238E27FC236}">
                <a16:creationId xmlns:a16="http://schemas.microsoft.com/office/drawing/2014/main" id="{A7C8ACEA-B554-14D4-D6BA-FC0BB79A44B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629" y="2066054"/>
            <a:ext cx="3227952" cy="1820146"/>
          </a:xfrm>
          <a:prstGeom prst="rect">
            <a:avLst/>
          </a:prstGeom>
          <a:noFill/>
          <a:ln>
            <a:noFill/>
          </a:ln>
        </p:spPr>
      </p:pic>
      <p:pic>
        <p:nvPicPr>
          <p:cNvPr id="7" name="Picture 6" descr="A tall building with lights&#10;&#10;Description automatically generated">
            <a:extLst>
              <a:ext uri="{FF2B5EF4-FFF2-40B4-BE49-F238E27FC236}">
                <a16:creationId xmlns:a16="http://schemas.microsoft.com/office/drawing/2014/main" id="{32E3F722-6A04-18D8-54B5-0FC207A70D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7723" y="2066054"/>
            <a:ext cx="1827873" cy="4065714"/>
          </a:xfrm>
          <a:prstGeom prst="rect">
            <a:avLst/>
          </a:prstGeom>
        </p:spPr>
      </p:pic>
      <p:pic>
        <p:nvPicPr>
          <p:cNvPr id="6" name="Picture 5">
            <a:extLst>
              <a:ext uri="{FF2B5EF4-FFF2-40B4-BE49-F238E27FC236}">
                <a16:creationId xmlns:a16="http://schemas.microsoft.com/office/drawing/2014/main" id="{360D1DBF-B655-82B2-F91F-272393A57810}"/>
              </a:ext>
            </a:extLst>
          </p:cNvPr>
          <p:cNvPicPr>
            <a:picLocks noChangeAspect="1"/>
          </p:cNvPicPr>
          <p:nvPr/>
        </p:nvPicPr>
        <p:blipFill>
          <a:blip r:embed="rId4"/>
          <a:stretch>
            <a:fillRect/>
          </a:stretch>
        </p:blipFill>
        <p:spPr>
          <a:xfrm>
            <a:off x="6850997" y="4013337"/>
            <a:ext cx="3181584" cy="2118431"/>
          </a:xfrm>
          <a:prstGeom prst="rect">
            <a:avLst/>
          </a:prstGeom>
        </p:spPr>
      </p:pic>
    </p:spTree>
    <p:extLst>
      <p:ext uri="{BB962C8B-B14F-4D97-AF65-F5344CB8AC3E}">
        <p14:creationId xmlns:p14="http://schemas.microsoft.com/office/powerpoint/2010/main" val="236924904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887EDC-A7C4-FAA2-085C-BF1C8A41836A}"/>
              </a:ext>
            </a:extLst>
          </p:cNvPr>
          <p:cNvSpPr>
            <a:spLocks noGrp="1"/>
          </p:cNvSpPr>
          <p:nvPr>
            <p:ph idx="1"/>
          </p:nvPr>
        </p:nvSpPr>
        <p:spPr>
          <a:xfrm>
            <a:off x="838200" y="1825625"/>
            <a:ext cx="5495223" cy="2051431"/>
          </a:xfrm>
        </p:spPr>
        <p:txBody>
          <a:bodyPr/>
          <a:lstStyle/>
          <a:p>
            <a:pPr marL="0" indent="0" algn="just">
              <a:lnSpc>
                <a:spcPts val="1200"/>
              </a:lnSpc>
              <a:spcAft>
                <a:spcPts val="1200"/>
              </a:spcAft>
              <a:buNone/>
              <a:tabLst>
                <a:tab pos="900430" algn="l"/>
              </a:tabLst>
            </a:pPr>
            <a:r>
              <a:rPr lang="en-AU" sz="1800" b="1" dirty="0">
                <a:effectLst/>
                <a:latin typeface="Arial" panose="020B0604020202020204" pitchFamily="34" charset="0"/>
                <a:cs typeface="Times New Roman" panose="02020603050405020304" pitchFamily="18" charset="0"/>
              </a:rPr>
              <a:t>RAN WGs – Toulouse, August 2023</a:t>
            </a:r>
            <a:endParaRPr lang="en-GB" sz="1800" b="1" dirty="0">
              <a:effectLst/>
              <a:latin typeface="Arial" panose="020B0604020202020204" pitchFamily="34"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On the 22</a:t>
            </a:r>
            <a:r>
              <a:rPr lang="en-AU" sz="1800" baseline="30000" dirty="0">
                <a:effectLst/>
                <a:latin typeface="Arial" panose="020B0604020202020204" pitchFamily="34" charset="0"/>
                <a:ea typeface="Times New Roman" panose="02020603050405020304" pitchFamily="18" charset="0"/>
                <a:cs typeface="Times New Roman" panose="02020603050405020304" pitchFamily="18" charset="0"/>
              </a:rPr>
              <a:t>nd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August the RAN delegates joined with representatives from the Simon de Cyrene charity, to walk and run in solidarity – together. Over 8000 euro was raised for the Association.</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 3GPP Home page was updated with an image of the RAN1 room and as the week progressed, articles were added for elections, RAN5#100 and the charity event.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Title 1">
            <a:extLst>
              <a:ext uri="{FF2B5EF4-FFF2-40B4-BE49-F238E27FC236}">
                <a16:creationId xmlns:a16="http://schemas.microsoft.com/office/drawing/2014/main" id="{663A36AF-B4CF-CCD1-5117-C9E3815AECD2}"/>
              </a:ext>
            </a:extLst>
          </p:cNvPr>
          <p:cNvSpPr>
            <a:spLocks noGrp="1"/>
          </p:cNvSpPr>
          <p:nvPr>
            <p:ph type="title"/>
          </p:nvPr>
        </p:nvSpPr>
        <p:spPr>
          <a:xfrm>
            <a:off x="838200" y="246062"/>
            <a:ext cx="8781288" cy="1325563"/>
          </a:xfrm>
        </p:spPr>
        <p:txBody>
          <a:bodyPr/>
          <a:lstStyle/>
          <a:p>
            <a:r>
              <a:rPr lang="en-GB" dirty="0">
                <a:solidFill>
                  <a:schemeClr val="accent2"/>
                </a:solidFill>
              </a:rPr>
              <a:t>6</a:t>
            </a:r>
            <a:r>
              <a:rPr lang="en-GB" dirty="0"/>
              <a:t>	TSG and WG marcom activities</a:t>
            </a:r>
          </a:p>
        </p:txBody>
      </p:sp>
      <p:pic>
        <p:nvPicPr>
          <p:cNvPr id="8" name="Picture 7">
            <a:extLst>
              <a:ext uri="{FF2B5EF4-FFF2-40B4-BE49-F238E27FC236}">
                <a16:creationId xmlns:a16="http://schemas.microsoft.com/office/drawing/2014/main" id="{D50380C5-E2B2-F2F0-3CCA-7AD17248C9A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85142" y="1844940"/>
            <a:ext cx="2735241" cy="2051431"/>
          </a:xfrm>
          <a:prstGeom prst="rect">
            <a:avLst/>
          </a:prstGeom>
          <a:noFill/>
          <a:ln>
            <a:noFill/>
          </a:ln>
        </p:spPr>
      </p:pic>
      <p:pic>
        <p:nvPicPr>
          <p:cNvPr id="9" name="Picture 8" descr="A group of people posing for a photo&#10;&#10;Description automatically generated">
            <a:extLst>
              <a:ext uri="{FF2B5EF4-FFF2-40B4-BE49-F238E27FC236}">
                <a16:creationId xmlns:a16="http://schemas.microsoft.com/office/drawing/2014/main" id="{72A766CD-A3FB-214B-4506-B223C5BBB5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7498" y="4838013"/>
            <a:ext cx="8268102" cy="1378412"/>
          </a:xfrm>
          <a:prstGeom prst="rect">
            <a:avLst/>
          </a:prstGeom>
          <a:noFill/>
          <a:ln>
            <a:noFill/>
          </a:ln>
        </p:spPr>
      </p:pic>
      <p:pic>
        <p:nvPicPr>
          <p:cNvPr id="6" name="Picture 5">
            <a:extLst>
              <a:ext uri="{FF2B5EF4-FFF2-40B4-BE49-F238E27FC236}">
                <a16:creationId xmlns:a16="http://schemas.microsoft.com/office/drawing/2014/main" id="{C63DD2BA-A38C-274C-363A-8BB6955093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34092" y="4125858"/>
            <a:ext cx="2690528" cy="2090567"/>
          </a:xfrm>
          <a:prstGeom prst="rect">
            <a:avLst/>
          </a:prstGeom>
          <a:noFill/>
          <a:ln>
            <a:noFill/>
          </a:ln>
        </p:spPr>
      </p:pic>
      <p:pic>
        <p:nvPicPr>
          <p:cNvPr id="7" name="Picture 6">
            <a:extLst>
              <a:ext uri="{FF2B5EF4-FFF2-40B4-BE49-F238E27FC236}">
                <a16:creationId xmlns:a16="http://schemas.microsoft.com/office/drawing/2014/main" id="{C136D1CE-52C4-2318-ABC9-09C2A91C6C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42965" y="3106431"/>
            <a:ext cx="2032635" cy="1579880"/>
          </a:xfrm>
          <a:prstGeom prst="rect">
            <a:avLst/>
          </a:prstGeom>
          <a:noFill/>
          <a:ln>
            <a:noFill/>
          </a:ln>
        </p:spPr>
      </p:pic>
    </p:spTree>
    <p:extLst>
      <p:ext uri="{BB962C8B-B14F-4D97-AF65-F5344CB8AC3E}">
        <p14:creationId xmlns:p14="http://schemas.microsoft.com/office/powerpoint/2010/main" val="264702210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0" ma:contentTypeDescription="Create a new document." ma:contentTypeScope="" ma:versionID="2482602e383766b88e829035130256fe">
  <xsd:schema xmlns:xsd="http://www.w3.org/2001/XMLSchema" xmlns:xs="http://www.w3.org/2001/XMLSchema" xmlns:p="http://schemas.microsoft.com/office/2006/metadata/properties" xmlns:ns3="679a257e-872f-4c98-9e8a-0a9c104f72cd" targetNamespace="http://schemas.microsoft.com/office/2006/metadata/properties" ma:root="true" ma:fieldsID="5df69eab026f62ac5c5434f04b84928a" ns3:_="">
    <xsd:import namespace="679a257e-872f-4c98-9e8a-0a9c104f72c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F6DB22-4811-4291-AF90-3F10DFC9F2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87E2A5-3928-4D6B-B700-965B26CAEB5A}">
  <ds:schemaRefs>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http://purl.org/dc/elements/1.1/"/>
    <ds:schemaRef ds:uri="http://purl.org/dc/terms/"/>
    <ds:schemaRef ds:uri="http://purl.org/dc/dcmitype/"/>
    <ds:schemaRef ds:uri="http://schemas.microsoft.com/office/2006/documentManagement/types"/>
    <ds:schemaRef ds:uri="679a257e-872f-4c98-9e8a-0a9c104f72cd"/>
  </ds:schemaRefs>
</ds:datastoreItem>
</file>

<file path=customXml/itemProps3.xml><?xml version="1.0" encoding="utf-8"?>
<ds:datastoreItem xmlns:ds="http://schemas.openxmlformats.org/officeDocument/2006/customXml" ds:itemID="{505B75BB-94C1-4119-9B34-9635FCA1F0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6116</TotalTime>
  <Words>2033</Words>
  <Application>Microsoft Office PowerPoint</Application>
  <PresentationFormat>Widescreen</PresentationFormat>
  <Paragraphs>182</Paragraphs>
  <Slides>14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Symbol</vt:lpstr>
      <vt:lpstr>Times New Roman</vt:lpstr>
      <vt:lpstr>Office Theme</vt:lpstr>
      <vt:lpstr>Marcom Report</vt:lpstr>
      <vt:lpstr>Report (PCG51_nn)</vt:lpstr>
      <vt:lpstr>1 3GPP Website </vt:lpstr>
      <vt:lpstr>1.2 Web Site Statistics </vt:lpstr>
      <vt:lpstr>1.2 Web Site Statistics </vt:lpstr>
      <vt:lpstr>3 Highlights Newsletter </vt:lpstr>
      <vt:lpstr>4 Videos</vt:lpstr>
      <vt:lpstr>6 TSG and WG marcom activities</vt:lpstr>
      <vt:lpstr>6 TSG and WG marcom activities</vt:lpstr>
      <vt:lpstr>6 TSG and WG marcom activities</vt:lpstr>
      <vt:lpstr>7  Trademarking</vt:lpstr>
      <vt:lpstr>8 3GPP Awards</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638</cp:revision>
  <dcterms:created xsi:type="dcterms:W3CDTF">2010-02-05T13:52:04Z</dcterms:created>
  <dcterms:modified xsi:type="dcterms:W3CDTF">2023-10-16T20:48:56Z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