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5"/>
  </p:notesMasterIdLst>
  <p:handoutMasterIdLst>
    <p:handoutMasterId r:id="rId16"/>
  </p:handoutMasterIdLst>
  <p:sldIdLst>
    <p:sldId id="789" r:id="rId5"/>
    <p:sldId id="790" r:id="rId6"/>
    <p:sldId id="923" r:id="rId7"/>
    <p:sldId id="903" r:id="rId8"/>
    <p:sldId id="796" r:id="rId9"/>
    <p:sldId id="797" r:id="rId10"/>
    <p:sldId id="798" r:id="rId11"/>
    <p:sldId id="924" r:id="rId12"/>
    <p:sldId id="993" r:id="rId13"/>
    <p:sldId id="800" r:id="rId14"/>
  </p:sldIdLst>
  <p:sldSz cx="9144000" cy="5143500" type="screen16x9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CCFF"/>
    <a:srgbClr val="00CC00"/>
    <a:srgbClr val="C7FCA2"/>
    <a:srgbClr val="006600"/>
    <a:srgbClr val="9EEB4F"/>
    <a:srgbClr val="72AF2F"/>
    <a:srgbClr val="FF00FF"/>
    <a:srgbClr val="339933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F922B5-4B4B-42F6-BED7-7739B36A683C}" v="151" dt="2023-10-16T21:40:06.41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95"/>
    <p:restoredTop sz="95637" autoAdjust="0"/>
  </p:normalViewPr>
  <p:slideViewPr>
    <p:cSldViewPr snapToGrid="0">
      <p:cViewPr varScale="1">
        <p:scale>
          <a:sx n="146" d="100"/>
          <a:sy n="146" d="100"/>
        </p:scale>
        <p:origin x="156" y="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2456" y="17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sam Toufik" userId="910a7b8e-d50d-42b5-8a90-c9aaeb763a91" providerId="ADAL" clId="{36F922B5-4B4B-42F6-BED7-7739B36A683C}"/>
    <pc:docChg chg="undo redo custSel addSld delSld modSld sldOrd modMainMaster">
      <pc:chgData name="Issam Toufik" userId="910a7b8e-d50d-42b5-8a90-c9aaeb763a91" providerId="ADAL" clId="{36F922B5-4B4B-42F6-BED7-7739B36A683C}" dt="2023-10-16T21:44:37.868" v="793" actId="20577"/>
      <pc:docMkLst>
        <pc:docMk/>
      </pc:docMkLst>
      <pc:sldChg chg="modSp mod">
        <pc:chgData name="Issam Toufik" userId="910a7b8e-d50d-42b5-8a90-c9aaeb763a91" providerId="ADAL" clId="{36F922B5-4B4B-42F6-BED7-7739B36A683C}" dt="2023-10-06T20:44:47.602" v="30" actId="20577"/>
        <pc:sldMkLst>
          <pc:docMk/>
          <pc:sldMk cId="3116500973" sldId="789"/>
        </pc:sldMkLst>
        <pc:spChg chg="mod">
          <ac:chgData name="Issam Toufik" userId="910a7b8e-d50d-42b5-8a90-c9aaeb763a91" providerId="ADAL" clId="{36F922B5-4B4B-42F6-BED7-7739B36A683C}" dt="2023-10-06T20:44:47.602" v="30" actId="20577"/>
          <ac:spMkLst>
            <pc:docMk/>
            <pc:sldMk cId="3116500973" sldId="789"/>
            <ac:spMk id="5124" creationId="{00000000-0000-0000-0000-000000000000}"/>
          </ac:spMkLst>
        </pc:spChg>
        <pc:spChg chg="mod">
          <ac:chgData name="Issam Toufik" userId="910a7b8e-d50d-42b5-8a90-c9aaeb763a91" providerId="ADAL" clId="{36F922B5-4B4B-42F6-BED7-7739B36A683C}" dt="2023-10-06T20:44:33.642" v="17" actId="20577"/>
          <ac:spMkLst>
            <pc:docMk/>
            <pc:sldMk cId="3116500973" sldId="789"/>
            <ac:spMk id="5125" creationId="{00000000-0000-0000-0000-000000000000}"/>
          </ac:spMkLst>
        </pc:spChg>
      </pc:sldChg>
      <pc:sldChg chg="addSp delSp modSp mod">
        <pc:chgData name="Issam Toufik" userId="910a7b8e-d50d-42b5-8a90-c9aaeb763a91" providerId="ADAL" clId="{36F922B5-4B4B-42F6-BED7-7739B36A683C}" dt="2023-10-06T20:58:57.551" v="237" actId="20577"/>
        <pc:sldMkLst>
          <pc:docMk/>
          <pc:sldMk cId="624932568" sldId="796"/>
        </pc:sldMkLst>
        <pc:spChg chg="mod">
          <ac:chgData name="Issam Toufik" userId="910a7b8e-d50d-42b5-8a90-c9aaeb763a91" providerId="ADAL" clId="{36F922B5-4B4B-42F6-BED7-7739B36A683C}" dt="2023-10-06T20:58:34.784" v="234" actId="20577"/>
          <ac:spMkLst>
            <pc:docMk/>
            <pc:sldMk cId="624932568" sldId="796"/>
            <ac:spMk id="14341" creationId="{00000000-0000-0000-0000-000000000000}"/>
          </ac:spMkLst>
        </pc:spChg>
        <pc:spChg chg="mod">
          <ac:chgData name="Issam Toufik" userId="910a7b8e-d50d-42b5-8a90-c9aaeb763a91" providerId="ADAL" clId="{36F922B5-4B4B-42F6-BED7-7739B36A683C}" dt="2023-10-06T20:58:57.551" v="237" actId="20577"/>
          <ac:spMkLst>
            <pc:docMk/>
            <pc:sldMk cId="624932568" sldId="796"/>
            <ac:spMk id="323588" creationId="{00000000-0000-0000-0000-000000000000}"/>
          </ac:spMkLst>
        </pc:spChg>
        <pc:graphicFrameChg chg="del">
          <ac:chgData name="Issam Toufik" userId="910a7b8e-d50d-42b5-8a90-c9aaeb763a91" providerId="ADAL" clId="{36F922B5-4B4B-42F6-BED7-7739B36A683C}" dt="2023-10-06T20:57:41.939" v="203" actId="478"/>
          <ac:graphicFrameMkLst>
            <pc:docMk/>
            <pc:sldMk cId="624932568" sldId="796"/>
            <ac:graphicFrameMk id="2" creationId="{00000000-0000-0000-0000-000000000000}"/>
          </ac:graphicFrameMkLst>
        </pc:graphicFrameChg>
        <pc:picChg chg="add mod">
          <ac:chgData name="Issam Toufik" userId="910a7b8e-d50d-42b5-8a90-c9aaeb763a91" providerId="ADAL" clId="{36F922B5-4B4B-42F6-BED7-7739B36A683C}" dt="2023-10-06T20:58:28.430" v="233" actId="14100"/>
          <ac:picMkLst>
            <pc:docMk/>
            <pc:sldMk cId="624932568" sldId="796"/>
            <ac:picMk id="3" creationId="{E9881849-9EC3-B3E0-77BB-CD48FE4F26A9}"/>
          </ac:picMkLst>
        </pc:picChg>
      </pc:sldChg>
      <pc:sldChg chg="modSp mod">
        <pc:chgData name="Issam Toufik" userId="910a7b8e-d50d-42b5-8a90-c9aaeb763a91" providerId="ADAL" clId="{36F922B5-4B4B-42F6-BED7-7739B36A683C}" dt="2023-10-06T21:08:37.752" v="300" actId="20577"/>
        <pc:sldMkLst>
          <pc:docMk/>
          <pc:sldMk cId="1433287252" sldId="797"/>
        </pc:sldMkLst>
        <pc:spChg chg="mod">
          <ac:chgData name="Issam Toufik" userId="910a7b8e-d50d-42b5-8a90-c9aaeb763a91" providerId="ADAL" clId="{36F922B5-4B4B-42F6-BED7-7739B36A683C}" dt="2023-10-06T21:08:37.752" v="300" actId="20577"/>
          <ac:spMkLst>
            <pc:docMk/>
            <pc:sldMk cId="1433287252" sldId="797"/>
            <ac:spMk id="15379" creationId="{00000000-0000-0000-0000-000000000000}"/>
          </ac:spMkLst>
        </pc:spChg>
        <pc:graphicFrameChg chg="mod modGraphic">
          <ac:chgData name="Issam Toufik" userId="910a7b8e-d50d-42b5-8a90-c9aaeb763a91" providerId="ADAL" clId="{36F922B5-4B4B-42F6-BED7-7739B36A683C}" dt="2023-10-06T21:08:34.632" v="298"/>
          <ac:graphicFrameMkLst>
            <pc:docMk/>
            <pc:sldMk cId="1433287252" sldId="797"/>
            <ac:graphicFrameMk id="3" creationId="{A0DE317E-67BD-1D79-D7E5-AC430638C18F}"/>
          </ac:graphicFrameMkLst>
        </pc:graphicFrameChg>
      </pc:sldChg>
      <pc:sldChg chg="addSp delSp modSp mod">
        <pc:chgData name="Issam Toufik" userId="910a7b8e-d50d-42b5-8a90-c9aaeb763a91" providerId="ADAL" clId="{36F922B5-4B4B-42F6-BED7-7739B36A683C}" dt="2023-10-06T21:01:20.740" v="282" actId="20577"/>
        <pc:sldMkLst>
          <pc:docMk/>
          <pc:sldMk cId="3018594196" sldId="798"/>
        </pc:sldMkLst>
        <pc:spChg chg="mod">
          <ac:chgData name="Issam Toufik" userId="910a7b8e-d50d-42b5-8a90-c9aaeb763a91" providerId="ADAL" clId="{36F922B5-4B4B-42F6-BED7-7739B36A683C}" dt="2023-10-06T21:00:17.320" v="270" actId="20577"/>
          <ac:spMkLst>
            <pc:docMk/>
            <pc:sldMk cId="3018594196" sldId="798"/>
            <ac:spMk id="3" creationId="{81E0A6EB-5547-4484-8649-30D96C9CE8F3}"/>
          </ac:spMkLst>
        </pc:spChg>
        <pc:spChg chg="mod">
          <ac:chgData name="Issam Toufik" userId="910a7b8e-d50d-42b5-8a90-c9aaeb763a91" providerId="ADAL" clId="{36F922B5-4B4B-42F6-BED7-7739B36A683C}" dt="2023-10-06T21:01:20.740" v="282" actId="20577"/>
          <ac:spMkLst>
            <pc:docMk/>
            <pc:sldMk cId="3018594196" sldId="798"/>
            <ac:spMk id="16386" creationId="{00000000-0000-0000-0000-000000000000}"/>
          </ac:spMkLst>
        </pc:spChg>
        <pc:graphicFrameChg chg="add del">
          <ac:chgData name="Issam Toufik" userId="910a7b8e-d50d-42b5-8a90-c9aaeb763a91" providerId="ADAL" clId="{36F922B5-4B4B-42F6-BED7-7739B36A683C}" dt="2023-10-06T21:00:04.210" v="257" actId="478"/>
          <ac:graphicFrameMkLst>
            <pc:docMk/>
            <pc:sldMk cId="3018594196" sldId="798"/>
            <ac:graphicFrameMk id="2" creationId="{00000000-0000-0000-0000-000000000000}"/>
          </ac:graphicFrameMkLst>
        </pc:graphicFrameChg>
        <pc:picChg chg="add del mod">
          <ac:chgData name="Issam Toufik" userId="910a7b8e-d50d-42b5-8a90-c9aaeb763a91" providerId="ADAL" clId="{36F922B5-4B4B-42F6-BED7-7739B36A683C}" dt="2023-10-06T21:00:07.959" v="261" actId="478"/>
          <ac:picMkLst>
            <pc:docMk/>
            <pc:sldMk cId="3018594196" sldId="798"/>
            <ac:picMk id="4" creationId="{FE709373-7310-891E-C0AB-D742B6817E0E}"/>
          </ac:picMkLst>
        </pc:picChg>
        <pc:picChg chg="add mod">
          <ac:chgData name="Issam Toufik" userId="910a7b8e-d50d-42b5-8a90-c9aaeb763a91" providerId="ADAL" clId="{36F922B5-4B4B-42F6-BED7-7739B36A683C}" dt="2023-10-06T21:01:14.143" v="280" actId="1076"/>
          <ac:picMkLst>
            <pc:docMk/>
            <pc:sldMk cId="3018594196" sldId="798"/>
            <ac:picMk id="5" creationId="{26FB90FC-421D-C1A3-937F-96A11F18001B}"/>
          </ac:picMkLst>
        </pc:picChg>
      </pc:sldChg>
      <pc:sldChg chg="modSp mod">
        <pc:chgData name="Issam Toufik" userId="910a7b8e-d50d-42b5-8a90-c9aaeb763a91" providerId="ADAL" clId="{36F922B5-4B4B-42F6-BED7-7739B36A683C}" dt="2023-10-16T21:44:37.868" v="793" actId="20577"/>
        <pc:sldMkLst>
          <pc:docMk/>
          <pc:sldMk cId="3440102656" sldId="800"/>
        </pc:sldMkLst>
        <pc:spChg chg="mod">
          <ac:chgData name="Issam Toufik" userId="910a7b8e-d50d-42b5-8a90-c9aaeb763a91" providerId="ADAL" clId="{36F922B5-4B4B-42F6-BED7-7739B36A683C}" dt="2023-10-16T21:44:37.868" v="793" actId="20577"/>
          <ac:spMkLst>
            <pc:docMk/>
            <pc:sldMk cId="3440102656" sldId="800"/>
            <ac:spMk id="18435" creationId="{00000000-0000-0000-0000-000000000000}"/>
          </ac:spMkLst>
        </pc:spChg>
      </pc:sldChg>
      <pc:sldChg chg="modSp add del mod">
        <pc:chgData name="Issam Toufik" userId="910a7b8e-d50d-42b5-8a90-c9aaeb763a91" providerId="ADAL" clId="{36F922B5-4B4B-42F6-BED7-7739B36A683C}" dt="2023-10-06T21:10:40.874" v="395" actId="2696"/>
        <pc:sldMkLst>
          <pc:docMk/>
          <pc:sldMk cId="4248150909" sldId="839"/>
        </pc:sldMkLst>
        <pc:spChg chg="mod">
          <ac:chgData name="Issam Toufik" userId="910a7b8e-d50d-42b5-8a90-c9aaeb763a91" providerId="ADAL" clId="{36F922B5-4B4B-42F6-BED7-7739B36A683C}" dt="2023-10-06T20:45:48.820" v="45" actId="20577"/>
          <ac:spMkLst>
            <pc:docMk/>
            <pc:sldMk cId="4248150909" sldId="839"/>
            <ac:spMk id="7" creationId="{30137308-5691-4735-90DE-A25E117BA311}"/>
          </ac:spMkLst>
        </pc:spChg>
      </pc:sldChg>
      <pc:sldChg chg="addSp delSp modSp mod">
        <pc:chgData name="Issam Toufik" userId="910a7b8e-d50d-42b5-8a90-c9aaeb763a91" providerId="ADAL" clId="{36F922B5-4B4B-42F6-BED7-7739B36A683C}" dt="2023-10-06T20:52:21.311" v="202" actId="404"/>
        <pc:sldMkLst>
          <pc:docMk/>
          <pc:sldMk cId="1345506811" sldId="903"/>
        </pc:sldMkLst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2" creationId="{2464EAC1-BC6C-353B-A343-CE7157037191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3" creationId="{9A7061FD-A34A-0979-F135-1D3AD136C21F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4" creationId="{1B85D681-2CC9-BE35-4864-385D97D4258C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5" creationId="{D9DB7785-3DFE-A69B-81FF-546514BF46E8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" creationId="{4D1FF88A-A9A9-6913-AD10-58483EB374A4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3" creationId="{349CF5DA-5970-A239-4914-FDF0449E1362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4" creationId="{226BF1B3-BB86-CEB7-562A-18DDBD18B9A6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5" creationId="{C4B3BAD1-DBDA-D537-A194-75BA073E6A39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6" creationId="{9388DA44-274D-A82A-1977-65781DA7461F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7" creationId="{4F7D00CD-3CEE-595D-B14A-AC2297598019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8" creationId="{FC0CB442-5940-E525-614D-51AF8D03077B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9" creationId="{FFD09B17-8684-88B8-3056-907606CD1DA1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20" creationId="{88C3D3A6-9014-3D0D-C4BF-5CFE8B323DF5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21" creationId="{E9F2244A-DE27-8480-2479-97E3F0A00554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22" creationId="{F93FDEAB-122E-DC27-01B6-699A0057211D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23" creationId="{47103E11-AA99-D971-F46D-ADE0ED7C8AD5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24" creationId="{D450E530-4F6C-0380-5F5F-D31BF98AA53F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25" creationId="{ABDC51CF-0198-CB95-686A-F753F586CEF8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26" creationId="{2E70E19B-6A4C-950D-E72B-B47670893DFF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27" creationId="{B1F1B384-2722-E754-E26C-B4BFE603D534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28" creationId="{1C908F0B-7CA6-8E68-802C-6C24A32ADB19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29" creationId="{64EE842A-BB34-4879-220C-DBA44C2BB312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30" creationId="{579E544A-5E2D-7FD7-38F2-BEF67BA79CE9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31" creationId="{CC274C22-E13E-7997-888A-80ED6E901902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024" creationId="{53383610-A0E7-11DF-1ACF-C6D710BA9956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025" creationId="{2E29958D-ACA8-13AB-11B0-4D7B7EA286F2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027" creationId="{194CF05C-D6EF-014A-6153-76DBEE1D5926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028" creationId="{B9B8F74B-5542-0B3B-76D0-65E91A2F8B5E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035" creationId="{B0A9B9E1-AF52-8B48-BD0A-61E92DE37780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036" creationId="{88A739FE-04BD-0E69-9490-710DA47D5548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037" creationId="{75E27760-8005-B649-1F9C-C5E58289C0A5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038" creationId="{EF000221-D01A-426A-5C2D-D9A4E3CE28BF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039" creationId="{01F9FE55-C313-37EC-5627-5DAD51381A01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040" creationId="{F91BD7DC-398D-1C77-D01C-C7155A08673F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041" creationId="{FAD6D3B8-8668-FCF8-94AB-E72CE2ED8994}"/>
          </ac:spMkLst>
        </pc:spChg>
        <pc:spChg chg="mod">
          <ac:chgData name="Issam Toufik" userId="910a7b8e-d50d-42b5-8a90-c9aaeb763a91" providerId="ADAL" clId="{36F922B5-4B4B-42F6-BED7-7739B36A683C}" dt="2023-10-06T20:51:58.739" v="201" actId="20577"/>
          <ac:spMkLst>
            <pc:docMk/>
            <pc:sldMk cId="1345506811" sldId="903"/>
            <ac:spMk id="1042" creationId="{BCBE7F1F-FCF1-E0C1-D849-02801497186C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043" creationId="{7C35C8E5-8C5F-9E2D-0935-8F0A93907C0B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044" creationId="{6DD8DF66-2B3F-D46F-0ED8-A29A8768F09B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045" creationId="{624B0B5B-E9C9-EE6F-5571-1138437D4105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56" creationId="{7AD259D3-F3A2-A9BA-62A1-F21E99E45918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57" creationId="{23C89E3E-290E-0710-C1FB-D53C95A125C7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58" creationId="{30955DDB-132E-F670-BF32-D586896655CF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59" creationId="{C4218401-9F7E-2472-B1F9-A71673F5870C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60" creationId="{A0DD1C5E-BAB2-3085-9D30-EB447BDA456D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61" creationId="{459F8C5A-15C4-B693-45A2-86C858899E3C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62" creationId="{A66DCB9B-9C36-E2E3-61AF-B9DD3296AC99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64" creationId="{90085E03-5ADF-FF00-2E47-C43610279A46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65" creationId="{4B0C73C2-2A92-AB72-0EFD-09F79DC1EEB2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66" creationId="{1B692792-1DB8-5430-EA01-7CF0B0C93661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67" creationId="{8DDFBA5B-BDAE-C144-7558-7EAC245025A9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68" creationId="{B23869F0-A3EB-71C4-9BE6-92C5FDBF25F3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69" creationId="{62B2B0AD-02E9-5974-0EF8-47DB5EA793EE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70" creationId="{DD673D14-7142-CFBB-399F-21DAB63B8130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71" creationId="{CBE7EC3A-2DB0-E193-1836-635B2CF27430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72" creationId="{086D3AEE-F586-C785-2A64-1D437FC7AB3E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73" creationId="{E4167C81-EF70-789D-785B-042C149B0ACC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74" creationId="{FC23D6C9-7F1F-9FE6-5F29-E8788B539800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75" creationId="{0D482D4D-5D29-1F2B-F34A-ECDC06818CC3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76" creationId="{993F776D-C040-A847-41FB-57418C337DD7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77" creationId="{856C3B2F-3DA0-00DD-4106-15D1EFEBF8AC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78" creationId="{4871B230-4583-B9C4-4D33-075361F36930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79" creationId="{0C5663FD-4FFA-118A-DA37-463DAB38C1A0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80" creationId="{33B0B265-7062-B529-AE14-1DE747723A9A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81" creationId="{9EFBE31C-8E7A-EC5F-2F20-EAC2D2B3DEC2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82" creationId="{4F06AB87-E5ED-8749-C3A7-9365C00091E1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83" creationId="{BE3DE7F7-2DA5-51E2-71B8-8518F46A53E3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84" creationId="{4EDD16C5-A5EF-8A48-1739-4C0833F25DF6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85" creationId="{A42877BA-45BB-A5D2-131F-7C21343C3FB9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86" creationId="{978B411D-0696-B798-9EE4-F1D5A21ADFF3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887" creationId="{0A0737EE-7EE1-ABE7-06B3-5CBC13100B25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961" creationId="{9D9FDB39-8FE6-9A79-DAFF-EA474B0B7818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962" creationId="{18620ED7-3A4A-C1E9-FB52-758E8EAB19F4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963" creationId="{65592C59-BB54-82D9-A97B-03BD68D35718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964" creationId="{DB9F2372-792A-73F6-B407-52F9AB6B8EFE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965" creationId="{568D7A44-4000-A160-A673-FA9E97FE70A5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966" creationId="{B89888AF-F264-869E-6C0B-A890E6376D4A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967" creationId="{0AD3EBF0-87CD-0835-626D-8D5F4CFC7CFF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968" creationId="{BF0E42CC-9A08-81F6-D0A2-CE03F8D2A40D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969" creationId="{EE587898-BD67-EDD7-A89C-66AF93B1EB69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970" creationId="{5731AD74-9CAA-0096-E563-47BA6CB7BCD2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971" creationId="{3984B0A2-5216-A201-3EA7-66DB34EB83F2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972" creationId="{D04BD073-0C1D-BC90-9D11-86FD0F0D8B66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973" creationId="{2836938A-140E-D998-0E71-2526C9B83F76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974" creationId="{93377174-F662-4D59-C342-B343C0E9BE69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975" creationId="{62CF74B6-1F37-7843-3B3A-0C016C0BF67C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976" creationId="{89F8F484-DB6B-313D-BF1C-344D70596575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977" creationId="{2872502A-9F1F-76E3-AD90-DBF59879B08C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978" creationId="{ABB01DAC-97D6-07E3-5F08-F364492B351D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979" creationId="{FB1329D4-11E5-AAF3-4B76-4AD991EAFAB3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980" creationId="{50778311-9B89-EBD8-CFC2-8A7DE1ED9784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981" creationId="{5267660C-0441-08EC-7F40-A639647D6EC7}"/>
          </ac:spMkLst>
        </pc:spChg>
        <pc:spChg chg="add del mod">
          <ac:chgData name="Issam Toufik" userId="910a7b8e-d50d-42b5-8a90-c9aaeb763a91" providerId="ADAL" clId="{36F922B5-4B4B-42F6-BED7-7739B36A683C}" dt="2023-10-06T20:50:38.796" v="153"/>
          <ac:spMkLst>
            <pc:docMk/>
            <pc:sldMk cId="1345506811" sldId="903"/>
            <ac:spMk id="121982" creationId="{2BD63933-5AC1-F95F-0493-7B04E26A5834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1984" creationId="{CEEAC30B-5C41-918A-D2DE-A4E95CC6F164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1985" creationId="{601E332D-74D8-2ECF-6B7B-A0E1E5D38485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1986" creationId="{06110E59-05B5-CEC6-A92A-ACFD220AA840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1987" creationId="{94B23376-EDE0-3DE8-854C-9C64B5D84977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1988" creationId="{D1A54124-61BF-EF7B-44ED-0BD1F03C0FDA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1989" creationId="{C9C29778-0760-37DD-73EA-18707FDCC9AF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1990" creationId="{8DD3D013-44F6-4CAA-0CC6-99E4F5E0BF9E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1991" creationId="{52F257B9-0891-3E65-6C16-E63A4D5F8553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1992" creationId="{2038978A-414F-BE1A-D3FE-628B3B7B3911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1993" creationId="{042838B1-84E0-922C-0A7D-2EACB94F934E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1994" creationId="{BEFABCF6-92A8-9A48-3CCD-215816D63D45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1995" creationId="{71D36A93-2ECC-F493-DAB7-7C0FFCC57F86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1996" creationId="{83817F2E-EB66-428E-DFFD-F991AD013D3E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1997" creationId="{13D0972D-950E-0E75-AC69-8728C27301EE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1998" creationId="{12BAB4FA-77EE-E4BE-72A9-C8392B5EC0A8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1999" creationId="{106AC0B3-25F8-72A4-FF79-66A005AFC10C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00" creationId="{EF57EBAE-DB16-C244-7098-5D5E9A2C1295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01" creationId="{D4752E18-9E3B-ED50-22F8-C308DB7D3BD4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02" creationId="{D84CBA77-21C9-C83C-DE57-5BEF84C921A9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03" creationId="{6C872283-A22D-2BB4-80E5-05F5DE90D864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04" creationId="{E1E8CFD9-6FAD-DB8E-2E59-A2A65AF44B45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05" creationId="{4F854EBC-8220-01D7-BD52-827D85726B0B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06" creationId="{76FEC405-8A8B-E2AC-B17E-63B8A686CA1C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07" creationId="{67FC36B3-D4ED-B26B-E8B5-039DB733C96C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08" creationId="{84B37D9A-8D4C-B86E-102B-E328C020B05F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09" creationId="{F4AAB0FC-D241-CEAA-5004-55F93B50C54B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10" creationId="{A359D972-E413-7D6A-F2F0-9DB8741B7B35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11" creationId="{A0E0976C-B9C3-E829-1D3C-BD9E857CE44F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12" creationId="{2FE7E61F-35EC-4F57-3BC5-FF642BDF6215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13" creationId="{418998A1-07A7-2894-D59D-116DB1A6C7FA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14" creationId="{77F5C447-7D39-F320-71EA-D4FE4C2A7C4C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15" creationId="{117C6E4B-7F11-1AF4-2925-91CDC5E08D5D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16" creationId="{7F6B11A5-2BE8-C956-58BF-0E0AC517BEE8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17" creationId="{A57C0859-406E-392B-F3A9-BAF9A3B68FC4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18" creationId="{C634BD7D-794D-7CC2-2941-5A6B24D65304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19" creationId="{A407DC12-D25B-5BB3-A4CF-79D1DF86B4D6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20" creationId="{22B43B4F-F7DE-1477-0A75-794BB8D46500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21" creationId="{ED8B54A3-CBB0-2095-FB24-170075C30B75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22" creationId="{377CEB6E-97F7-0735-D1D0-0F834AA7A03E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23" creationId="{3924721E-A5AC-2D4E-19B9-761E09497FF7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24" creationId="{93038811-937C-8F93-23F5-67CE4DCDAE57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25" creationId="{6BED5684-6707-3FF4-EBE5-2DDB0ACA7B2C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26" creationId="{EB53B42B-3629-850E-F91B-C539310AA6A1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27" creationId="{1B1FE3D8-60BD-441B-3F90-4DF47C439362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28" creationId="{369F6FD0-7EA9-0A18-9190-5779F4276996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29" creationId="{8F4A0FCF-A54C-35FB-E106-25AF779D61BE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30" creationId="{C51F72F8-FB26-920E-334D-4E2AD81E9B56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31" creationId="{18FB63AE-8757-C3CB-93C1-8F25EA672B50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32" creationId="{AB50A4B7-4B42-C411-51AA-26995A778FEE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33" creationId="{EDEC3F04-E716-CC9C-3BE5-6D1691AC3B1A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34" creationId="{066BB748-A08B-B6D6-A40A-31F5B9B6A4EE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35" creationId="{78D31695-F9F6-8F38-F074-385CDAADE4E4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36" creationId="{62C2A088-D9D1-8A0C-83AF-0588D7631699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37" creationId="{8E3CEBDE-43CB-2DD2-91C6-757FD2A642C9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38" creationId="{52861029-B9D9-D075-BA0E-032ACDB723EE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39" creationId="{ADC9A310-0C63-0123-38A4-0D10963E11A5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40" creationId="{6275BFB3-57E5-DEAD-4841-CDCCC4615CA6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41" creationId="{10579192-7B25-B89E-9934-91DB1C95C78D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42" creationId="{63BB93B9-63B0-A1A7-AB54-AA24BE1CE563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43" creationId="{00A6EC62-C2C9-03E7-4174-BEE815008A0A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44" creationId="{62CE3A3B-A3C1-3491-8462-8C184E98D7E5}"/>
          </ac:spMkLst>
        </pc:spChg>
        <pc:spChg chg="mod">
          <ac:chgData name="Issam Toufik" userId="910a7b8e-d50d-42b5-8a90-c9aaeb763a91" providerId="ADAL" clId="{36F922B5-4B4B-42F6-BED7-7739B36A683C}" dt="2023-10-06T20:51:28.208" v="197" actId="14100"/>
          <ac:spMkLst>
            <pc:docMk/>
            <pc:sldMk cId="1345506811" sldId="903"/>
            <ac:spMk id="122045" creationId="{599918B3-C299-5CA6-DCB1-83961184E1FD}"/>
          </ac:spMkLst>
        </pc:spChg>
        <pc:grpChg chg="add del">
          <ac:chgData name="Issam Toufik" userId="910a7b8e-d50d-42b5-8a90-c9aaeb763a91" providerId="ADAL" clId="{36F922B5-4B4B-42F6-BED7-7739B36A683C}" dt="2023-10-06T20:50:52.686" v="159" actId="478"/>
          <ac:grpSpMkLst>
            <pc:docMk/>
            <pc:sldMk cId="1345506811" sldId="903"/>
            <ac:grpSpMk id="1026" creationId="{67726BA6-C78D-0D29-F44D-0F58A439726E}"/>
          </ac:grpSpMkLst>
        </pc:grpChg>
        <pc:grpChg chg="add mod">
          <ac:chgData name="Issam Toufik" userId="910a7b8e-d50d-42b5-8a90-c9aaeb763a91" providerId="ADAL" clId="{36F922B5-4B4B-42F6-BED7-7739B36A683C}" dt="2023-10-06T20:52:21.311" v="202" actId="404"/>
          <ac:grpSpMkLst>
            <pc:docMk/>
            <pc:sldMk cId="1345506811" sldId="903"/>
            <ac:grpSpMk id="121983" creationId="{AAB6FB2C-FB5A-9A27-821A-5FC02C0F35EA}"/>
          </ac:grpSpMkLst>
        </pc:grpChg>
        <pc:cxnChg chg="add del mod">
          <ac:chgData name="Issam Toufik" userId="910a7b8e-d50d-42b5-8a90-c9aaeb763a91" providerId="ADAL" clId="{36F922B5-4B4B-42F6-BED7-7739B36A683C}" dt="2023-10-06T20:50:38.796" v="153"/>
          <ac:cxnSpMkLst>
            <pc:docMk/>
            <pc:sldMk cId="1345506811" sldId="903"/>
            <ac:cxnSpMk id="6" creationId="{5EEE2BA6-1D8D-B74B-8A60-630BF3AA7727}"/>
          </ac:cxnSpMkLst>
        </pc:cxnChg>
        <pc:cxnChg chg="add del mod">
          <ac:chgData name="Issam Toufik" userId="910a7b8e-d50d-42b5-8a90-c9aaeb763a91" providerId="ADAL" clId="{36F922B5-4B4B-42F6-BED7-7739B36A683C}" dt="2023-10-06T20:50:38.796" v="153"/>
          <ac:cxnSpMkLst>
            <pc:docMk/>
            <pc:sldMk cId="1345506811" sldId="903"/>
            <ac:cxnSpMk id="7" creationId="{A8463DD7-BA13-1D7C-0FAE-ABDFEE8A4C13}"/>
          </ac:cxnSpMkLst>
        </pc:cxnChg>
        <pc:cxnChg chg="add del mod">
          <ac:chgData name="Issam Toufik" userId="910a7b8e-d50d-42b5-8a90-c9aaeb763a91" providerId="ADAL" clId="{36F922B5-4B4B-42F6-BED7-7739B36A683C}" dt="2023-10-06T20:50:38.796" v="153"/>
          <ac:cxnSpMkLst>
            <pc:docMk/>
            <pc:sldMk cId="1345506811" sldId="903"/>
            <ac:cxnSpMk id="8" creationId="{4C5A5548-313D-229D-C1DA-5492ECCBC855}"/>
          </ac:cxnSpMkLst>
        </pc:cxnChg>
        <pc:cxnChg chg="add del mod">
          <ac:chgData name="Issam Toufik" userId="910a7b8e-d50d-42b5-8a90-c9aaeb763a91" providerId="ADAL" clId="{36F922B5-4B4B-42F6-BED7-7739B36A683C}" dt="2023-10-06T20:50:38.796" v="153"/>
          <ac:cxnSpMkLst>
            <pc:docMk/>
            <pc:sldMk cId="1345506811" sldId="903"/>
            <ac:cxnSpMk id="9" creationId="{A7B45F0F-4683-A1EF-404B-B698DD346E49}"/>
          </ac:cxnSpMkLst>
        </pc:cxnChg>
        <pc:cxnChg chg="add del mod">
          <ac:chgData name="Issam Toufik" userId="910a7b8e-d50d-42b5-8a90-c9aaeb763a91" providerId="ADAL" clId="{36F922B5-4B4B-42F6-BED7-7739B36A683C}" dt="2023-10-06T20:50:38.796" v="153"/>
          <ac:cxnSpMkLst>
            <pc:docMk/>
            <pc:sldMk cId="1345506811" sldId="903"/>
            <ac:cxnSpMk id="10" creationId="{07565799-A7ED-326A-3CC3-BF2F1E720CB9}"/>
          </ac:cxnSpMkLst>
        </pc:cxnChg>
        <pc:cxnChg chg="add del mod">
          <ac:chgData name="Issam Toufik" userId="910a7b8e-d50d-42b5-8a90-c9aaeb763a91" providerId="ADAL" clId="{36F922B5-4B4B-42F6-BED7-7739B36A683C}" dt="2023-10-06T20:50:38.796" v="153"/>
          <ac:cxnSpMkLst>
            <pc:docMk/>
            <pc:sldMk cId="1345506811" sldId="903"/>
            <ac:cxnSpMk id="11" creationId="{AA0A985D-CD6E-C631-9C9A-611A262596E2}"/>
          </ac:cxnSpMkLst>
        </pc:cxnChg>
        <pc:cxnChg chg="mod">
          <ac:chgData name="Issam Toufik" userId="910a7b8e-d50d-42b5-8a90-c9aaeb763a91" providerId="ADAL" clId="{36F922B5-4B4B-42F6-BED7-7739B36A683C}" dt="2023-10-06T20:51:28.208" v="197" actId="14100"/>
          <ac:cxnSpMkLst>
            <pc:docMk/>
            <pc:sldMk cId="1345506811" sldId="903"/>
            <ac:cxnSpMk id="1029" creationId="{ADCE660D-FDDC-FF83-0163-EB5E1DD4034D}"/>
          </ac:cxnSpMkLst>
        </pc:cxnChg>
        <pc:cxnChg chg="mod">
          <ac:chgData name="Issam Toufik" userId="910a7b8e-d50d-42b5-8a90-c9aaeb763a91" providerId="ADAL" clId="{36F922B5-4B4B-42F6-BED7-7739B36A683C}" dt="2023-10-06T20:51:28.208" v="197" actId="14100"/>
          <ac:cxnSpMkLst>
            <pc:docMk/>
            <pc:sldMk cId="1345506811" sldId="903"/>
            <ac:cxnSpMk id="1030" creationId="{56D7DC3B-0FEA-9B73-289C-A82C4C386E1C}"/>
          </ac:cxnSpMkLst>
        </pc:cxnChg>
        <pc:cxnChg chg="mod">
          <ac:chgData name="Issam Toufik" userId="910a7b8e-d50d-42b5-8a90-c9aaeb763a91" providerId="ADAL" clId="{36F922B5-4B4B-42F6-BED7-7739B36A683C}" dt="2023-10-06T20:51:28.208" v="197" actId="14100"/>
          <ac:cxnSpMkLst>
            <pc:docMk/>
            <pc:sldMk cId="1345506811" sldId="903"/>
            <ac:cxnSpMk id="1031" creationId="{4E569CB3-3F0E-3F4E-BDBA-4B34D62A69AA}"/>
          </ac:cxnSpMkLst>
        </pc:cxnChg>
        <pc:cxnChg chg="mod">
          <ac:chgData name="Issam Toufik" userId="910a7b8e-d50d-42b5-8a90-c9aaeb763a91" providerId="ADAL" clId="{36F922B5-4B4B-42F6-BED7-7739B36A683C}" dt="2023-10-06T20:51:28.208" v="197" actId="14100"/>
          <ac:cxnSpMkLst>
            <pc:docMk/>
            <pc:sldMk cId="1345506811" sldId="903"/>
            <ac:cxnSpMk id="1032" creationId="{A0B0D798-3624-2A88-1AA1-BAEEA08AE5E8}"/>
          </ac:cxnSpMkLst>
        </pc:cxnChg>
        <pc:cxnChg chg="mod">
          <ac:chgData name="Issam Toufik" userId="910a7b8e-d50d-42b5-8a90-c9aaeb763a91" providerId="ADAL" clId="{36F922B5-4B4B-42F6-BED7-7739B36A683C}" dt="2023-10-06T20:51:28.208" v="197" actId="14100"/>
          <ac:cxnSpMkLst>
            <pc:docMk/>
            <pc:sldMk cId="1345506811" sldId="903"/>
            <ac:cxnSpMk id="1033" creationId="{CAA7A61E-494B-2F57-F7B8-A6A65A2CE15F}"/>
          </ac:cxnSpMkLst>
        </pc:cxnChg>
        <pc:cxnChg chg="mod">
          <ac:chgData name="Issam Toufik" userId="910a7b8e-d50d-42b5-8a90-c9aaeb763a91" providerId="ADAL" clId="{36F922B5-4B4B-42F6-BED7-7739B36A683C}" dt="2023-10-06T20:51:28.208" v="197" actId="14100"/>
          <ac:cxnSpMkLst>
            <pc:docMk/>
            <pc:sldMk cId="1345506811" sldId="903"/>
            <ac:cxnSpMk id="1034" creationId="{E104922B-5EED-A883-B358-7941A2516A4A}"/>
          </ac:cxnSpMkLst>
        </pc:cxnChg>
      </pc:sldChg>
      <pc:sldChg chg="del">
        <pc:chgData name="Issam Toufik" userId="910a7b8e-d50d-42b5-8a90-c9aaeb763a91" providerId="ADAL" clId="{36F922B5-4B4B-42F6-BED7-7739B36A683C}" dt="2023-10-06T20:45:51.670" v="46" actId="47"/>
        <pc:sldMkLst>
          <pc:docMk/>
          <pc:sldMk cId="703710608" sldId="922"/>
        </pc:sldMkLst>
      </pc:sldChg>
      <pc:sldChg chg="modSp mod">
        <pc:chgData name="Issam Toufik" userId="910a7b8e-d50d-42b5-8a90-c9aaeb763a91" providerId="ADAL" clId="{36F922B5-4B4B-42F6-BED7-7739B36A683C}" dt="2023-10-16T20:56:37.531" v="414" actId="20577"/>
        <pc:sldMkLst>
          <pc:docMk/>
          <pc:sldMk cId="2079512097" sldId="923"/>
        </pc:sldMkLst>
        <pc:spChg chg="mod">
          <ac:chgData name="Issam Toufik" userId="910a7b8e-d50d-42b5-8a90-c9aaeb763a91" providerId="ADAL" clId="{36F922B5-4B4B-42F6-BED7-7739B36A683C}" dt="2023-10-06T20:46:18.084" v="50" actId="27636"/>
          <ac:spMkLst>
            <pc:docMk/>
            <pc:sldMk cId="2079512097" sldId="923"/>
            <ac:spMk id="7" creationId="{30137308-5691-4735-90DE-A25E117BA311}"/>
          </ac:spMkLst>
        </pc:spChg>
        <pc:spChg chg="mod">
          <ac:chgData name="Issam Toufik" userId="910a7b8e-d50d-42b5-8a90-c9aaeb763a91" providerId="ADAL" clId="{36F922B5-4B4B-42F6-BED7-7739B36A683C}" dt="2023-10-16T20:56:37.531" v="414" actId="20577"/>
          <ac:spMkLst>
            <pc:docMk/>
            <pc:sldMk cId="2079512097" sldId="923"/>
            <ac:spMk id="18" creationId="{25BA9D68-0E35-4253-B42A-9CF5088B9FB3}"/>
          </ac:spMkLst>
        </pc:spChg>
        <pc:picChg chg="mod">
          <ac:chgData name="Issam Toufik" userId="910a7b8e-d50d-42b5-8a90-c9aaeb763a91" providerId="ADAL" clId="{36F922B5-4B4B-42F6-BED7-7739B36A683C}" dt="2023-10-06T20:47:49.875" v="52" actId="1076"/>
          <ac:picMkLst>
            <pc:docMk/>
            <pc:sldMk cId="2079512097" sldId="923"/>
            <ac:picMk id="3" creationId="{840E59C6-451A-2990-F7DE-EDE4F024B8E7}"/>
          </ac:picMkLst>
        </pc:picChg>
      </pc:sldChg>
      <pc:sldChg chg="addSp delSp modSp add mod ord">
        <pc:chgData name="Issam Toufik" userId="910a7b8e-d50d-42b5-8a90-c9aaeb763a91" providerId="ADAL" clId="{36F922B5-4B4B-42F6-BED7-7739B36A683C}" dt="2023-10-16T21:40:14.307" v="771" actId="1076"/>
        <pc:sldMkLst>
          <pc:docMk/>
          <pc:sldMk cId="2890687610" sldId="924"/>
        </pc:sldMkLst>
        <pc:spChg chg="add mod">
          <ac:chgData name="Issam Toufik" userId="910a7b8e-d50d-42b5-8a90-c9aaeb763a91" providerId="ADAL" clId="{36F922B5-4B4B-42F6-BED7-7739B36A683C}" dt="2023-10-16T21:40:06.413" v="770" actId="1076"/>
          <ac:spMkLst>
            <pc:docMk/>
            <pc:sldMk cId="2890687610" sldId="924"/>
            <ac:spMk id="2" creationId="{FB7EDB18-663A-DBFF-97CA-02AACEF728C4}"/>
          </ac:spMkLst>
        </pc:spChg>
        <pc:spChg chg="add del mod">
          <ac:chgData name="Issam Toufik" userId="910a7b8e-d50d-42b5-8a90-c9aaeb763a91" providerId="ADAL" clId="{36F922B5-4B4B-42F6-BED7-7739B36A683C}" dt="2023-10-06T21:10:53.731" v="398" actId="478"/>
          <ac:spMkLst>
            <pc:docMk/>
            <pc:sldMk cId="2890687610" sldId="924"/>
            <ac:spMk id="3" creationId="{4848C121-1940-7EEC-FBD0-CC31CAD9720C}"/>
          </ac:spMkLst>
        </pc:spChg>
        <pc:spChg chg="del">
          <ac:chgData name="Issam Toufik" userId="910a7b8e-d50d-42b5-8a90-c9aaeb763a91" providerId="ADAL" clId="{36F922B5-4B4B-42F6-BED7-7739B36A683C}" dt="2023-10-06T21:10:52.155" v="397" actId="478"/>
          <ac:spMkLst>
            <pc:docMk/>
            <pc:sldMk cId="2890687610" sldId="924"/>
            <ac:spMk id="18435" creationId="{00000000-0000-0000-0000-000000000000}"/>
          </ac:spMkLst>
        </pc:spChg>
        <pc:picChg chg="add mod">
          <ac:chgData name="Issam Toufik" userId="910a7b8e-d50d-42b5-8a90-c9aaeb763a91" providerId="ADAL" clId="{36F922B5-4B4B-42F6-BED7-7739B36A683C}" dt="2023-10-16T21:40:14.307" v="771" actId="1076"/>
          <ac:picMkLst>
            <pc:docMk/>
            <pc:sldMk cId="2890687610" sldId="924"/>
            <ac:picMk id="4" creationId="{F3BA06C0-61C4-9C11-4F2E-39FC93CF8D1C}"/>
          </ac:picMkLst>
        </pc:picChg>
      </pc:sldChg>
      <pc:sldChg chg="modSp add mod modTransition">
        <pc:chgData name="Issam Toufik" userId="910a7b8e-d50d-42b5-8a90-c9aaeb763a91" providerId="ADAL" clId="{36F922B5-4B4B-42F6-BED7-7739B36A683C}" dt="2023-10-16T21:26:58.132" v="513" actId="1076"/>
        <pc:sldMkLst>
          <pc:docMk/>
          <pc:sldMk cId="2135793713" sldId="993"/>
        </pc:sldMkLst>
        <pc:graphicFrameChg chg="mod">
          <ac:chgData name="Issam Toufik" userId="910a7b8e-d50d-42b5-8a90-c9aaeb763a91" providerId="ADAL" clId="{36F922B5-4B4B-42F6-BED7-7739B36A683C}" dt="2023-10-16T21:26:58.132" v="513" actId="1076"/>
          <ac:graphicFrameMkLst>
            <pc:docMk/>
            <pc:sldMk cId="2135793713" sldId="993"/>
            <ac:graphicFrameMk id="3" creationId="{00000000-0008-0000-0000-000006000000}"/>
          </ac:graphicFrameMkLst>
        </pc:graphicFrameChg>
      </pc:sldChg>
      <pc:sldMasterChg chg="modSp mod">
        <pc:chgData name="Issam Toufik" userId="910a7b8e-d50d-42b5-8a90-c9aaeb763a91" providerId="ADAL" clId="{36F922B5-4B4B-42F6-BED7-7739B36A683C}" dt="2023-10-06T20:45:21.068" v="42" actId="20577"/>
        <pc:sldMasterMkLst>
          <pc:docMk/>
          <pc:sldMasterMk cId="0" sldId="2147483729"/>
        </pc:sldMasterMkLst>
        <pc:spChg chg="mod">
          <ac:chgData name="Issam Toufik" userId="910a7b8e-d50d-42b5-8a90-c9aaeb763a91" providerId="ADAL" clId="{36F922B5-4B4B-42F6-BED7-7739B36A683C}" dt="2023-10-06T20:45:21.068" v="42" actId="20577"/>
          <ac:spMkLst>
            <pc:docMk/>
            <pc:sldMasterMk cId="0" sldId="2147483729"/>
            <ac:spMk id="10" creationId="{00000000-0000-0000-0000-000000000000}"/>
          </ac:spMkLst>
        </pc:spChg>
      </pc:sldMasterChg>
    </pc:docChg>
  </pc:docChgLst>
  <pc:docChgLst>
    <pc:chgData name="Adrian Scrase" userId="c433f16e-0562-4556-87af-24c4f609effe" providerId="ADAL" clId="{848C3A8D-364E-441A-9BA9-8D2087B347F0}"/>
    <pc:docChg chg="undo custSel addSld delSld modSld modMainMaster">
      <pc:chgData name="Adrian Scrase" userId="c433f16e-0562-4556-87af-24c4f609effe" providerId="ADAL" clId="{848C3A8D-364E-441A-9BA9-8D2087B347F0}" dt="2023-04-19T12:30:23.454" v="1811" actId="20577"/>
      <pc:docMkLst>
        <pc:docMk/>
      </pc:docMkLst>
      <pc:sldChg chg="modSp mod">
        <pc:chgData name="Adrian Scrase" userId="c433f16e-0562-4556-87af-24c4f609effe" providerId="ADAL" clId="{848C3A8D-364E-441A-9BA9-8D2087B347F0}" dt="2023-04-16T12:16:56.058" v="257" actId="20577"/>
        <pc:sldMkLst>
          <pc:docMk/>
          <pc:sldMk cId="3116500973" sldId="789"/>
        </pc:sldMkLst>
        <pc:spChg chg="mod">
          <ac:chgData name="Adrian Scrase" userId="c433f16e-0562-4556-87af-24c4f609effe" providerId="ADAL" clId="{848C3A8D-364E-441A-9BA9-8D2087B347F0}" dt="2023-04-16T12:16:56.058" v="257" actId="20577"/>
          <ac:spMkLst>
            <pc:docMk/>
            <pc:sldMk cId="3116500973" sldId="789"/>
            <ac:spMk id="5125" creationId="{00000000-0000-0000-0000-000000000000}"/>
          </ac:spMkLst>
        </pc:spChg>
      </pc:sldChg>
      <pc:sldChg chg="modSp mod">
        <pc:chgData name="Adrian Scrase" userId="c433f16e-0562-4556-87af-24c4f609effe" providerId="ADAL" clId="{848C3A8D-364E-441A-9BA9-8D2087B347F0}" dt="2023-04-19T12:30:23.454" v="1811" actId="20577"/>
        <pc:sldMkLst>
          <pc:docMk/>
          <pc:sldMk cId="3698243057" sldId="790"/>
        </pc:sldMkLst>
        <pc:spChg chg="mod">
          <ac:chgData name="Adrian Scrase" userId="c433f16e-0562-4556-87af-24c4f609effe" providerId="ADAL" clId="{848C3A8D-364E-441A-9BA9-8D2087B347F0}" dt="2023-04-19T12:30:23.454" v="1811" actId="20577"/>
          <ac:spMkLst>
            <pc:docMk/>
            <pc:sldMk cId="3698243057" sldId="790"/>
            <ac:spMk id="7171" creationId="{00000000-0000-0000-0000-000000000000}"/>
          </ac:spMkLst>
        </pc:spChg>
      </pc:sldChg>
      <pc:sldChg chg="del">
        <pc:chgData name="Adrian Scrase" userId="c433f16e-0562-4556-87af-24c4f609effe" providerId="ADAL" clId="{848C3A8D-364E-441A-9BA9-8D2087B347F0}" dt="2023-04-19T12:29:12.606" v="1790" actId="47"/>
        <pc:sldMkLst>
          <pc:docMk/>
          <pc:sldMk cId="3709998422" sldId="795"/>
        </pc:sldMkLst>
      </pc:sldChg>
      <pc:sldChg chg="modSp mod">
        <pc:chgData name="Adrian Scrase" userId="c433f16e-0562-4556-87af-24c4f609effe" providerId="ADAL" clId="{848C3A8D-364E-441A-9BA9-8D2087B347F0}" dt="2023-03-17T11:29:04.780" v="91" actId="20577"/>
        <pc:sldMkLst>
          <pc:docMk/>
          <pc:sldMk cId="624932568" sldId="796"/>
        </pc:sldMkLst>
        <pc:spChg chg="mod">
          <ac:chgData name="Adrian Scrase" userId="c433f16e-0562-4556-87af-24c4f609effe" providerId="ADAL" clId="{848C3A8D-364E-441A-9BA9-8D2087B347F0}" dt="2023-03-17T11:28:52.986" v="87" actId="20577"/>
          <ac:spMkLst>
            <pc:docMk/>
            <pc:sldMk cId="624932568" sldId="796"/>
            <ac:spMk id="14341" creationId="{00000000-0000-0000-0000-000000000000}"/>
          </ac:spMkLst>
        </pc:spChg>
        <pc:spChg chg="mod">
          <ac:chgData name="Adrian Scrase" userId="c433f16e-0562-4556-87af-24c4f609effe" providerId="ADAL" clId="{848C3A8D-364E-441A-9BA9-8D2087B347F0}" dt="2023-03-17T11:29:04.780" v="91" actId="20577"/>
          <ac:spMkLst>
            <pc:docMk/>
            <pc:sldMk cId="624932568" sldId="796"/>
            <ac:spMk id="323588" creationId="{00000000-0000-0000-0000-000000000000}"/>
          </ac:spMkLst>
        </pc:spChg>
      </pc:sldChg>
      <pc:sldChg chg="addSp delSp modSp mod">
        <pc:chgData name="Adrian Scrase" userId="c433f16e-0562-4556-87af-24c4f609effe" providerId="ADAL" clId="{848C3A8D-364E-441A-9BA9-8D2087B347F0}" dt="2023-04-16T12:26:42.502" v="784" actId="1076"/>
        <pc:sldMkLst>
          <pc:docMk/>
          <pc:sldMk cId="1433287252" sldId="797"/>
        </pc:sldMkLst>
        <pc:spChg chg="mod">
          <ac:chgData name="Adrian Scrase" userId="c433f16e-0562-4556-87af-24c4f609effe" providerId="ADAL" clId="{848C3A8D-364E-441A-9BA9-8D2087B347F0}" dt="2023-03-23T09:06:44.095" v="245" actId="20577"/>
          <ac:spMkLst>
            <pc:docMk/>
            <pc:sldMk cId="1433287252" sldId="797"/>
            <ac:spMk id="15379" creationId="{00000000-0000-0000-0000-000000000000}"/>
          </ac:spMkLst>
        </pc:spChg>
        <pc:graphicFrameChg chg="add del mod modGraphic">
          <ac:chgData name="Adrian Scrase" userId="c433f16e-0562-4556-87af-24c4f609effe" providerId="ADAL" clId="{848C3A8D-364E-441A-9BA9-8D2087B347F0}" dt="2023-04-16T12:26:33.385" v="782" actId="478"/>
          <ac:graphicFrameMkLst>
            <pc:docMk/>
            <pc:sldMk cId="1433287252" sldId="797"/>
            <ac:graphicFrameMk id="2" creationId="{B50715B8-C2F0-F2D1-715F-1B581B9E20FE}"/>
          </ac:graphicFrameMkLst>
        </pc:graphicFrameChg>
        <pc:graphicFrameChg chg="add mod">
          <ac:chgData name="Adrian Scrase" userId="c433f16e-0562-4556-87af-24c4f609effe" providerId="ADAL" clId="{848C3A8D-364E-441A-9BA9-8D2087B347F0}" dt="2023-04-16T12:26:42.502" v="784" actId="1076"/>
          <ac:graphicFrameMkLst>
            <pc:docMk/>
            <pc:sldMk cId="1433287252" sldId="797"/>
            <ac:graphicFrameMk id="3" creationId="{A0DE317E-67BD-1D79-D7E5-AC430638C18F}"/>
          </ac:graphicFrameMkLst>
        </pc:graphicFrameChg>
        <pc:graphicFrameChg chg="del mod modGraphic">
          <ac:chgData name="Adrian Scrase" userId="c433f16e-0562-4556-87af-24c4f609effe" providerId="ADAL" clId="{848C3A8D-364E-441A-9BA9-8D2087B347F0}" dt="2023-03-23T09:09:41.441" v="246" actId="478"/>
          <ac:graphicFrameMkLst>
            <pc:docMk/>
            <pc:sldMk cId="1433287252" sldId="797"/>
            <ac:graphicFrameMk id="7" creationId="{00000000-0000-0000-0000-000000000000}"/>
          </ac:graphicFrameMkLst>
        </pc:graphicFrameChg>
      </pc:sldChg>
      <pc:sldChg chg="modSp mod">
        <pc:chgData name="Adrian Scrase" userId="c433f16e-0562-4556-87af-24c4f609effe" providerId="ADAL" clId="{848C3A8D-364E-441A-9BA9-8D2087B347F0}" dt="2023-03-17T11:30:49.595" v="114" actId="20577"/>
        <pc:sldMkLst>
          <pc:docMk/>
          <pc:sldMk cId="3018594196" sldId="798"/>
        </pc:sldMkLst>
        <pc:spChg chg="mod">
          <ac:chgData name="Adrian Scrase" userId="c433f16e-0562-4556-87af-24c4f609effe" providerId="ADAL" clId="{848C3A8D-364E-441A-9BA9-8D2087B347F0}" dt="2023-03-17T11:30:49.595" v="114" actId="20577"/>
          <ac:spMkLst>
            <pc:docMk/>
            <pc:sldMk cId="3018594196" sldId="798"/>
            <ac:spMk id="3" creationId="{81E0A6EB-5547-4484-8649-30D96C9CE8F3}"/>
          </ac:spMkLst>
        </pc:spChg>
        <pc:spChg chg="mod">
          <ac:chgData name="Adrian Scrase" userId="c433f16e-0562-4556-87af-24c4f609effe" providerId="ADAL" clId="{848C3A8D-364E-441A-9BA9-8D2087B347F0}" dt="2023-03-17T11:30:31.935" v="96" actId="20577"/>
          <ac:spMkLst>
            <pc:docMk/>
            <pc:sldMk cId="3018594196" sldId="798"/>
            <ac:spMk id="16386" creationId="{00000000-0000-0000-0000-000000000000}"/>
          </ac:spMkLst>
        </pc:spChg>
      </pc:sldChg>
      <pc:sldChg chg="modSp mod">
        <pc:chgData name="Adrian Scrase" userId="c433f16e-0562-4556-87af-24c4f609effe" providerId="ADAL" clId="{848C3A8D-364E-441A-9BA9-8D2087B347F0}" dt="2023-04-19T12:28:46.472" v="1789" actId="6549"/>
        <pc:sldMkLst>
          <pc:docMk/>
          <pc:sldMk cId="3440102656" sldId="800"/>
        </pc:sldMkLst>
        <pc:spChg chg="mod">
          <ac:chgData name="Adrian Scrase" userId="c433f16e-0562-4556-87af-24c4f609effe" providerId="ADAL" clId="{848C3A8D-364E-441A-9BA9-8D2087B347F0}" dt="2023-04-19T12:28:46.472" v="1789" actId="6549"/>
          <ac:spMkLst>
            <pc:docMk/>
            <pc:sldMk cId="3440102656" sldId="800"/>
            <ac:spMk id="18434" creationId="{00000000-0000-0000-0000-000000000000}"/>
          </ac:spMkLst>
        </pc:spChg>
        <pc:spChg chg="mod">
          <ac:chgData name="Adrian Scrase" userId="c433f16e-0562-4556-87af-24c4f609effe" providerId="ADAL" clId="{848C3A8D-364E-441A-9BA9-8D2087B347F0}" dt="2023-04-19T12:28:11.978" v="1772" actId="6549"/>
          <ac:spMkLst>
            <pc:docMk/>
            <pc:sldMk cId="3440102656" sldId="800"/>
            <ac:spMk id="18435" creationId="{00000000-0000-0000-0000-000000000000}"/>
          </ac:spMkLst>
        </pc:spChg>
      </pc:sldChg>
      <pc:sldChg chg="addSp delSp modSp mod">
        <pc:chgData name="Adrian Scrase" userId="c433f16e-0562-4556-87af-24c4f609effe" providerId="ADAL" clId="{848C3A8D-364E-441A-9BA9-8D2087B347F0}" dt="2023-03-23T08:32:45.372" v="185" actId="2711"/>
        <pc:sldMkLst>
          <pc:docMk/>
          <pc:sldMk cId="4248150909" sldId="839"/>
        </pc:sldMkLst>
        <pc:spChg chg="mod">
          <ac:chgData name="Adrian Scrase" userId="c433f16e-0562-4556-87af-24c4f609effe" providerId="ADAL" clId="{848C3A8D-364E-441A-9BA9-8D2087B347F0}" dt="2023-03-23T08:30:58.512" v="159" actId="20577"/>
          <ac:spMkLst>
            <pc:docMk/>
            <pc:sldMk cId="4248150909" sldId="839"/>
            <ac:spMk id="7" creationId="{30137308-5691-4735-90DE-A25E117BA311}"/>
          </ac:spMkLst>
        </pc:spChg>
        <pc:spChg chg="mod">
          <ac:chgData name="Adrian Scrase" userId="c433f16e-0562-4556-87af-24c4f609effe" providerId="ADAL" clId="{848C3A8D-364E-441A-9BA9-8D2087B347F0}" dt="2023-03-23T08:32:45.372" v="185" actId="2711"/>
          <ac:spMkLst>
            <pc:docMk/>
            <pc:sldMk cId="4248150909" sldId="839"/>
            <ac:spMk id="18" creationId="{25BA9D68-0E35-4253-B42A-9CF5088B9FB3}"/>
          </ac:spMkLst>
        </pc:spChg>
        <pc:picChg chg="del">
          <ac:chgData name="Adrian Scrase" userId="c433f16e-0562-4556-87af-24c4f609effe" providerId="ADAL" clId="{848C3A8D-364E-441A-9BA9-8D2087B347F0}" dt="2023-03-23T08:30:33.977" v="144" actId="478"/>
          <ac:picMkLst>
            <pc:docMk/>
            <pc:sldMk cId="4248150909" sldId="839"/>
            <ac:picMk id="2" creationId="{193F2D48-DA6E-94A4-3892-BFFFC120CF68}"/>
          </ac:picMkLst>
        </pc:picChg>
        <pc:picChg chg="add mod">
          <ac:chgData name="Adrian Scrase" userId="c433f16e-0562-4556-87af-24c4f609effe" providerId="ADAL" clId="{848C3A8D-364E-441A-9BA9-8D2087B347F0}" dt="2023-03-23T08:31:05.266" v="160" actId="14100"/>
          <ac:picMkLst>
            <pc:docMk/>
            <pc:sldMk cId="4248150909" sldId="839"/>
            <ac:picMk id="3" creationId="{6B10AD0E-6B38-9B6D-7839-740B57E2C8EA}"/>
          </ac:picMkLst>
        </pc:picChg>
      </pc:sldChg>
      <pc:sldChg chg="addSp delSp modSp">
        <pc:chgData name="Adrian Scrase" userId="c433f16e-0562-4556-87af-24c4f609effe" providerId="ADAL" clId="{848C3A8D-364E-441A-9BA9-8D2087B347F0}" dt="2023-03-23T08:37:23.543" v="210" actId="1076"/>
        <pc:sldMkLst>
          <pc:docMk/>
          <pc:sldMk cId="1345506811" sldId="903"/>
        </pc:sldMkLst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046" creationId="{8E690AF6-2179-274D-ACDD-028886B2928A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047" creationId="{0AB262E7-DA25-88A0-E02E-ED646D8F56D0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048" creationId="{DC769364-850B-CF1E-E14E-79433A0445E9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049" creationId="{6F576517-C1E2-6F82-C9BC-9C011CEE19EC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888" creationId="{867CA73B-81E9-951F-34E8-C28A12FEA35A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889" creationId="{70739C92-3657-E341-F2B4-BBAF253E3CD1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890" creationId="{709FD977-38EB-2D9B-234C-0A3BE10A984C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891" creationId="{85D01333-6328-FEF8-9AF6-2EB424CF7A66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892" creationId="{AB4E05B4-C4C9-4AC8-E312-3B92CE35EB23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893" creationId="{F3DA9CD4-B08C-1E66-422A-F617CAD51D12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894" creationId="{C9B813EC-F8F0-E154-6A1B-384591C7AA89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895" creationId="{AD13A479-8FFC-EC87-BA76-D3CDA4DF5A77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896" creationId="{47A6DB6D-D403-1DCD-EA93-A31718B9E959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897" creationId="{F8FDB96A-3EBA-F015-6BF2-030A4E897873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898" creationId="{CB945B32-1798-F932-662B-C1C9F4FFA10A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899" creationId="{9EC89555-832D-E20E-496D-0DEF9D087882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00" creationId="{DB01B441-E36F-695E-D385-03D8C0218001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01" creationId="{496F1990-E30F-B8B3-82E9-A91F59BF97F8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02" creationId="{630B6262-B19A-609B-AC3C-F8C044ED5240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03" creationId="{E22AEAA6-E844-2B34-239B-BB97CDD461E1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04" creationId="{6E530AFC-53DA-192A-A6D9-51506530FADC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05" creationId="{18CAEFD8-3B2A-3373-ADB8-12E4EAAB139B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06" creationId="{AC7E284B-F0DD-8D1C-B803-3139F9FB6A0A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07" creationId="{C0B0DB71-1BE7-2A27-177F-735BC20D1CBC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08" creationId="{BD392869-8A60-D052-C37A-F701C275B4FB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09" creationId="{048C67A5-382D-6C03-3B90-47478329B8A4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10" creationId="{E88E5B95-AD8D-FF53-221F-6AF0AABB0376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11" creationId="{0A490914-BFD6-EBC5-3B9A-AA3CB51FAA7F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12" creationId="{9448C9ED-D27A-3EB1-A255-E37F472F273E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13" creationId="{137644FB-1E33-A2C2-A4D5-A8B15260FE63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14" creationId="{55061E90-A392-70F3-B805-2C41D47F0570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15" creationId="{F88CA0CD-86B1-E92D-8973-393218632C41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16" creationId="{273ADA30-8149-5BAD-371E-F177FAD5C709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17" creationId="{09DF56F6-7FDE-DF96-C255-F4882A5BAF1D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18" creationId="{3C3B255F-31CE-CF05-A2BF-D1BA98A8A80B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19" creationId="{DAB1F92E-9F90-1AB7-EC45-4040A631CFAF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20" creationId="{520AADA5-DA7E-5D5A-CEA3-9C8E3E3777E8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21" creationId="{3804A262-87E4-B0CA-2297-44AEA3B351ED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22" creationId="{9E8ECA42-2A4E-D824-3973-6C7213D9DBD0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23" creationId="{3989D2DE-AD0D-7865-6A2C-F6DC11F6E8D4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24" creationId="{B08BE217-66FD-F753-1BE3-97B091D684AD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25" creationId="{6088A35B-D23E-302F-DFF1-9373CDAC6965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26" creationId="{0896F0B5-7920-C24C-C93B-A5780E7A06FD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27" creationId="{82D251F3-597E-80BB-522F-8CEC0B34DF0A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28" creationId="{1260DB7C-022D-C072-8D59-BD865010787D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29" creationId="{8A84393B-14AF-03B6-3224-BF0738FF2759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30" creationId="{9ACD9EAB-07CE-C9A6-D796-F8B3B6EF9F58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31" creationId="{CDCAD229-098A-E3F4-7A51-CAD8CF73CC3F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32" creationId="{2F54E1DE-3683-7C00-8B07-EAFEB27B7652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33" creationId="{4A0F71B7-5D88-9021-E259-873B51A8FF79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34" creationId="{723A0733-96B8-BC16-E8F0-624D28F7ED5D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35" creationId="{05297412-1F97-5C5F-3BAE-C00167EF0C3A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36" creationId="{9D7F3806-7A3C-78D9-086C-F30E9A10C037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37" creationId="{C9D7B1B4-0A94-8172-A06A-38F38AC8BAFB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38" creationId="{F1336FAF-560E-4226-3FAF-B07C77932808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39" creationId="{E221F980-1327-25B7-9A5B-58D57CE8B058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40" creationId="{67EDA4C7-0AAD-33D4-FC7B-D02D342A44D5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41" creationId="{9FEAC53C-A7B6-6E23-46E2-16D1D93B1546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42" creationId="{1F5D61EA-C5FA-AA32-BE33-B13E4492E8C3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43" creationId="{E5E7B06A-F45D-0369-179E-4E532FBDF45D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44" creationId="{D0D60F2C-861F-5F32-DA96-4FFFEEA50C81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45" creationId="{1376CFE1-553D-C372-A006-66D277C7A118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46" creationId="{22439D7E-14E0-C9D3-E858-876FF5F25B29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47" creationId="{F1EE1AD4-3BD8-DA78-81F6-82DADE4D4A5F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48" creationId="{2FAD4814-F5D6-5C89-105C-1D0EA2C5742E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49" creationId="{F11CDC4E-4774-32F4-6F35-4DBA530E19C0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50" creationId="{82AFA0BA-BD4D-F5F0-4B4B-60033575274A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51" creationId="{E02CE908-DE29-74A1-93ED-6DD1417A826E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52" creationId="{4F75225B-44AD-8F30-5E63-652E97EBB896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53" creationId="{D539656A-69DB-A97A-6DB9-00E12FFC6499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54" creationId="{9A785D0F-343B-8EC7-5C33-C8AB303D4A04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55" creationId="{CADD1A53-6137-5BCC-F8F3-D7786B1AAE72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56" creationId="{749AA561-7508-B265-3F3C-4AEECA0EC606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57" creationId="{DC433F23-0EE2-1F99-C717-0F4F03CAE924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58" creationId="{6F101F03-24D7-5CA7-4B19-ACAC25C11C0E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59" creationId="{7AE74824-9F11-A06C-39A8-A28980D6602A}"/>
          </ac:spMkLst>
        </pc:spChg>
        <pc:spChg chg="mod">
          <ac:chgData name="Adrian Scrase" userId="c433f16e-0562-4556-87af-24c4f609effe" providerId="ADAL" clId="{848C3A8D-364E-441A-9BA9-8D2087B347F0}" dt="2023-03-23T08:37:23.543" v="210" actId="1076"/>
          <ac:spMkLst>
            <pc:docMk/>
            <pc:sldMk cId="1345506811" sldId="903"/>
            <ac:spMk id="121960" creationId="{A678BA6F-B8A8-5010-46BB-CF82DEB89BBD}"/>
          </ac:spMkLst>
        </pc:spChg>
        <pc:grpChg chg="del">
          <ac:chgData name="Adrian Scrase" userId="c433f16e-0562-4556-87af-24c4f609effe" providerId="ADAL" clId="{848C3A8D-364E-441A-9BA9-8D2087B347F0}" dt="2023-03-23T08:36:33.922" v="203" actId="478"/>
          <ac:grpSpMkLst>
            <pc:docMk/>
            <pc:sldMk cId="1345506811" sldId="903"/>
            <ac:grpSpMk id="2" creationId="{EC3D53C1-E9A2-F619-F26E-655F58FA50AC}"/>
          </ac:grpSpMkLst>
        </pc:grpChg>
        <pc:grpChg chg="add mod">
          <ac:chgData name="Adrian Scrase" userId="c433f16e-0562-4556-87af-24c4f609effe" providerId="ADAL" clId="{848C3A8D-364E-441A-9BA9-8D2087B347F0}" dt="2023-03-23T08:37:23.543" v="210" actId="1076"/>
          <ac:grpSpMkLst>
            <pc:docMk/>
            <pc:sldMk cId="1345506811" sldId="903"/>
            <ac:grpSpMk id="1026" creationId="{67726BA6-C78D-0D29-F44D-0F58A439726E}"/>
          </ac:grpSpMkLst>
        </pc:grpChg>
        <pc:cxnChg chg="mod">
          <ac:chgData name="Adrian Scrase" userId="c433f16e-0562-4556-87af-24c4f609effe" providerId="ADAL" clId="{848C3A8D-364E-441A-9BA9-8D2087B347F0}" dt="2023-03-23T08:37:23.543" v="210" actId="1076"/>
          <ac:cxnSpMkLst>
            <pc:docMk/>
            <pc:sldMk cId="1345506811" sldId="903"/>
            <ac:cxnSpMk id="1050" creationId="{0CEEC9E6-1125-AABF-5C75-184B42859303}"/>
          </ac:cxnSpMkLst>
        </pc:cxnChg>
        <pc:cxnChg chg="mod">
          <ac:chgData name="Adrian Scrase" userId="c433f16e-0562-4556-87af-24c4f609effe" providerId="ADAL" clId="{848C3A8D-364E-441A-9BA9-8D2087B347F0}" dt="2023-03-23T08:37:23.543" v="210" actId="1076"/>
          <ac:cxnSpMkLst>
            <pc:docMk/>
            <pc:sldMk cId="1345506811" sldId="903"/>
            <ac:cxnSpMk id="1051" creationId="{39901A60-6F72-378F-A070-7CD7E081545E}"/>
          </ac:cxnSpMkLst>
        </pc:cxnChg>
        <pc:cxnChg chg="mod">
          <ac:chgData name="Adrian Scrase" userId="c433f16e-0562-4556-87af-24c4f609effe" providerId="ADAL" clId="{848C3A8D-364E-441A-9BA9-8D2087B347F0}" dt="2023-03-23T08:37:23.543" v="210" actId="1076"/>
          <ac:cxnSpMkLst>
            <pc:docMk/>
            <pc:sldMk cId="1345506811" sldId="903"/>
            <ac:cxnSpMk id="1052" creationId="{B5573ADD-EFE0-899B-EB5C-DA8DED1AD626}"/>
          </ac:cxnSpMkLst>
        </pc:cxnChg>
        <pc:cxnChg chg="mod">
          <ac:chgData name="Adrian Scrase" userId="c433f16e-0562-4556-87af-24c4f609effe" providerId="ADAL" clId="{848C3A8D-364E-441A-9BA9-8D2087B347F0}" dt="2023-03-23T08:37:23.543" v="210" actId="1076"/>
          <ac:cxnSpMkLst>
            <pc:docMk/>
            <pc:sldMk cId="1345506811" sldId="903"/>
            <ac:cxnSpMk id="1053" creationId="{C4351917-BC9D-9CB9-6301-3387D2E3E664}"/>
          </ac:cxnSpMkLst>
        </pc:cxnChg>
        <pc:cxnChg chg="mod">
          <ac:chgData name="Adrian Scrase" userId="c433f16e-0562-4556-87af-24c4f609effe" providerId="ADAL" clId="{848C3A8D-364E-441A-9BA9-8D2087B347F0}" dt="2023-03-23T08:37:23.543" v="210" actId="1076"/>
          <ac:cxnSpMkLst>
            <pc:docMk/>
            <pc:sldMk cId="1345506811" sldId="903"/>
            <ac:cxnSpMk id="1054" creationId="{7277EECB-E6C0-AA55-831D-868E4A03A301}"/>
          </ac:cxnSpMkLst>
        </pc:cxnChg>
        <pc:cxnChg chg="mod">
          <ac:chgData name="Adrian Scrase" userId="c433f16e-0562-4556-87af-24c4f609effe" providerId="ADAL" clId="{848C3A8D-364E-441A-9BA9-8D2087B347F0}" dt="2023-03-23T08:37:23.543" v="210" actId="1076"/>
          <ac:cxnSpMkLst>
            <pc:docMk/>
            <pc:sldMk cId="1345506811" sldId="903"/>
            <ac:cxnSpMk id="1055" creationId="{0C0A8BCC-4257-78A5-4448-1154CD8A11DE}"/>
          </ac:cxnSpMkLst>
        </pc:cxnChg>
      </pc:sldChg>
      <pc:sldChg chg="del">
        <pc:chgData name="Adrian Scrase" userId="c433f16e-0562-4556-87af-24c4f609effe" providerId="ADAL" clId="{848C3A8D-364E-441A-9BA9-8D2087B347F0}" dt="2023-04-16T12:23:17.442" v="780" actId="47"/>
        <pc:sldMkLst>
          <pc:docMk/>
          <pc:sldMk cId="870318788" sldId="916"/>
        </pc:sldMkLst>
      </pc:sldChg>
      <pc:sldChg chg="del">
        <pc:chgData name="Adrian Scrase" userId="c433f16e-0562-4556-87af-24c4f609effe" providerId="ADAL" clId="{848C3A8D-364E-441A-9BA9-8D2087B347F0}" dt="2023-04-16T12:23:31.123" v="781" actId="47"/>
        <pc:sldMkLst>
          <pc:docMk/>
          <pc:sldMk cId="3828033004" sldId="920"/>
        </pc:sldMkLst>
      </pc:sldChg>
      <pc:sldChg chg="del">
        <pc:chgData name="Adrian Scrase" userId="c433f16e-0562-4556-87af-24c4f609effe" providerId="ADAL" clId="{848C3A8D-364E-441A-9BA9-8D2087B347F0}" dt="2023-04-19T12:22:12.717" v="1737" actId="47"/>
        <pc:sldMkLst>
          <pc:docMk/>
          <pc:sldMk cId="3972703914" sldId="921"/>
        </pc:sldMkLst>
      </pc:sldChg>
      <pc:sldChg chg="addSp delSp modSp add mod">
        <pc:chgData name="Adrian Scrase" userId="c433f16e-0562-4556-87af-24c4f609effe" providerId="ADAL" clId="{848C3A8D-364E-441A-9BA9-8D2087B347F0}" dt="2023-04-16T12:17:34.852" v="285" actId="20577"/>
        <pc:sldMkLst>
          <pc:docMk/>
          <pc:sldMk cId="703710608" sldId="922"/>
        </pc:sldMkLst>
        <pc:spChg chg="mod">
          <ac:chgData name="Adrian Scrase" userId="c433f16e-0562-4556-87af-24c4f609effe" providerId="ADAL" clId="{848C3A8D-364E-441A-9BA9-8D2087B347F0}" dt="2023-03-23T08:31:42.697" v="181" actId="20577"/>
          <ac:spMkLst>
            <pc:docMk/>
            <pc:sldMk cId="703710608" sldId="922"/>
            <ac:spMk id="7" creationId="{30137308-5691-4735-90DE-A25E117BA311}"/>
          </ac:spMkLst>
        </pc:spChg>
        <pc:spChg chg="mod">
          <ac:chgData name="Adrian Scrase" userId="c433f16e-0562-4556-87af-24c4f609effe" providerId="ADAL" clId="{848C3A8D-364E-441A-9BA9-8D2087B347F0}" dt="2023-04-16T12:17:34.852" v="285" actId="20577"/>
          <ac:spMkLst>
            <pc:docMk/>
            <pc:sldMk cId="703710608" sldId="922"/>
            <ac:spMk id="18" creationId="{25BA9D68-0E35-4253-B42A-9CF5088B9FB3}"/>
          </ac:spMkLst>
        </pc:spChg>
        <pc:picChg chg="add mod">
          <ac:chgData name="Adrian Scrase" userId="c433f16e-0562-4556-87af-24c4f609effe" providerId="ADAL" clId="{848C3A8D-364E-441A-9BA9-8D2087B347F0}" dt="2023-03-23T08:33:28.831" v="191" actId="1076"/>
          <ac:picMkLst>
            <pc:docMk/>
            <pc:sldMk cId="703710608" sldId="922"/>
            <ac:picMk id="2" creationId="{B0110F34-4281-01A8-196E-A52CA4775874}"/>
          </ac:picMkLst>
        </pc:picChg>
        <pc:picChg chg="del">
          <ac:chgData name="Adrian Scrase" userId="c433f16e-0562-4556-87af-24c4f609effe" providerId="ADAL" clId="{848C3A8D-364E-441A-9BA9-8D2087B347F0}" dt="2023-03-23T08:33:24.095" v="189" actId="478"/>
          <ac:picMkLst>
            <pc:docMk/>
            <pc:sldMk cId="703710608" sldId="922"/>
            <ac:picMk id="3" creationId="{6B10AD0E-6B38-9B6D-7839-740B57E2C8EA}"/>
          </ac:picMkLst>
        </pc:picChg>
        <pc:picChg chg="add mod">
          <ac:chgData name="Adrian Scrase" userId="c433f16e-0562-4556-87af-24c4f609effe" providerId="ADAL" clId="{848C3A8D-364E-441A-9BA9-8D2087B347F0}" dt="2023-03-23T08:34:36.282" v="201" actId="1076"/>
          <ac:picMkLst>
            <pc:docMk/>
            <pc:sldMk cId="703710608" sldId="922"/>
            <ac:picMk id="4" creationId="{35603478-943E-7553-37E8-F60B02400AC7}"/>
          </ac:picMkLst>
        </pc:picChg>
      </pc:sldChg>
      <pc:sldChg chg="addSp delSp modSp add mod">
        <pc:chgData name="Adrian Scrase" userId="c433f16e-0562-4556-87af-24c4f609effe" providerId="ADAL" clId="{848C3A8D-364E-441A-9BA9-8D2087B347F0}" dt="2023-04-16T12:22:49.677" v="779" actId="20577"/>
        <pc:sldMkLst>
          <pc:docMk/>
          <pc:sldMk cId="2079512097" sldId="923"/>
        </pc:sldMkLst>
        <pc:spChg chg="mod">
          <ac:chgData name="Adrian Scrase" userId="c433f16e-0562-4556-87af-24c4f609effe" providerId="ADAL" clId="{848C3A8D-364E-441A-9BA9-8D2087B347F0}" dt="2023-04-16T12:18:27.471" v="334" actId="20577"/>
          <ac:spMkLst>
            <pc:docMk/>
            <pc:sldMk cId="2079512097" sldId="923"/>
            <ac:spMk id="7" creationId="{30137308-5691-4735-90DE-A25E117BA311}"/>
          </ac:spMkLst>
        </pc:spChg>
        <pc:spChg chg="mod">
          <ac:chgData name="Adrian Scrase" userId="c433f16e-0562-4556-87af-24c4f609effe" providerId="ADAL" clId="{848C3A8D-364E-441A-9BA9-8D2087B347F0}" dt="2023-04-16T12:22:49.677" v="779" actId="20577"/>
          <ac:spMkLst>
            <pc:docMk/>
            <pc:sldMk cId="2079512097" sldId="923"/>
            <ac:spMk id="18" creationId="{25BA9D68-0E35-4253-B42A-9CF5088B9FB3}"/>
          </ac:spMkLst>
        </pc:spChg>
        <pc:picChg chg="del">
          <ac:chgData name="Adrian Scrase" userId="c433f16e-0562-4556-87af-24c4f609effe" providerId="ADAL" clId="{848C3A8D-364E-441A-9BA9-8D2087B347F0}" dt="2023-04-16T12:22:08.504" v="752" actId="478"/>
          <ac:picMkLst>
            <pc:docMk/>
            <pc:sldMk cId="2079512097" sldId="923"/>
            <ac:picMk id="2" creationId="{B0110F34-4281-01A8-196E-A52CA4775874}"/>
          </ac:picMkLst>
        </pc:picChg>
        <pc:picChg chg="add mod">
          <ac:chgData name="Adrian Scrase" userId="c433f16e-0562-4556-87af-24c4f609effe" providerId="ADAL" clId="{848C3A8D-364E-441A-9BA9-8D2087B347F0}" dt="2023-04-16T12:22:22.195" v="756" actId="1076"/>
          <ac:picMkLst>
            <pc:docMk/>
            <pc:sldMk cId="2079512097" sldId="923"/>
            <ac:picMk id="3" creationId="{840E59C6-451A-2990-F7DE-EDE4F024B8E7}"/>
          </ac:picMkLst>
        </pc:picChg>
        <pc:picChg chg="del">
          <ac:chgData name="Adrian Scrase" userId="c433f16e-0562-4556-87af-24c4f609effe" providerId="ADAL" clId="{848C3A8D-364E-441A-9BA9-8D2087B347F0}" dt="2023-04-16T12:22:10.452" v="753" actId="478"/>
          <ac:picMkLst>
            <pc:docMk/>
            <pc:sldMk cId="2079512097" sldId="923"/>
            <ac:picMk id="4" creationId="{35603478-943E-7553-37E8-F60B02400AC7}"/>
          </ac:picMkLst>
        </pc:picChg>
      </pc:sldChg>
      <pc:sldMasterChg chg="modSp mod">
        <pc:chgData name="Adrian Scrase" userId="c433f16e-0562-4556-87af-24c4f609effe" providerId="ADAL" clId="{848C3A8D-364E-441A-9BA9-8D2087B347F0}" dt="2023-03-23T08:37:50.960" v="211" actId="20577"/>
        <pc:sldMasterMkLst>
          <pc:docMk/>
          <pc:sldMasterMk cId="0" sldId="2147483729"/>
        </pc:sldMasterMkLst>
        <pc:spChg chg="mod">
          <ac:chgData name="Adrian Scrase" userId="c433f16e-0562-4556-87af-24c4f609effe" providerId="ADAL" clId="{848C3A8D-364E-441A-9BA9-8D2087B347F0}" dt="2023-03-23T08:37:50.960" v="211" actId="20577"/>
          <ac:spMkLst>
            <pc:docMk/>
            <pc:sldMasterMk cId="0" sldId="2147483729"/>
            <ac:spMk id="10" creationId="{00000000-0000-0000-0000-000000000000}"/>
          </ac:spMkLst>
        </pc:spChg>
        <pc:spChg chg="mod">
          <ac:chgData name="Adrian Scrase" userId="c433f16e-0562-4556-87af-24c4f609effe" providerId="ADAL" clId="{848C3A8D-364E-441A-9BA9-8D2087B347F0}" dt="2023-03-17T11:31:49.404" v="132" actId="20577"/>
          <ac:spMkLst>
            <pc:docMk/>
            <pc:sldMasterMk cId="0" sldId="2147483729"/>
            <ac:spMk id="1032" creationId="{00000000-0000-0000-0000-000000000000}"/>
          </ac:spMkLst>
        </pc:sp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https://etsihq-my.sharepoint.com/personal/issam_toufik_etsi_org/Documents/Documents/MCC2/MCC_01_06_2021/MCC_report/TSG_101/stats101_forAndrijan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err="1"/>
              <a:t>Nbr</a:t>
            </a:r>
            <a:r>
              <a:rPr lang="en-US" dirty="0"/>
              <a:t> of specs (frozen Releases)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'general info'!$L$59</c:f>
              <c:strCache>
                <c:ptCount val="1"/>
                <c:pt idx="0">
                  <c:v>Nbr of specs</c:v>
                </c:pt>
              </c:strCache>
            </c:strRef>
          </c:tx>
          <c:cat>
            <c:strRef>
              <c:f>'general info'!$K$60:$K$74</c:f>
              <c:strCache>
                <c:ptCount val="15"/>
                <c:pt idx="0">
                  <c:v>R99</c:v>
                </c:pt>
                <c:pt idx="1">
                  <c:v>Rel-4</c:v>
                </c:pt>
                <c:pt idx="2">
                  <c:v>Rel-5</c:v>
                </c:pt>
                <c:pt idx="3">
                  <c:v>Rel-6</c:v>
                </c:pt>
                <c:pt idx="4">
                  <c:v>Rel-7</c:v>
                </c:pt>
                <c:pt idx="5">
                  <c:v>Rel-8</c:v>
                </c:pt>
                <c:pt idx="6">
                  <c:v>Rel-9</c:v>
                </c:pt>
                <c:pt idx="7">
                  <c:v>Rel-10</c:v>
                </c:pt>
                <c:pt idx="8">
                  <c:v>Rel-11</c:v>
                </c:pt>
                <c:pt idx="9">
                  <c:v>Rel-12</c:v>
                </c:pt>
                <c:pt idx="10">
                  <c:v>Rel-13</c:v>
                </c:pt>
                <c:pt idx="11">
                  <c:v>Rel-14</c:v>
                </c:pt>
                <c:pt idx="12">
                  <c:v>Rel-15</c:v>
                </c:pt>
                <c:pt idx="13">
                  <c:v>Rel-16</c:v>
                </c:pt>
                <c:pt idx="14">
                  <c:v>Rel-17</c:v>
                </c:pt>
              </c:strCache>
            </c:strRef>
          </c:cat>
          <c:val>
            <c:numRef>
              <c:f>'general info'!$L$60:$L$74</c:f>
              <c:numCache>
                <c:formatCode>General</c:formatCode>
                <c:ptCount val="15"/>
                <c:pt idx="0">
                  <c:v>446</c:v>
                </c:pt>
                <c:pt idx="1">
                  <c:v>516</c:v>
                </c:pt>
                <c:pt idx="2">
                  <c:v>582</c:v>
                </c:pt>
                <c:pt idx="3">
                  <c:v>760</c:v>
                </c:pt>
                <c:pt idx="4">
                  <c:v>875</c:v>
                </c:pt>
                <c:pt idx="5">
                  <c:v>1079</c:v>
                </c:pt>
                <c:pt idx="6">
                  <c:v>1117</c:v>
                </c:pt>
                <c:pt idx="7">
                  <c:v>1063</c:v>
                </c:pt>
                <c:pt idx="8">
                  <c:v>1184</c:v>
                </c:pt>
                <c:pt idx="9">
                  <c:v>1245</c:v>
                </c:pt>
                <c:pt idx="10">
                  <c:v>1284</c:v>
                </c:pt>
                <c:pt idx="11">
                  <c:v>1322</c:v>
                </c:pt>
                <c:pt idx="12">
                  <c:v>1500</c:v>
                </c:pt>
                <c:pt idx="13">
                  <c:v>1637</c:v>
                </c:pt>
                <c:pt idx="14">
                  <c:v>1721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20A-45B9-B952-68355E7B30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4708096"/>
        <c:axId val="94709632"/>
      </c:lineChart>
      <c:catAx>
        <c:axId val="947080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4709632"/>
        <c:crosses val="autoZero"/>
        <c:auto val="1"/>
        <c:lblAlgn val="ctr"/>
        <c:lblOffset val="100"/>
        <c:noMultiLvlLbl val="0"/>
      </c:catAx>
      <c:valAx>
        <c:axId val="94709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4708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</a:defRPr>
            </a:lvl1pPr>
          </a:lstStyle>
          <a:p>
            <a:pPr>
              <a:defRPr/>
            </a:pPr>
            <a:fld id="{C2DD2AD9-7AD3-48DA-8614-E971AAC94E0C}" type="datetime1">
              <a:rPr lang="en-US" altLang="en-US"/>
              <a:pPr>
                <a:defRPr/>
              </a:pPr>
              <a:t>10/16/2023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831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831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3F05E788-4F02-412A-BED1-4ADD96A4B95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95367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</a:defRPr>
            </a:lvl1pPr>
          </a:lstStyle>
          <a:p>
            <a:pPr>
              <a:defRPr/>
            </a:pPr>
            <a:fld id="{29FC187E-5548-4C78-B8AD-545FDF6FBC6A}" type="datetime1">
              <a:rPr lang="en-US" altLang="en-US"/>
              <a:pPr>
                <a:defRPr/>
              </a:pPr>
              <a:t>10/16/2023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5709"/>
            <a:ext cx="4984750" cy="4468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831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831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D94D99E1-D1D1-44F6-A441-19A52C6F646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8687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1363" indent="-284163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9825" indent="-227013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7025" indent="-227013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4225" indent="-227013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1425" indent="-227013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68625" indent="-227013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5825" indent="-227013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3025" indent="-227013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0C02FD2-48D0-487F-B78C-00B3355487E6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42950"/>
            <a:ext cx="6618287" cy="3724275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5710"/>
            <a:ext cx="4987925" cy="446651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56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4D99E1-D1D1-44F6-A441-19A52C6F646C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0239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4D99E1-D1D1-44F6-A441-19A52C6F646C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605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588" y="4755325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>
                <a:solidFill>
                  <a:schemeClr val="bg1"/>
                </a:solidFill>
              </a:rPr>
              <a:t> CCW 2017 </a:t>
            </a:r>
            <a:r>
              <a:rPr lang="mr-IN" altLang="en-US" dirty="0">
                <a:solidFill>
                  <a:schemeClr val="bg1"/>
                </a:solidFill>
              </a:rPr>
              <a:t>–</a:t>
            </a:r>
            <a:r>
              <a:rPr lang="en-GB" altLang="en-US" dirty="0">
                <a:solidFill>
                  <a:schemeClr val="bg1"/>
                </a:solidFill>
              </a:rPr>
              <a:t> Hong Kong </a:t>
            </a:r>
            <a:r>
              <a:rPr lang="mr-IN" altLang="en-US" dirty="0">
                <a:solidFill>
                  <a:schemeClr val="bg1"/>
                </a:solidFill>
              </a:rPr>
              <a:t>–</a:t>
            </a:r>
            <a:r>
              <a:rPr lang="en-GB" altLang="en-US" dirty="0">
                <a:solidFill>
                  <a:schemeClr val="bg1"/>
                </a:solidFill>
              </a:rPr>
              <a:t>18</a:t>
            </a:r>
            <a:r>
              <a:rPr lang="en-GB" altLang="en-US" baseline="0" dirty="0">
                <a:solidFill>
                  <a:schemeClr val="bg1"/>
                </a:solidFill>
              </a:rPr>
              <a:t> May </a:t>
            </a:r>
            <a:r>
              <a:rPr lang="en-GB" altLang="en-US" dirty="0">
                <a:solidFill>
                  <a:schemeClr val="bg1"/>
                </a:solidFill>
              </a:rPr>
              <a:t>2017</a:t>
            </a:r>
            <a:endParaRPr lang="en-GB" altLang="en-US" sz="800" dirty="0">
              <a:solidFill>
                <a:schemeClr val="bg1"/>
              </a:solidFill>
            </a:endParaRP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7" name="Picture 10" descr="3GPP_TM_R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2017</a:t>
            </a: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algn="ctr"/>
            <a:fld id="{CC9C3696-08F3-4628-ACAB-9BD897AA6F3D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pic>
        <p:nvPicPr>
          <p:cNvPr id="10" name="Picture 10" descr="bubbles_ppt_cover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7814C-2D28-43EC-93D5-2C0302399EF9}" type="datetimeFigureOut">
              <a:rPr lang="en-US"/>
              <a:pPr>
                <a:defRPr/>
              </a:pPr>
              <a:t>10/16/2023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66A0AE-D1D1-417E-B864-1350B297B9AF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4097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1" y="171450"/>
            <a:ext cx="6834188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85776" y="1090615"/>
            <a:ext cx="8388350" cy="3623072"/>
          </a:xfr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26BF1A-3CAF-4000-A091-5A989AD785C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0100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2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2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F734A-E623-4C20-8C64-67E4EA8B8F48}" type="datetimeFigureOut">
              <a:rPr lang="en-US"/>
              <a:pPr>
                <a:defRPr/>
              </a:pPr>
              <a:t>10/16/2023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F1539B-2504-49BA-810C-98EAFAFC995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7263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algn="ctr"/>
            <a:fld id="{39B0AAD3-18AD-4CE0-B62B-2D00558D2B45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588" y="4755325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>
                <a:solidFill>
                  <a:schemeClr val="bg1"/>
                </a:solidFill>
              </a:rPr>
              <a:t> PCG#51 </a:t>
            </a:r>
            <a:r>
              <a:rPr lang="mr-IN" altLang="en-US" dirty="0">
                <a:solidFill>
                  <a:schemeClr val="bg1"/>
                </a:solidFill>
              </a:rPr>
              <a:t>–</a:t>
            </a:r>
            <a:r>
              <a:rPr lang="en-GB" altLang="en-US" dirty="0">
                <a:solidFill>
                  <a:schemeClr val="bg1"/>
                </a:solidFill>
              </a:rPr>
              <a:t> 24-25</a:t>
            </a:r>
            <a:r>
              <a:rPr lang="en-GB" altLang="en-US" baseline="0" dirty="0">
                <a:solidFill>
                  <a:schemeClr val="bg1"/>
                </a:solidFill>
              </a:rPr>
              <a:t> October </a:t>
            </a:r>
            <a:r>
              <a:rPr lang="en-GB" altLang="en-US" dirty="0">
                <a:solidFill>
                  <a:schemeClr val="bg1"/>
                </a:solidFill>
              </a:rPr>
              <a:t>2023</a:t>
            </a:r>
            <a:endParaRPr lang="en-GB" altLang="en-US" sz="8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5" r:id="rId2"/>
    <p:sldLayoutId id="2147484176" r:id="rId3"/>
    <p:sldLayoutId id="2147484179" r:id="rId4"/>
    <p:sldLayoutId id="2147484180" r:id="rId5"/>
    <p:sldLayoutId id="2147484181" r:id="rId6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907256"/>
            <a:ext cx="5715000" cy="332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614490" y="1218010"/>
            <a:ext cx="5860256" cy="307538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000" dirty="0"/>
              <a:t>MCC Activity Report</a:t>
            </a:r>
            <a:br>
              <a:rPr lang="en-GB" sz="3000" dirty="0"/>
            </a:b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br>
              <a:rPr lang="en-US" sz="21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1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4" name="Subtitle 6"/>
          <p:cNvSpPr>
            <a:spLocks noGrp="1"/>
          </p:cNvSpPr>
          <p:nvPr>
            <p:ph type="subTitle" idx="4294967295"/>
          </p:nvPr>
        </p:nvSpPr>
        <p:spPr>
          <a:xfrm>
            <a:off x="2484950" y="2954850"/>
            <a:ext cx="4893469" cy="1402556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GB" altLang="en-US" dirty="0"/>
              <a:t>Source</a:t>
            </a:r>
          </a:p>
          <a:p>
            <a:pPr marL="0" indent="0" algn="ctr" eaLnBrk="1" hangingPunct="1">
              <a:buNone/>
            </a:pPr>
            <a:r>
              <a:rPr lang="en-GB" altLang="en-US" dirty="0"/>
              <a:t>Issam Toufik</a:t>
            </a:r>
          </a:p>
        </p:txBody>
      </p:sp>
      <p:sp>
        <p:nvSpPr>
          <p:cNvPr id="5125" name="Rectangle 66"/>
          <p:cNvSpPr>
            <a:spLocks noChangeArrowheads="1"/>
          </p:cNvSpPr>
          <p:nvPr/>
        </p:nvSpPr>
        <p:spPr bwMode="auto">
          <a:xfrm>
            <a:off x="182335" y="50006"/>
            <a:ext cx="58293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50" b="1" dirty="0"/>
              <a:t>3GPP PCG#51e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350" b="1" dirty="0"/>
              <a:t>Virtual Meeting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350" b="1" dirty="0"/>
              <a:t>24-25 October 2023</a:t>
            </a:r>
            <a:br>
              <a:rPr lang="en-GB" altLang="en-US" sz="1350" b="1" dirty="0"/>
            </a:br>
            <a:r>
              <a:rPr lang="en-GB" altLang="en-US" sz="1350" b="1" dirty="0"/>
              <a:t>PCG51_12</a:t>
            </a:r>
            <a:br>
              <a:rPr lang="en-GB" altLang="en-US" sz="1350" b="1" dirty="0">
                <a:solidFill>
                  <a:srgbClr val="FF0000"/>
                </a:solidFill>
              </a:rPr>
            </a:br>
            <a:endParaRPr lang="en-GB" altLang="en-US" sz="1350" b="1" dirty="0"/>
          </a:p>
        </p:txBody>
      </p:sp>
    </p:spTree>
    <p:extLst>
      <p:ext uri="{BB962C8B-B14F-4D97-AF65-F5344CB8AC3E}">
        <p14:creationId xmlns:p14="http://schemas.microsoft.com/office/powerpoint/2010/main" val="3116500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65662" y="363143"/>
            <a:ext cx="5125640" cy="529828"/>
          </a:xfrm>
        </p:spPr>
        <p:txBody>
          <a:bodyPr/>
          <a:lstStyle/>
          <a:p>
            <a:pPr eaLnBrk="1" hangingPunct="1"/>
            <a:r>
              <a:rPr lang="en-US" altLang="en-US" sz="2700" dirty="0">
                <a:solidFill>
                  <a:srgbClr val="FF3300"/>
                </a:solidFill>
              </a:rPr>
              <a:t>Workload and Outlook</a:t>
            </a:r>
            <a:endParaRPr lang="en-GB" altLang="en-US" sz="2700" dirty="0">
              <a:solidFill>
                <a:srgbClr val="FF3300"/>
              </a:solidFill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842917" y="1046525"/>
            <a:ext cx="7458166" cy="3515916"/>
          </a:xfrm>
        </p:spPr>
        <p:txBody>
          <a:bodyPr vert="horz" wrap="square" lIns="67866" tIns="33338" rIns="67866" bIns="33338" numCol="1" anchor="t" anchorCtr="0" compatLnSpc="1">
            <a:prstTxWarp prst="textNoShape">
              <a:avLst/>
            </a:prstTxWarp>
            <a:normAutofit/>
          </a:bodyPr>
          <a:lstStyle/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r>
              <a:rPr lang="en-GB" altLang="en-US" sz="1600">
                <a:latin typeface="Arial" panose="020B0604020202020204" pitchFamily="34" charset="0"/>
                <a:cs typeface="Arial" panose="020B0604020202020204" pitchFamily="34" charset="0"/>
              </a:rPr>
              <a:t>MCC continues </a:t>
            </a:r>
            <a:r>
              <a:rPr lang="en-GB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to support the TSGs and their Working Groups, providing tool support as 3GPP working behaviour evolves and ensuring good quality remote access to face-to-face meetings where required.</a:t>
            </a: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r>
              <a:rPr lang="en-GB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workload within MCC remains high. More than 17,000* Change Requests are expected to be implemented in 2023.   1,721 Specifications are currently being maintained.</a:t>
            </a: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r>
              <a:rPr lang="en-GB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Workshops for Release 19 content took place in June during 2023 and a timeline has been established for Release 19. There is a clear indication that the workload in 3GPP will remain high for the foreseeable future. </a:t>
            </a: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r>
              <a:rPr lang="en-GB" alt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*Estimate based on H1/2023 approved CRs</a:t>
            </a:r>
            <a:endParaRPr lang="en-GB" altLang="en-US" sz="105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10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504950" y="361387"/>
            <a:ext cx="5125641" cy="4857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000" dirty="0">
                <a:solidFill>
                  <a:srgbClr val="FF3300"/>
                </a:solidFill>
              </a:rPr>
              <a:t>Contents</a:t>
            </a:r>
            <a:endParaRPr lang="en-GB" sz="3000" dirty="0">
              <a:solidFill>
                <a:srgbClr val="FF3300"/>
              </a:solidFill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1485900" y="1189435"/>
            <a:ext cx="6172200" cy="3394472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dirty="0">
                <a:solidFill>
                  <a:srgbClr val="003366"/>
                </a:solidFill>
              </a:rPr>
              <a:t> </a:t>
            </a:r>
            <a:r>
              <a:rPr lang="en-US" altLang="en-US" dirty="0"/>
              <a:t>MCC Personnel Changes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 Resource Allocation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 3GPP Membership</a:t>
            </a:r>
            <a:endParaRPr lang="en-GB" altLang="en-US" dirty="0"/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 Workload and Outlook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9824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30137308-5691-4735-90DE-A25E117BA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4950" y="377429"/>
            <a:ext cx="5125641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rtlCol="0" anchor="ctr" anchorCtr="0" compatLnSpc="1">
            <a:prstTxWarp prst="textNoShape">
              <a:avLst/>
            </a:prstTxWarp>
            <a:normAutofit fontScale="90000" lnSpcReduction="1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GB" sz="3000" kern="0" dirty="0">
                <a:solidFill>
                  <a:srgbClr val="FF3300"/>
                </a:solidFill>
              </a:rPr>
              <a:t>MCC Personnel Changes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BA9D68-0E35-4253-B42A-9CF5088B9FB3}"/>
              </a:ext>
            </a:extLst>
          </p:cNvPr>
          <p:cNvSpPr/>
          <p:nvPr/>
        </p:nvSpPr>
        <p:spPr>
          <a:xfrm>
            <a:off x="255280" y="2037228"/>
            <a:ext cx="567639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Adrian Scrase retired from ETSI on 30 June 2023.</a:t>
            </a:r>
          </a:p>
          <a:p>
            <a:pPr>
              <a:spcBef>
                <a:spcPct val="50000"/>
              </a:spcBef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We warmly thank Adrian for all the years, effort and dedication in support of 3GPP.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0E59C6-451A-2990-F7DE-EDE4F024B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2281" y="1613648"/>
            <a:ext cx="1783100" cy="178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51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63" name="Rectangle 7"/>
          <p:cNvSpPr>
            <a:spLocks noGrp="1" noChangeArrowheads="1"/>
          </p:cNvSpPr>
          <p:nvPr>
            <p:ph type="title"/>
          </p:nvPr>
        </p:nvSpPr>
        <p:spPr>
          <a:xfrm>
            <a:off x="1326165" y="256637"/>
            <a:ext cx="5340106" cy="857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2700" dirty="0"/>
              <a:t>Resource Allocation</a:t>
            </a:r>
          </a:p>
        </p:txBody>
      </p:sp>
      <p:grpSp>
        <p:nvGrpSpPr>
          <p:cNvPr id="121983" name="Group 121982">
            <a:extLst>
              <a:ext uri="{FF2B5EF4-FFF2-40B4-BE49-F238E27FC236}">
                <a16:creationId xmlns:a16="http://schemas.microsoft.com/office/drawing/2014/main" id="{AAB6FB2C-FB5A-9A27-821A-5FC02C0F35EA}"/>
              </a:ext>
            </a:extLst>
          </p:cNvPr>
          <p:cNvGrpSpPr/>
          <p:nvPr/>
        </p:nvGrpSpPr>
        <p:grpSpPr>
          <a:xfrm>
            <a:off x="908501" y="938512"/>
            <a:ext cx="6188423" cy="3804569"/>
            <a:chOff x="2227378" y="1805715"/>
            <a:chExt cx="7150016" cy="4503633"/>
          </a:xfrm>
        </p:grpSpPr>
        <p:sp>
          <p:nvSpPr>
            <p:cNvPr id="1024" name="Line 33">
              <a:extLst>
                <a:ext uri="{FF2B5EF4-FFF2-40B4-BE49-F238E27FC236}">
                  <a16:creationId xmlns:a16="http://schemas.microsoft.com/office/drawing/2014/main" id="{53383610-A0E7-11DF-1ACF-C6D710BA995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408690" y="2753673"/>
              <a:ext cx="1212793" cy="12891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sp>
          <p:nvSpPr>
            <p:cNvPr id="1025" name="Line 33">
              <a:extLst>
                <a:ext uri="{FF2B5EF4-FFF2-40B4-BE49-F238E27FC236}">
                  <a16:creationId xmlns:a16="http://schemas.microsoft.com/office/drawing/2014/main" id="{2E29958D-ACA8-13AB-11B0-4D7B7EA286F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355854" y="3330414"/>
              <a:ext cx="1212793" cy="12891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sp>
          <p:nvSpPr>
            <p:cNvPr id="1027" name="Line 33">
              <a:extLst>
                <a:ext uri="{FF2B5EF4-FFF2-40B4-BE49-F238E27FC236}">
                  <a16:creationId xmlns:a16="http://schemas.microsoft.com/office/drawing/2014/main" id="{194CF05C-D6EF-014A-6153-76DBEE1D592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20958" y="4720562"/>
              <a:ext cx="1212793" cy="12891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sp>
          <p:nvSpPr>
            <p:cNvPr id="1028" name="Line 33">
              <a:extLst>
                <a:ext uri="{FF2B5EF4-FFF2-40B4-BE49-F238E27FC236}">
                  <a16:creationId xmlns:a16="http://schemas.microsoft.com/office/drawing/2014/main" id="{B9B8F74B-5542-0B3B-76D0-65E91A2F8B5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382135" y="4327621"/>
              <a:ext cx="1212793" cy="12891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cxnSp>
          <p:nvCxnSpPr>
            <p:cNvPr id="1029" name="Straight Connector 1028">
              <a:extLst>
                <a:ext uri="{FF2B5EF4-FFF2-40B4-BE49-F238E27FC236}">
                  <a16:creationId xmlns:a16="http://schemas.microsoft.com/office/drawing/2014/main" id="{ADCE660D-FDDC-FF83-0163-EB5E1DD4034D}"/>
                </a:ext>
              </a:extLst>
            </p:cNvPr>
            <p:cNvCxnSpPr/>
            <p:nvPr/>
          </p:nvCxnSpPr>
          <p:spPr>
            <a:xfrm>
              <a:off x="2604182" y="2780566"/>
              <a:ext cx="296252" cy="0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30" name="Straight Connector 1029">
              <a:extLst>
                <a:ext uri="{FF2B5EF4-FFF2-40B4-BE49-F238E27FC236}">
                  <a16:creationId xmlns:a16="http://schemas.microsoft.com/office/drawing/2014/main" id="{56D7DC3B-0FEA-9B73-289C-A82C4C386E1C}"/>
                </a:ext>
              </a:extLst>
            </p:cNvPr>
            <p:cNvCxnSpPr/>
            <p:nvPr/>
          </p:nvCxnSpPr>
          <p:spPr>
            <a:xfrm>
              <a:off x="2313563" y="4128486"/>
              <a:ext cx="296252" cy="0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31" name="Straight Connector 1030">
              <a:extLst>
                <a:ext uri="{FF2B5EF4-FFF2-40B4-BE49-F238E27FC236}">
                  <a16:creationId xmlns:a16="http://schemas.microsoft.com/office/drawing/2014/main" id="{4E569CB3-3F0E-3F4E-BDBA-4B34D62A69AA}"/>
                </a:ext>
              </a:extLst>
            </p:cNvPr>
            <p:cNvCxnSpPr/>
            <p:nvPr/>
          </p:nvCxnSpPr>
          <p:spPr>
            <a:xfrm>
              <a:off x="2598589" y="3565332"/>
              <a:ext cx="296252" cy="0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32" name="Straight Connector 1031">
              <a:extLst>
                <a:ext uri="{FF2B5EF4-FFF2-40B4-BE49-F238E27FC236}">
                  <a16:creationId xmlns:a16="http://schemas.microsoft.com/office/drawing/2014/main" id="{A0B0D798-3624-2A88-1AA1-BAEEA08AE5E8}"/>
                </a:ext>
              </a:extLst>
            </p:cNvPr>
            <p:cNvCxnSpPr/>
            <p:nvPr/>
          </p:nvCxnSpPr>
          <p:spPr>
            <a:xfrm>
              <a:off x="2598599" y="4130454"/>
              <a:ext cx="296252" cy="0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33" name="Straight Connector 1032">
              <a:extLst>
                <a:ext uri="{FF2B5EF4-FFF2-40B4-BE49-F238E27FC236}">
                  <a16:creationId xmlns:a16="http://schemas.microsoft.com/office/drawing/2014/main" id="{CAA7A61E-494B-2F57-F7B8-A6A65A2CE15F}"/>
                </a:ext>
              </a:extLst>
            </p:cNvPr>
            <p:cNvCxnSpPr/>
            <p:nvPr/>
          </p:nvCxnSpPr>
          <p:spPr>
            <a:xfrm>
              <a:off x="2609815" y="5000877"/>
              <a:ext cx="296252" cy="0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34" name="Straight Connector 1033">
              <a:extLst>
                <a:ext uri="{FF2B5EF4-FFF2-40B4-BE49-F238E27FC236}">
                  <a16:creationId xmlns:a16="http://schemas.microsoft.com/office/drawing/2014/main" id="{E104922B-5EED-A883-B358-7941A2516A4A}"/>
                </a:ext>
              </a:extLst>
            </p:cNvPr>
            <p:cNvCxnSpPr/>
            <p:nvPr/>
          </p:nvCxnSpPr>
          <p:spPr>
            <a:xfrm>
              <a:off x="2598599" y="5544749"/>
              <a:ext cx="296252" cy="0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035" name="Line 57">
              <a:extLst>
                <a:ext uri="{FF2B5EF4-FFF2-40B4-BE49-F238E27FC236}">
                  <a16:creationId xmlns:a16="http://schemas.microsoft.com/office/drawing/2014/main" id="{B0A9B9E1-AF52-8B48-BD0A-61E92DE3778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218206" y="4160959"/>
              <a:ext cx="2772000" cy="11214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sp>
          <p:nvSpPr>
            <p:cNvPr id="1036" name="Line 42">
              <a:extLst>
                <a:ext uri="{FF2B5EF4-FFF2-40B4-BE49-F238E27FC236}">
                  <a16:creationId xmlns:a16="http://schemas.microsoft.com/office/drawing/2014/main" id="{88A739FE-04BD-0E69-9490-710DA47D55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25534" y="4425266"/>
              <a:ext cx="3740153" cy="2324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sp>
          <p:nvSpPr>
            <p:cNvPr id="1037" name="Line 57">
              <a:extLst>
                <a:ext uri="{FF2B5EF4-FFF2-40B4-BE49-F238E27FC236}">
                  <a16:creationId xmlns:a16="http://schemas.microsoft.com/office/drawing/2014/main" id="{75E27760-8005-B649-1F9C-C5E58289C0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30845" y="3296354"/>
              <a:ext cx="3712574" cy="12773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sp>
          <p:nvSpPr>
            <p:cNvPr id="1038" name="Line 51">
              <a:extLst>
                <a:ext uri="{FF2B5EF4-FFF2-40B4-BE49-F238E27FC236}">
                  <a16:creationId xmlns:a16="http://schemas.microsoft.com/office/drawing/2014/main" id="{EF000221-D01A-426A-5C2D-D9A4E3CE28B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37521" y="6100042"/>
              <a:ext cx="3771671" cy="3484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sp>
          <p:nvSpPr>
            <p:cNvPr id="1039" name="Line 51">
              <a:extLst>
                <a:ext uri="{FF2B5EF4-FFF2-40B4-BE49-F238E27FC236}">
                  <a16:creationId xmlns:a16="http://schemas.microsoft.com/office/drawing/2014/main" id="{01F9FE55-C313-37EC-5627-5DAD51381A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74837" y="5824083"/>
              <a:ext cx="3771671" cy="3484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sp>
          <p:nvSpPr>
            <p:cNvPr id="1040" name="Line 55">
              <a:extLst>
                <a:ext uri="{FF2B5EF4-FFF2-40B4-BE49-F238E27FC236}">
                  <a16:creationId xmlns:a16="http://schemas.microsoft.com/office/drawing/2014/main" id="{F91BD7DC-398D-1C77-D01C-C7155A0867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76299" y="2529805"/>
              <a:ext cx="3682370" cy="12773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sp>
          <p:nvSpPr>
            <p:cNvPr id="1041" name="Line 3">
              <a:extLst>
                <a:ext uri="{FF2B5EF4-FFF2-40B4-BE49-F238E27FC236}">
                  <a16:creationId xmlns:a16="http://schemas.microsoft.com/office/drawing/2014/main" id="{FAD6D3B8-8668-FCF8-94AB-E72CE2ED89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98845" y="1917224"/>
              <a:ext cx="20679" cy="4335442"/>
            </a:xfrm>
            <a:prstGeom prst="line">
              <a:avLst/>
            </a:prstGeom>
            <a:noFill/>
            <a:ln w="508000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sp>
          <p:nvSpPr>
            <p:cNvPr id="1042" name="AutoShape 5">
              <a:extLst>
                <a:ext uri="{FF2B5EF4-FFF2-40B4-BE49-F238E27FC236}">
                  <a16:creationId xmlns:a16="http://schemas.microsoft.com/office/drawing/2014/main" id="{BCBE7F1F-FCF1-E0C1-D849-0280149718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3228" y="2115809"/>
              <a:ext cx="1470846" cy="362315"/>
            </a:xfrm>
            <a:prstGeom prst="roundRect">
              <a:avLst>
                <a:gd name="adj" fmla="val 24333"/>
              </a:avLst>
            </a:prstGeom>
            <a:solidFill>
              <a:srgbClr val="79BC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GB" sz="700" dirty="0"/>
                <a:t>Andrijana Brekalo</a:t>
              </a:r>
              <a:endParaRPr lang="en-US" sz="700" dirty="0">
                <a:highlight>
                  <a:srgbClr val="FFFF00"/>
                </a:highlight>
              </a:endParaRPr>
            </a:p>
            <a:p>
              <a:pPr algn="ctr"/>
              <a:r>
                <a:rPr lang="en-US" sz="700" dirty="0"/>
                <a:t>3GPP Coordinator</a:t>
              </a:r>
            </a:p>
          </p:txBody>
        </p:sp>
        <p:sp>
          <p:nvSpPr>
            <p:cNvPr id="1043" name="AutoShape 6">
              <a:extLst>
                <a:ext uri="{FF2B5EF4-FFF2-40B4-BE49-F238E27FC236}">
                  <a16:creationId xmlns:a16="http://schemas.microsoft.com/office/drawing/2014/main" id="{7C35C8E5-8C5F-9E2D-0935-8F0A93907C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8056" y="3146531"/>
              <a:ext cx="1470846" cy="359993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Alain Sultan</a:t>
              </a:r>
            </a:p>
            <a:p>
              <a:pPr algn="ctr"/>
              <a:r>
                <a:rPr lang="en-GB" sz="700" dirty="0"/>
                <a:t>Work Plan Coordinator </a:t>
              </a:r>
              <a:endParaRPr lang="en-US" sz="700" dirty="0"/>
            </a:p>
          </p:txBody>
        </p:sp>
        <p:sp>
          <p:nvSpPr>
            <p:cNvPr id="1044" name="Rectangle 7">
              <a:extLst>
                <a:ext uri="{FF2B5EF4-FFF2-40B4-BE49-F238E27FC236}">
                  <a16:creationId xmlns:a16="http://schemas.microsoft.com/office/drawing/2014/main" id="{6DD8DF66-2B3F-D46F-0ED8-A29A8768F0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60775" y="5130742"/>
              <a:ext cx="1616619" cy="1178606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700" dirty="0"/>
            </a:p>
          </p:txBody>
        </p:sp>
        <p:sp>
          <p:nvSpPr>
            <p:cNvPr id="1045" name="AutoShape 8">
              <a:extLst>
                <a:ext uri="{FF2B5EF4-FFF2-40B4-BE49-F238E27FC236}">
                  <a16:creationId xmlns:a16="http://schemas.microsoft.com/office/drawing/2014/main" id="{624B0B5B-E9C9-EE6F-5571-1138437D41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60775" y="4948245"/>
              <a:ext cx="1616619" cy="195093"/>
            </a:xfrm>
            <a:prstGeom prst="roundRect">
              <a:avLst>
                <a:gd name="adj" fmla="val 24333"/>
              </a:avLst>
            </a:prstGeom>
            <a:solidFill>
              <a:schemeClr val="folHlink"/>
            </a:solidFill>
            <a:ln w="1270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Support</a:t>
              </a:r>
              <a:r>
                <a:rPr lang="en-US" sz="700" b="1" dirty="0"/>
                <a:t> </a:t>
              </a:r>
              <a:r>
                <a:rPr lang="en-US" sz="700" dirty="0"/>
                <a:t>Assistants/Coordinators</a:t>
              </a:r>
            </a:p>
          </p:txBody>
        </p:sp>
        <p:sp>
          <p:nvSpPr>
            <p:cNvPr id="121984" name="AutoShape 9">
              <a:extLst>
                <a:ext uri="{FF2B5EF4-FFF2-40B4-BE49-F238E27FC236}">
                  <a16:creationId xmlns:a16="http://schemas.microsoft.com/office/drawing/2014/main" id="{CEEAC30B-5C41-918A-D2DE-A4E95CC6F1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6137" y="5210458"/>
              <a:ext cx="1472160" cy="255004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Susanna Kooistra</a:t>
              </a:r>
              <a:br>
                <a:rPr lang="en-US" sz="700" dirty="0"/>
              </a:br>
              <a:r>
                <a:rPr lang="en-US" sz="700" dirty="0"/>
                <a:t>(liaisons, membership, …)</a:t>
              </a:r>
            </a:p>
          </p:txBody>
        </p:sp>
        <p:sp>
          <p:nvSpPr>
            <p:cNvPr id="121985" name="AutoShape 10">
              <a:extLst>
                <a:ext uri="{FF2B5EF4-FFF2-40B4-BE49-F238E27FC236}">
                  <a16:creationId xmlns:a16="http://schemas.microsoft.com/office/drawing/2014/main" id="{601E332D-74D8-2ECF-6B7B-A0E1E5D384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38258" y="5571827"/>
              <a:ext cx="1472160" cy="261646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Elisabetta Comin</a:t>
              </a:r>
              <a:br>
                <a:rPr lang="en-US" sz="700" dirty="0"/>
              </a:br>
              <a:r>
                <a:rPr lang="en-US" sz="700" dirty="0"/>
                <a:t>(general admin)</a:t>
              </a:r>
            </a:p>
          </p:txBody>
        </p:sp>
        <p:sp>
          <p:nvSpPr>
            <p:cNvPr id="121986" name="AutoShape 11">
              <a:extLst>
                <a:ext uri="{FF2B5EF4-FFF2-40B4-BE49-F238E27FC236}">
                  <a16:creationId xmlns:a16="http://schemas.microsoft.com/office/drawing/2014/main" id="{06110E59-05B5-CEC6-A92A-ACFD220AA8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5328" y="5938549"/>
              <a:ext cx="1472160" cy="243900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Emmanuelle Wurffel</a:t>
              </a:r>
              <a:br>
                <a:rPr lang="en-US" sz="700" dirty="0"/>
              </a:br>
              <a:r>
                <a:rPr lang="en-US" sz="700" dirty="0"/>
                <a:t>(EF3, meetings, …)</a:t>
              </a:r>
            </a:p>
          </p:txBody>
        </p:sp>
        <p:sp>
          <p:nvSpPr>
            <p:cNvPr id="121987" name="Line 13">
              <a:extLst>
                <a:ext uri="{FF2B5EF4-FFF2-40B4-BE49-F238E27FC236}">
                  <a16:creationId xmlns:a16="http://schemas.microsoft.com/office/drawing/2014/main" id="{94B23376-EDE0-3DE8-854C-9C64B5D849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7870" y="5262865"/>
              <a:ext cx="3677116" cy="0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sp>
          <p:nvSpPr>
            <p:cNvPr id="121988" name="AutoShape 14">
              <a:extLst>
                <a:ext uri="{FF2B5EF4-FFF2-40B4-BE49-F238E27FC236}">
                  <a16:creationId xmlns:a16="http://schemas.microsoft.com/office/drawing/2014/main" id="{D1A54124-61BF-EF7B-44ED-0BD1F03C0F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9935" y="5221622"/>
              <a:ext cx="735422" cy="81180"/>
            </a:xfrm>
            <a:prstGeom prst="flowChartOnlineStorage">
              <a:avLst/>
            </a:prstGeom>
            <a:solidFill>
              <a:srgbClr val="CC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sz="700" dirty="0"/>
                <a:t>SA 4</a:t>
              </a:r>
            </a:p>
          </p:txBody>
        </p:sp>
        <p:sp>
          <p:nvSpPr>
            <p:cNvPr id="121989" name="AutoShape 17">
              <a:extLst>
                <a:ext uri="{FF2B5EF4-FFF2-40B4-BE49-F238E27FC236}">
                  <a16:creationId xmlns:a16="http://schemas.microsoft.com/office/drawing/2014/main" id="{C9C29778-0760-37DD-73EA-18707FDCC9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1277" y="5185985"/>
              <a:ext cx="1001662" cy="153287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GB" sz="700" dirty="0"/>
                <a:t>Andrijana Brekalo</a:t>
              </a:r>
              <a:endParaRPr lang="en-US" sz="700" dirty="0">
                <a:highlight>
                  <a:srgbClr val="FFFF00"/>
                </a:highlight>
              </a:endParaRPr>
            </a:p>
          </p:txBody>
        </p:sp>
        <p:sp>
          <p:nvSpPr>
            <p:cNvPr id="121990" name="Line 19">
              <a:extLst>
                <a:ext uri="{FF2B5EF4-FFF2-40B4-BE49-F238E27FC236}">
                  <a16:creationId xmlns:a16="http://schemas.microsoft.com/office/drawing/2014/main" id="{8DD3D013-44F6-4CAA-0CC6-99E4F5E0BF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26166" y="3841416"/>
              <a:ext cx="3767198" cy="6343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sp>
          <p:nvSpPr>
            <p:cNvPr id="121991" name="AutoShape 20">
              <a:extLst>
                <a:ext uri="{FF2B5EF4-FFF2-40B4-BE49-F238E27FC236}">
                  <a16:creationId xmlns:a16="http://schemas.microsoft.com/office/drawing/2014/main" id="{52F257B9-0891-3E65-6C16-E63A4D5F85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1277" y="4350078"/>
              <a:ext cx="1014366" cy="172411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Akansha Arora</a:t>
              </a:r>
            </a:p>
          </p:txBody>
        </p:sp>
        <p:sp>
          <p:nvSpPr>
            <p:cNvPr id="121992" name="Line 27">
              <a:extLst>
                <a:ext uri="{FF2B5EF4-FFF2-40B4-BE49-F238E27FC236}">
                  <a16:creationId xmlns:a16="http://schemas.microsoft.com/office/drawing/2014/main" id="{2038978A-414F-BE1A-D3FE-628B3B7B39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98227" y="5001702"/>
              <a:ext cx="3546898" cy="0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sp>
          <p:nvSpPr>
            <p:cNvPr id="121993" name="AutoShape 28">
              <a:extLst>
                <a:ext uri="{FF2B5EF4-FFF2-40B4-BE49-F238E27FC236}">
                  <a16:creationId xmlns:a16="http://schemas.microsoft.com/office/drawing/2014/main" id="{042838B1-84E0-922C-0A7D-2EACB94F93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1279" y="4925590"/>
              <a:ext cx="996076" cy="153287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Patrick Mérias</a:t>
              </a:r>
            </a:p>
          </p:txBody>
        </p:sp>
        <p:sp>
          <p:nvSpPr>
            <p:cNvPr id="121994" name="Line 29">
              <a:extLst>
                <a:ext uri="{FF2B5EF4-FFF2-40B4-BE49-F238E27FC236}">
                  <a16:creationId xmlns:a16="http://schemas.microsoft.com/office/drawing/2014/main" id="{BEFABCF6-92A8-9A48-3CCD-215816D63D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65493" y="4732999"/>
              <a:ext cx="3740153" cy="2324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sp>
          <p:nvSpPr>
            <p:cNvPr id="121995" name="AutoShape 30">
              <a:extLst>
                <a:ext uri="{FF2B5EF4-FFF2-40B4-BE49-F238E27FC236}">
                  <a16:creationId xmlns:a16="http://schemas.microsoft.com/office/drawing/2014/main" id="{71D36A93-2ECC-F493-DAB7-7C0FFCC57F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1277" y="4654646"/>
              <a:ext cx="1001662" cy="153287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Kimmo Kymalainen</a:t>
              </a:r>
            </a:p>
          </p:txBody>
        </p:sp>
        <p:sp>
          <p:nvSpPr>
            <p:cNvPr id="121996" name="AutoShape 31">
              <a:extLst>
                <a:ext uri="{FF2B5EF4-FFF2-40B4-BE49-F238E27FC236}">
                  <a16:creationId xmlns:a16="http://schemas.microsoft.com/office/drawing/2014/main" id="{83817F2E-EB66-428E-DFFD-F991AD013D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5909" y="4692862"/>
              <a:ext cx="735422" cy="81180"/>
            </a:xfrm>
            <a:prstGeom prst="flowChartOnlineStorage">
              <a:avLst/>
            </a:prstGeom>
            <a:solidFill>
              <a:srgbClr val="CCE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sz="700" dirty="0"/>
                <a:t>CT</a:t>
              </a:r>
            </a:p>
          </p:txBody>
        </p:sp>
        <p:sp>
          <p:nvSpPr>
            <p:cNvPr id="121997" name="AutoShape 32">
              <a:extLst>
                <a:ext uri="{FF2B5EF4-FFF2-40B4-BE49-F238E27FC236}">
                  <a16:creationId xmlns:a16="http://schemas.microsoft.com/office/drawing/2014/main" id="{13D0972D-950E-0E75-AC69-8728C27301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4597" y="4789612"/>
              <a:ext cx="735422" cy="81180"/>
            </a:xfrm>
            <a:prstGeom prst="flowChartOnlineStorage">
              <a:avLst/>
            </a:prstGeom>
            <a:solidFill>
              <a:srgbClr val="CCE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sz="700" dirty="0"/>
                <a:t>CT 4</a:t>
              </a:r>
            </a:p>
          </p:txBody>
        </p:sp>
        <p:sp>
          <p:nvSpPr>
            <p:cNvPr id="121998" name="Line 33">
              <a:extLst>
                <a:ext uri="{FF2B5EF4-FFF2-40B4-BE49-F238E27FC236}">
                  <a16:creationId xmlns:a16="http://schemas.microsoft.com/office/drawing/2014/main" id="{12BAB4FA-77EE-E4BE-72A9-C8392B5EC0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69227" y="3823644"/>
              <a:ext cx="1212793" cy="12891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sp>
          <p:nvSpPr>
            <p:cNvPr id="121999" name="AutoShape 34">
              <a:extLst>
                <a:ext uri="{FF2B5EF4-FFF2-40B4-BE49-F238E27FC236}">
                  <a16:creationId xmlns:a16="http://schemas.microsoft.com/office/drawing/2014/main" id="{106AC0B3-25F8-72A4-FF79-66A005AFC1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3814" y="4588436"/>
              <a:ext cx="1459028" cy="257801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Shicheng Hu / Olivier Genoud</a:t>
              </a:r>
            </a:p>
            <a:p>
              <a:pPr algn="ctr"/>
              <a:r>
                <a:rPr lang="en-US" sz="700" dirty="0"/>
                <a:t>TTCN Support</a:t>
              </a:r>
            </a:p>
          </p:txBody>
        </p:sp>
        <p:sp>
          <p:nvSpPr>
            <p:cNvPr id="122000" name="Line 35">
              <a:extLst>
                <a:ext uri="{FF2B5EF4-FFF2-40B4-BE49-F238E27FC236}">
                  <a16:creationId xmlns:a16="http://schemas.microsoft.com/office/drawing/2014/main" id="{EF57EBAE-DB16-C244-7098-5D5E9A2C12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7965" y="4130454"/>
              <a:ext cx="3711262" cy="0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sp>
          <p:nvSpPr>
            <p:cNvPr id="122001" name="AutoShape 37">
              <a:extLst>
                <a:ext uri="{FF2B5EF4-FFF2-40B4-BE49-F238E27FC236}">
                  <a16:creationId xmlns:a16="http://schemas.microsoft.com/office/drawing/2014/main" id="{D4752E18-9E3B-ED50-22F8-C308DB7D3B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1277" y="4062598"/>
              <a:ext cx="1001662" cy="153287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Ingbert Sigovich</a:t>
              </a:r>
            </a:p>
          </p:txBody>
        </p:sp>
        <p:sp>
          <p:nvSpPr>
            <p:cNvPr id="122002" name="AutoShape 38">
              <a:extLst>
                <a:ext uri="{FF2B5EF4-FFF2-40B4-BE49-F238E27FC236}">
                  <a16:creationId xmlns:a16="http://schemas.microsoft.com/office/drawing/2014/main" id="{D84CBA77-21C9-C83C-DE57-5BEF84C92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2547" y="4093709"/>
              <a:ext cx="735422" cy="80587"/>
            </a:xfrm>
            <a:prstGeom prst="flowChartOnlineStorage">
              <a:avLst/>
            </a:prstGeom>
            <a:solidFill>
              <a:srgbClr val="CC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sz="700" dirty="0"/>
                <a:t>RAN 5</a:t>
              </a:r>
            </a:p>
          </p:txBody>
        </p:sp>
        <p:sp>
          <p:nvSpPr>
            <p:cNvPr id="122003" name="Line 39">
              <a:extLst>
                <a:ext uri="{FF2B5EF4-FFF2-40B4-BE49-F238E27FC236}">
                  <a16:creationId xmlns:a16="http://schemas.microsoft.com/office/drawing/2014/main" id="{6C872283-A22D-2BB4-80E5-05F5DE90D8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4784" y="3577346"/>
              <a:ext cx="3713888" cy="12773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sp>
          <p:nvSpPr>
            <p:cNvPr id="122004" name="AutoShape 41">
              <a:extLst>
                <a:ext uri="{FF2B5EF4-FFF2-40B4-BE49-F238E27FC236}">
                  <a16:creationId xmlns:a16="http://schemas.microsoft.com/office/drawing/2014/main" id="{E1E8CFD9-6FAD-DB8E-2E59-A2A65AF44B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1349" y="6073610"/>
              <a:ext cx="735422" cy="80587"/>
            </a:xfrm>
            <a:prstGeom prst="flowChartOnlineStorage">
              <a:avLst/>
            </a:prstGeom>
            <a:solidFill>
              <a:srgbClr val="CCE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sz="700" dirty="0"/>
                <a:t>CT 3</a:t>
              </a:r>
            </a:p>
          </p:txBody>
        </p:sp>
        <p:sp>
          <p:nvSpPr>
            <p:cNvPr id="122005" name="AutoShape 45">
              <a:extLst>
                <a:ext uri="{FF2B5EF4-FFF2-40B4-BE49-F238E27FC236}">
                  <a16:creationId xmlns:a16="http://schemas.microsoft.com/office/drawing/2014/main" id="{4F854EBC-8220-01D7-BD52-827D85726B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2707" y="4882627"/>
              <a:ext cx="735422" cy="81180"/>
            </a:xfrm>
            <a:prstGeom prst="flowChartOnlineStorage">
              <a:avLst/>
            </a:prstGeom>
            <a:solidFill>
              <a:srgbClr val="CCE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sz="700" dirty="0"/>
                <a:t>CT 6</a:t>
              </a:r>
            </a:p>
          </p:txBody>
        </p:sp>
        <p:sp>
          <p:nvSpPr>
            <p:cNvPr id="122006" name="AutoShape 48">
              <a:extLst>
                <a:ext uri="{FF2B5EF4-FFF2-40B4-BE49-F238E27FC236}">
                  <a16:creationId xmlns:a16="http://schemas.microsoft.com/office/drawing/2014/main" id="{76FEC405-8A8B-E2AC-B17E-63B8A686CA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5645" y="3799470"/>
              <a:ext cx="735422" cy="81179"/>
            </a:xfrm>
            <a:prstGeom prst="flowChartOnlineStorage">
              <a:avLst/>
            </a:prstGeom>
            <a:solidFill>
              <a:srgbClr val="CC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sz="700" dirty="0"/>
                <a:t>SA</a:t>
              </a:r>
            </a:p>
          </p:txBody>
        </p:sp>
        <p:sp>
          <p:nvSpPr>
            <p:cNvPr id="122007" name="AutoShape 49">
              <a:extLst>
                <a:ext uri="{FF2B5EF4-FFF2-40B4-BE49-F238E27FC236}">
                  <a16:creationId xmlns:a16="http://schemas.microsoft.com/office/drawing/2014/main" id="{67FC36B3-D4ED-B26B-E8B5-039DB733C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1277" y="3771866"/>
              <a:ext cx="1001662" cy="153287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Maurice Pope</a:t>
              </a:r>
            </a:p>
          </p:txBody>
        </p:sp>
        <p:sp>
          <p:nvSpPr>
            <p:cNvPr id="122008" name="AutoShape 50">
              <a:extLst>
                <a:ext uri="{FF2B5EF4-FFF2-40B4-BE49-F238E27FC236}">
                  <a16:creationId xmlns:a16="http://schemas.microsoft.com/office/drawing/2014/main" id="{84B37D9A-8D4C-B86E-102B-E328C020B0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5119" y="3900229"/>
              <a:ext cx="735422" cy="81179"/>
            </a:xfrm>
            <a:prstGeom prst="flowChartOnlineStorage">
              <a:avLst/>
            </a:prstGeom>
            <a:solidFill>
              <a:srgbClr val="CC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sz="700" dirty="0"/>
                <a:t>SA 2</a:t>
              </a:r>
            </a:p>
          </p:txBody>
        </p:sp>
        <p:sp>
          <p:nvSpPr>
            <p:cNvPr id="122009" name="Line 51">
              <a:extLst>
                <a:ext uri="{FF2B5EF4-FFF2-40B4-BE49-F238E27FC236}">
                  <a16:creationId xmlns:a16="http://schemas.microsoft.com/office/drawing/2014/main" id="{F4AAB0FC-D241-CEAA-5004-55F93B50C5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20842" y="5535544"/>
              <a:ext cx="3771671" cy="3484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sp>
          <p:nvSpPr>
            <p:cNvPr id="122010" name="AutoShape 52">
              <a:extLst>
                <a:ext uri="{FF2B5EF4-FFF2-40B4-BE49-F238E27FC236}">
                  <a16:creationId xmlns:a16="http://schemas.microsoft.com/office/drawing/2014/main" id="{A359D972-E413-7D6A-F2F0-9DB8741B7B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1277" y="5466125"/>
              <a:ext cx="1001662" cy="153287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Stefania Sesia</a:t>
              </a:r>
            </a:p>
          </p:txBody>
        </p:sp>
        <p:sp>
          <p:nvSpPr>
            <p:cNvPr id="122011" name="AutoShape 53">
              <a:extLst>
                <a:ext uri="{FF2B5EF4-FFF2-40B4-BE49-F238E27FC236}">
                  <a16:creationId xmlns:a16="http://schemas.microsoft.com/office/drawing/2014/main" id="{A0E0976C-B9C3-E829-1D3C-BD9E857CE4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9973" y="5508241"/>
              <a:ext cx="735422" cy="80587"/>
            </a:xfrm>
            <a:prstGeom prst="flowChartOnlineStorage">
              <a:avLst/>
            </a:prstGeom>
            <a:solidFill>
              <a:srgbClr val="CC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sz="700" dirty="0"/>
                <a:t>RAN 3</a:t>
              </a:r>
            </a:p>
          </p:txBody>
        </p:sp>
        <p:sp>
          <p:nvSpPr>
            <p:cNvPr id="122012" name="AutoShape 54">
              <a:extLst>
                <a:ext uri="{FF2B5EF4-FFF2-40B4-BE49-F238E27FC236}">
                  <a16:creationId xmlns:a16="http://schemas.microsoft.com/office/drawing/2014/main" id="{2FE7E61F-35EC-4F57-3BC5-FF642BDF62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6872" y="2455501"/>
              <a:ext cx="1001662" cy="153287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Alain Sultan</a:t>
              </a:r>
            </a:p>
          </p:txBody>
        </p:sp>
        <p:sp>
          <p:nvSpPr>
            <p:cNvPr id="122013" name="AutoShape 56">
              <a:extLst>
                <a:ext uri="{FF2B5EF4-FFF2-40B4-BE49-F238E27FC236}">
                  <a16:creationId xmlns:a16="http://schemas.microsoft.com/office/drawing/2014/main" id="{418998A1-07A7-2894-D59D-116DB1A6C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4218" y="2496922"/>
              <a:ext cx="736738" cy="80587"/>
            </a:xfrm>
            <a:prstGeom prst="flowChartOnlineStorage">
              <a:avLst/>
            </a:prstGeom>
            <a:solidFill>
              <a:srgbClr val="CC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sz="700" dirty="0"/>
                <a:t>SA 1</a:t>
              </a:r>
            </a:p>
          </p:txBody>
        </p:sp>
        <p:sp>
          <p:nvSpPr>
            <p:cNvPr id="122014" name="Line 57">
              <a:extLst>
                <a:ext uri="{FF2B5EF4-FFF2-40B4-BE49-F238E27FC236}">
                  <a16:creationId xmlns:a16="http://schemas.microsoft.com/office/drawing/2014/main" id="{77F5C447-7D39-F320-71EA-D4FE4C2A7C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82757" y="3042521"/>
              <a:ext cx="3712574" cy="12773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sp>
          <p:nvSpPr>
            <p:cNvPr id="122015" name="AutoShape 58">
              <a:extLst>
                <a:ext uri="{FF2B5EF4-FFF2-40B4-BE49-F238E27FC236}">
                  <a16:creationId xmlns:a16="http://schemas.microsoft.com/office/drawing/2014/main" id="{117C6E4B-7F11-1AF4-2925-91CDC5E08D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6872" y="2968502"/>
              <a:ext cx="1001662" cy="153287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Dionisio Zumerle</a:t>
              </a:r>
            </a:p>
          </p:txBody>
        </p:sp>
        <p:sp>
          <p:nvSpPr>
            <p:cNvPr id="122016" name="AutoShape 59">
              <a:extLst>
                <a:ext uri="{FF2B5EF4-FFF2-40B4-BE49-F238E27FC236}">
                  <a16:creationId xmlns:a16="http://schemas.microsoft.com/office/drawing/2014/main" id="{7F6B11A5-2BE8-C956-58BF-0E0AC517BE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1240" y="3065988"/>
              <a:ext cx="735422" cy="80587"/>
            </a:xfrm>
            <a:prstGeom prst="flowChartOnlineStorage">
              <a:avLst/>
            </a:prstGeom>
            <a:solidFill>
              <a:srgbClr val="CC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sz="700" dirty="0"/>
                <a:t>SA 3</a:t>
              </a:r>
            </a:p>
          </p:txBody>
        </p:sp>
        <p:sp>
          <p:nvSpPr>
            <p:cNvPr id="122017" name="AutoShape 60">
              <a:extLst>
                <a:ext uri="{FF2B5EF4-FFF2-40B4-BE49-F238E27FC236}">
                  <a16:creationId xmlns:a16="http://schemas.microsoft.com/office/drawing/2014/main" id="{A57C0859-406E-392B-F3A9-BAF9A3B68F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1240" y="2962413"/>
              <a:ext cx="735422" cy="80587"/>
            </a:xfrm>
            <a:prstGeom prst="flowChartOnlineStorage">
              <a:avLst/>
            </a:prstGeom>
            <a:solidFill>
              <a:srgbClr val="CC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sz="700" dirty="0"/>
                <a:t>SA 5</a:t>
              </a:r>
            </a:p>
          </p:txBody>
        </p:sp>
        <p:sp>
          <p:nvSpPr>
            <p:cNvPr id="122018" name="AutoShape 61">
              <a:extLst>
                <a:ext uri="{FF2B5EF4-FFF2-40B4-BE49-F238E27FC236}">
                  <a16:creationId xmlns:a16="http://schemas.microsoft.com/office/drawing/2014/main" id="{C634BD7D-794D-7CC2-2941-5A6B24D653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8056" y="3623398"/>
              <a:ext cx="1470846" cy="359993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Kevin Flynn</a:t>
              </a:r>
            </a:p>
            <a:p>
              <a:pPr algn="ctr"/>
              <a:r>
                <a:rPr lang="en-GB" sz="700" dirty="0"/>
                <a:t>Marketing and Communications </a:t>
              </a:r>
              <a:endParaRPr lang="en-US" sz="700" dirty="0"/>
            </a:p>
          </p:txBody>
        </p:sp>
        <p:sp>
          <p:nvSpPr>
            <p:cNvPr id="122019" name="AutoShape 62">
              <a:extLst>
                <a:ext uri="{FF2B5EF4-FFF2-40B4-BE49-F238E27FC236}">
                  <a16:creationId xmlns:a16="http://schemas.microsoft.com/office/drawing/2014/main" id="{A407DC12-D25B-5BB3-A4CF-79D1DF86B4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8758" y="4963808"/>
              <a:ext cx="735422" cy="81179"/>
            </a:xfrm>
            <a:prstGeom prst="flowChartOnlineStorage">
              <a:avLst/>
            </a:prstGeom>
            <a:solidFill>
              <a:srgbClr val="CC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sz="700" dirty="0"/>
                <a:t>RAN 1</a:t>
              </a:r>
            </a:p>
          </p:txBody>
        </p:sp>
        <p:sp>
          <p:nvSpPr>
            <p:cNvPr id="122020" name="AutoShape 63">
              <a:extLst>
                <a:ext uri="{FF2B5EF4-FFF2-40B4-BE49-F238E27FC236}">
                  <a16:creationId xmlns:a16="http://schemas.microsoft.com/office/drawing/2014/main" id="{22B43B4F-F7DE-1477-0A75-794BB8D465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4595" y="4387662"/>
              <a:ext cx="736738" cy="81180"/>
            </a:xfrm>
            <a:prstGeom prst="flowChartOnlineStorage">
              <a:avLst/>
            </a:prstGeom>
            <a:solidFill>
              <a:srgbClr val="CCE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sz="700" dirty="0"/>
                <a:t>CT 1</a:t>
              </a:r>
            </a:p>
          </p:txBody>
        </p:sp>
        <p:sp>
          <p:nvSpPr>
            <p:cNvPr id="122021" name="Line 64">
              <a:extLst>
                <a:ext uri="{FF2B5EF4-FFF2-40B4-BE49-F238E27FC236}">
                  <a16:creationId xmlns:a16="http://schemas.microsoft.com/office/drawing/2014/main" id="{ED8B54A3-CBB0-2095-FB24-170075C30B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26637" y="2759905"/>
              <a:ext cx="3728334" cy="9291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sp>
          <p:nvSpPr>
            <p:cNvPr id="122022" name="AutoShape 65">
              <a:extLst>
                <a:ext uri="{FF2B5EF4-FFF2-40B4-BE49-F238E27FC236}">
                  <a16:creationId xmlns:a16="http://schemas.microsoft.com/office/drawing/2014/main" id="{377CEB6E-97F7-0735-D1D0-0F834AA7A0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5969" y="2727649"/>
              <a:ext cx="735422" cy="81180"/>
            </a:xfrm>
            <a:prstGeom prst="flowChartOnlineStorage">
              <a:avLst/>
            </a:prstGeom>
            <a:solidFill>
              <a:srgbClr val="CC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sz="700" dirty="0"/>
                <a:t>RAN 2</a:t>
              </a:r>
            </a:p>
          </p:txBody>
        </p:sp>
        <p:sp>
          <p:nvSpPr>
            <p:cNvPr id="122023" name="AutoShape 71">
              <a:extLst>
                <a:ext uri="{FF2B5EF4-FFF2-40B4-BE49-F238E27FC236}">
                  <a16:creationId xmlns:a16="http://schemas.microsoft.com/office/drawing/2014/main" id="{3924721E-A5AC-2D4E-19B9-761E09497F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6872" y="2712031"/>
              <a:ext cx="1001662" cy="154450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Juha Korhonen</a:t>
              </a:r>
            </a:p>
          </p:txBody>
        </p:sp>
        <p:sp>
          <p:nvSpPr>
            <p:cNvPr id="122024" name="AutoShape 72">
              <a:extLst>
                <a:ext uri="{FF2B5EF4-FFF2-40B4-BE49-F238E27FC236}">
                  <a16:creationId xmlns:a16="http://schemas.microsoft.com/office/drawing/2014/main" id="{93038811-937C-8F93-23F5-67CE4DCDAE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1277" y="5464837"/>
              <a:ext cx="1001662" cy="153287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Seonggu Shim</a:t>
              </a:r>
            </a:p>
          </p:txBody>
        </p:sp>
        <p:sp>
          <p:nvSpPr>
            <p:cNvPr id="122025" name="AutoShape 75">
              <a:extLst>
                <a:ext uri="{FF2B5EF4-FFF2-40B4-BE49-F238E27FC236}">
                  <a16:creationId xmlns:a16="http://schemas.microsoft.com/office/drawing/2014/main" id="{6BED5684-6707-3FF4-EBE5-2DDB0ACA7B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6872" y="2959480"/>
              <a:ext cx="1001662" cy="153287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Mirko Cano</a:t>
              </a:r>
            </a:p>
          </p:txBody>
        </p:sp>
        <p:sp>
          <p:nvSpPr>
            <p:cNvPr id="122026" name="AutoShape 76">
              <a:extLst>
                <a:ext uri="{FF2B5EF4-FFF2-40B4-BE49-F238E27FC236}">
                  <a16:creationId xmlns:a16="http://schemas.microsoft.com/office/drawing/2014/main" id="{EB53B42B-3629-850E-F91B-C539310AA6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30381" y="4167866"/>
              <a:ext cx="1470846" cy="318187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Mathieu Mangion</a:t>
              </a:r>
              <a:br>
                <a:rPr lang="en-US" sz="700" dirty="0"/>
              </a:br>
              <a:r>
                <a:rPr lang="en-US" sz="700" dirty="0"/>
                <a:t>IT Systems Administrator</a:t>
              </a:r>
              <a:r>
                <a:rPr lang="en-GB" sz="700" dirty="0"/>
                <a:t> </a:t>
              </a:r>
              <a:endParaRPr lang="en-US" sz="700" dirty="0"/>
            </a:p>
          </p:txBody>
        </p:sp>
        <p:sp>
          <p:nvSpPr>
            <p:cNvPr id="122027" name="AutoShape 23">
              <a:extLst>
                <a:ext uri="{FF2B5EF4-FFF2-40B4-BE49-F238E27FC236}">
                  <a16:creationId xmlns:a16="http://schemas.microsoft.com/office/drawing/2014/main" id="{1B1FE3D8-60BD-441B-3F90-4DF47C4393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5038" y="3534652"/>
              <a:ext cx="735509" cy="81180"/>
            </a:xfrm>
            <a:prstGeom prst="flowChartOnlineStorage">
              <a:avLst/>
            </a:prstGeom>
            <a:solidFill>
              <a:srgbClr val="CC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sz="700" dirty="0"/>
                <a:t>RAN 4</a:t>
              </a:r>
            </a:p>
          </p:txBody>
        </p:sp>
        <p:sp>
          <p:nvSpPr>
            <p:cNvPr id="122028" name="AutoShape 74">
              <a:extLst>
                <a:ext uri="{FF2B5EF4-FFF2-40B4-BE49-F238E27FC236}">
                  <a16:creationId xmlns:a16="http://schemas.microsoft.com/office/drawing/2014/main" id="{369F6FD0-7EA9-0A18-9190-5779F42769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7629" y="3491558"/>
              <a:ext cx="1001662" cy="153287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Yong-Jun Chung</a:t>
              </a:r>
            </a:p>
          </p:txBody>
        </p:sp>
        <p:sp>
          <p:nvSpPr>
            <p:cNvPr id="122029" name="AutoShape 34">
              <a:extLst>
                <a:ext uri="{FF2B5EF4-FFF2-40B4-BE49-F238E27FC236}">
                  <a16:creationId xmlns:a16="http://schemas.microsoft.com/office/drawing/2014/main" id="{8F4A0FCF-A54C-35FB-E106-25AF779D61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1393" y="4590368"/>
              <a:ext cx="1459028" cy="257801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Olivier Genoud</a:t>
              </a:r>
            </a:p>
            <a:p>
              <a:pPr algn="ctr"/>
              <a:r>
                <a:rPr lang="en-US" sz="700" dirty="0"/>
                <a:t>TTCN Support</a:t>
              </a:r>
            </a:p>
          </p:txBody>
        </p:sp>
        <p:sp>
          <p:nvSpPr>
            <p:cNvPr id="122030" name="AutoShape 72">
              <a:extLst>
                <a:ext uri="{FF2B5EF4-FFF2-40B4-BE49-F238E27FC236}">
                  <a16:creationId xmlns:a16="http://schemas.microsoft.com/office/drawing/2014/main" id="{C51F72F8-FB26-920E-334D-4E2AD81E9B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1277" y="5739222"/>
              <a:ext cx="1001662" cy="153287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Bernt Mattsson</a:t>
              </a:r>
            </a:p>
          </p:txBody>
        </p:sp>
        <p:sp>
          <p:nvSpPr>
            <p:cNvPr id="122031" name="Line 57">
              <a:extLst>
                <a:ext uri="{FF2B5EF4-FFF2-40B4-BE49-F238E27FC236}">
                  <a16:creationId xmlns:a16="http://schemas.microsoft.com/office/drawing/2014/main" id="{18FB63AE-8757-C3CB-93C1-8F25EA672B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63270" y="1992180"/>
              <a:ext cx="3712574" cy="12773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sp>
          <p:nvSpPr>
            <p:cNvPr id="122032" name="AutoShape 78">
              <a:extLst>
                <a:ext uri="{FF2B5EF4-FFF2-40B4-BE49-F238E27FC236}">
                  <a16:creationId xmlns:a16="http://schemas.microsoft.com/office/drawing/2014/main" id="{AB50A4B7-4B42-C411-51AA-26995A778F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0627" y="1959150"/>
              <a:ext cx="735422" cy="81179"/>
            </a:xfrm>
            <a:prstGeom prst="flowChartOnlineStorage">
              <a:avLst/>
            </a:prstGeom>
            <a:solidFill>
              <a:srgbClr val="66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sz="700" dirty="0"/>
                <a:t>PCG</a:t>
              </a:r>
            </a:p>
          </p:txBody>
        </p:sp>
        <p:sp>
          <p:nvSpPr>
            <p:cNvPr id="122033" name="AutoShape 25">
              <a:extLst>
                <a:ext uri="{FF2B5EF4-FFF2-40B4-BE49-F238E27FC236}">
                  <a16:creationId xmlns:a16="http://schemas.microsoft.com/office/drawing/2014/main" id="{EDEC3F04-E716-CC9C-3BE5-6D1691AC3B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477" y="1858647"/>
              <a:ext cx="1001662" cy="223774"/>
            </a:xfrm>
            <a:prstGeom prst="roundRect">
              <a:avLst>
                <a:gd name="adj" fmla="val 24333"/>
              </a:avLst>
            </a:prstGeom>
            <a:solidFill>
              <a:srgbClr val="79BC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Issam Toufik</a:t>
              </a:r>
            </a:p>
            <a:p>
              <a:pPr algn="ctr"/>
              <a:r>
                <a:rPr lang="en-US" sz="700" dirty="0"/>
                <a:t>CTO, ETSI</a:t>
              </a:r>
            </a:p>
          </p:txBody>
        </p:sp>
        <p:sp>
          <p:nvSpPr>
            <p:cNvPr id="122034" name="Line 57">
              <a:extLst>
                <a:ext uri="{FF2B5EF4-FFF2-40B4-BE49-F238E27FC236}">
                  <a16:creationId xmlns:a16="http://schemas.microsoft.com/office/drawing/2014/main" id="{066BB748-A08B-B6D6-A40A-31F5B9B6A4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9981" y="2292342"/>
              <a:ext cx="3712574" cy="12773"/>
            </a:xfrm>
            <a:prstGeom prst="line">
              <a:avLst/>
            </a:prstGeom>
            <a:noFill/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700" dirty="0"/>
            </a:p>
          </p:txBody>
        </p:sp>
        <p:sp>
          <p:nvSpPr>
            <p:cNvPr id="122035" name="AutoShape 24">
              <a:extLst>
                <a:ext uri="{FF2B5EF4-FFF2-40B4-BE49-F238E27FC236}">
                  <a16:creationId xmlns:a16="http://schemas.microsoft.com/office/drawing/2014/main" id="{78D31695-F9F6-8F38-F074-385CDAADE4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6874" y="2213480"/>
              <a:ext cx="1001780" cy="153788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Joern Krause</a:t>
              </a:r>
            </a:p>
          </p:txBody>
        </p:sp>
        <p:sp>
          <p:nvSpPr>
            <p:cNvPr id="122036" name="AutoShape 66">
              <a:extLst>
                <a:ext uri="{FF2B5EF4-FFF2-40B4-BE49-F238E27FC236}">
                  <a16:creationId xmlns:a16="http://schemas.microsoft.com/office/drawing/2014/main" id="{62C2A088-D9D1-8A0C-83AF-0588D76316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6269" y="2254571"/>
              <a:ext cx="735422" cy="81179"/>
            </a:xfrm>
            <a:prstGeom prst="flowChartOnlineStorage">
              <a:avLst/>
            </a:prstGeom>
            <a:solidFill>
              <a:srgbClr val="CC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sz="700" dirty="0"/>
                <a:t>RAN</a:t>
              </a:r>
            </a:p>
          </p:txBody>
        </p:sp>
        <p:sp>
          <p:nvSpPr>
            <p:cNvPr id="122037" name="AutoShape 14">
              <a:extLst>
                <a:ext uri="{FF2B5EF4-FFF2-40B4-BE49-F238E27FC236}">
                  <a16:creationId xmlns:a16="http://schemas.microsoft.com/office/drawing/2014/main" id="{8E3CEBDE-43CB-2DD2-91C6-757FD2A642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3850" y="5776892"/>
              <a:ext cx="735422" cy="81180"/>
            </a:xfrm>
            <a:prstGeom prst="flowChartOnlineStorage">
              <a:avLst/>
            </a:prstGeom>
            <a:solidFill>
              <a:srgbClr val="CC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sz="700" dirty="0"/>
                <a:t>SA 6</a:t>
              </a:r>
            </a:p>
          </p:txBody>
        </p:sp>
        <p:sp>
          <p:nvSpPr>
            <p:cNvPr id="122038" name="AutoShape 59">
              <a:extLst>
                <a:ext uri="{FF2B5EF4-FFF2-40B4-BE49-F238E27FC236}">
                  <a16:creationId xmlns:a16="http://schemas.microsoft.com/office/drawing/2014/main" id="{52861029-B9D9-D075-BA0E-032ACDB723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0069" y="3262717"/>
              <a:ext cx="735422" cy="80587"/>
            </a:xfrm>
            <a:prstGeom prst="flowChartOnlineStorage">
              <a:avLst/>
            </a:prstGeom>
            <a:solidFill>
              <a:srgbClr val="CC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sz="700" dirty="0"/>
                <a:t>SA 3-LI</a:t>
              </a:r>
            </a:p>
          </p:txBody>
        </p:sp>
        <p:sp>
          <p:nvSpPr>
            <p:cNvPr id="122039" name="AutoShape 75">
              <a:extLst>
                <a:ext uri="{FF2B5EF4-FFF2-40B4-BE49-F238E27FC236}">
                  <a16:creationId xmlns:a16="http://schemas.microsoft.com/office/drawing/2014/main" id="{ADC9A310-0C63-0123-38A4-0D10963E11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8173" y="3213313"/>
              <a:ext cx="1001662" cy="153287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Carmine (Lino) Rizzo</a:t>
              </a:r>
            </a:p>
          </p:txBody>
        </p:sp>
        <p:sp>
          <p:nvSpPr>
            <p:cNvPr id="122040" name="AutoShape 72">
              <a:extLst>
                <a:ext uri="{FF2B5EF4-FFF2-40B4-BE49-F238E27FC236}">
                  <a16:creationId xmlns:a16="http://schemas.microsoft.com/office/drawing/2014/main" id="{6275BFB3-57E5-DEAD-4841-CDCCC4615C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3702" y="3492161"/>
              <a:ext cx="1001662" cy="153287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Carolyn Taylor</a:t>
              </a:r>
            </a:p>
          </p:txBody>
        </p:sp>
        <p:sp>
          <p:nvSpPr>
            <p:cNvPr id="122041" name="AutoShape 24">
              <a:extLst>
                <a:ext uri="{FF2B5EF4-FFF2-40B4-BE49-F238E27FC236}">
                  <a16:creationId xmlns:a16="http://schemas.microsoft.com/office/drawing/2014/main" id="{10579192-7B25-B89E-9934-91DB1C95C78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814156" y="4036013"/>
              <a:ext cx="983147" cy="156704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Achraf Khsiba</a:t>
              </a:r>
            </a:p>
          </p:txBody>
        </p:sp>
        <p:sp>
          <p:nvSpPr>
            <p:cNvPr id="122042" name="AutoShape 5">
              <a:extLst>
                <a:ext uri="{FF2B5EF4-FFF2-40B4-BE49-F238E27FC236}">
                  <a16:creationId xmlns:a16="http://schemas.microsoft.com/office/drawing/2014/main" id="{63BB93B9-63B0-A1A7-AB54-AA24BE1CE5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6003" y="2611474"/>
              <a:ext cx="1470846" cy="285764"/>
            </a:xfrm>
            <a:prstGeom prst="roundRect">
              <a:avLst>
                <a:gd name="adj" fmla="val 24333"/>
              </a:avLst>
            </a:prstGeom>
            <a:solidFill>
              <a:srgbClr val="79BC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700" dirty="0"/>
                <a:t>Frédéric Firmin</a:t>
              </a:r>
            </a:p>
            <a:p>
              <a:pPr algn="ctr"/>
              <a:r>
                <a:rPr lang="en-US" sz="700" dirty="0"/>
                <a:t>Specifications Manager</a:t>
              </a:r>
            </a:p>
          </p:txBody>
        </p:sp>
        <p:sp>
          <p:nvSpPr>
            <p:cNvPr id="122043" name="AutoShape 20">
              <a:extLst>
                <a:ext uri="{FF2B5EF4-FFF2-40B4-BE49-F238E27FC236}">
                  <a16:creationId xmlns:a16="http://schemas.microsoft.com/office/drawing/2014/main" id="{00A6EC62-C2C9-03E7-4174-BEE815008A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6362" y="6026482"/>
              <a:ext cx="1014366" cy="172411"/>
            </a:xfrm>
            <a:prstGeom prst="roundRect">
              <a:avLst>
                <a:gd name="adj" fmla="val 24333"/>
              </a:avLst>
            </a:prstGeom>
            <a:solidFill>
              <a:srgbClr val="9FCFFF"/>
            </a:solidFill>
            <a:ln w="12700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7" rIns="92075" bIns="46037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71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7145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2860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GB" sz="700" dirty="0"/>
                <a:t>Dongwook Kim</a:t>
              </a:r>
            </a:p>
          </p:txBody>
        </p:sp>
        <p:sp>
          <p:nvSpPr>
            <p:cNvPr id="122044" name="Oval 122043">
              <a:extLst>
                <a:ext uri="{FF2B5EF4-FFF2-40B4-BE49-F238E27FC236}">
                  <a16:creationId xmlns:a16="http://schemas.microsoft.com/office/drawing/2014/main" id="{62CE3A3B-A3C1-3491-8462-8C184E98D7E5}"/>
                </a:ext>
              </a:extLst>
            </p:cNvPr>
            <p:cNvSpPr/>
            <p:nvPr/>
          </p:nvSpPr>
          <p:spPr>
            <a:xfrm>
              <a:off x="2786083" y="1805715"/>
              <a:ext cx="1019281" cy="318838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sp>
          <p:nvSpPr>
            <p:cNvPr id="122045" name="Oval 122044">
              <a:extLst>
                <a:ext uri="{FF2B5EF4-FFF2-40B4-BE49-F238E27FC236}">
                  <a16:creationId xmlns:a16="http://schemas.microsoft.com/office/drawing/2014/main" id="{599918B3-C299-5CA6-DCB1-83961184E1FD}"/>
                </a:ext>
              </a:extLst>
            </p:cNvPr>
            <p:cNvSpPr/>
            <p:nvPr/>
          </p:nvSpPr>
          <p:spPr>
            <a:xfrm>
              <a:off x="7760197" y="2048256"/>
              <a:ext cx="1470845" cy="481549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</p:grpSp>
    </p:spTree>
    <p:extLst>
      <p:ext uri="{BB962C8B-B14F-4D97-AF65-F5344CB8AC3E}">
        <p14:creationId xmlns:p14="http://schemas.microsoft.com/office/powerpoint/2010/main" val="134550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165497"/>
            <a:ext cx="6172200" cy="857250"/>
          </a:xfrm>
        </p:spPr>
        <p:txBody>
          <a:bodyPr/>
          <a:lstStyle/>
          <a:p>
            <a:pPr eaLnBrk="1" hangingPunct="1"/>
            <a:r>
              <a:rPr lang="en-US" altLang="en-US" sz="2700" dirty="0">
                <a:solidFill>
                  <a:srgbClr val="FF3300"/>
                </a:solidFill>
              </a:rPr>
              <a:t>3GPP Membership</a:t>
            </a:r>
            <a:endParaRPr lang="en-GB" altLang="en-US" sz="2700" dirty="0">
              <a:solidFill>
                <a:srgbClr val="FF3300"/>
              </a:solidFill>
            </a:endParaRPr>
          </a:p>
        </p:txBody>
      </p:sp>
      <p:sp>
        <p:nvSpPr>
          <p:cNvPr id="323588" name="Text Box 4"/>
          <p:cNvSpPr txBox="1">
            <a:spLocks noChangeArrowheads="1"/>
          </p:cNvSpPr>
          <p:nvPr/>
        </p:nvSpPr>
        <p:spPr bwMode="auto">
          <a:xfrm>
            <a:off x="1377554" y="795338"/>
            <a:ext cx="6030412" cy="484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200" dirty="0"/>
              <a:t>3GPP Membership currently stands at </a:t>
            </a:r>
            <a:r>
              <a:rPr lang="en-US" sz="1200" b="1" dirty="0"/>
              <a:t>856 </a:t>
            </a:r>
            <a:r>
              <a:rPr lang="en-US" sz="1200" dirty="0"/>
              <a:t>Individual Members.  In addition, there are </a:t>
            </a:r>
            <a:r>
              <a:rPr lang="en-US" sz="1200" b="1" dirty="0"/>
              <a:t>38</a:t>
            </a:r>
            <a:r>
              <a:rPr lang="en-US" sz="1200" dirty="0"/>
              <a:t> companies having Guest Status, which are potential IMs</a:t>
            </a:r>
            <a:r>
              <a:rPr lang="en-US" sz="135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en-GB" sz="105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60848" y="1607106"/>
            <a:ext cx="1404938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500" dirty="0">
                <a:solidFill>
                  <a:srgbClr val="FF0000"/>
                </a:solidFill>
                <a:latin typeface="Arial" panose="020B0604020202020204" pitchFamily="34" charset="0"/>
              </a:rPr>
              <a:t>Number of Individual Members in 3GPP rests at 856</a:t>
            </a:r>
            <a:endParaRPr lang="en-GB" altLang="en-US" sz="15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881849-9EC3-B3E0-77BB-CD48FE4F26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0538" y="1287773"/>
            <a:ext cx="6878708" cy="346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93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143000" y="72629"/>
            <a:ext cx="6172200" cy="857250"/>
          </a:xfrm>
        </p:spPr>
        <p:txBody>
          <a:bodyPr/>
          <a:lstStyle/>
          <a:p>
            <a:r>
              <a:rPr lang="en-GB" altLang="en-US" sz="2700" dirty="0"/>
              <a:t>3GPP Member Territories</a:t>
            </a:r>
          </a:p>
        </p:txBody>
      </p:sp>
      <p:sp>
        <p:nvSpPr>
          <p:cNvPr id="8" name="Rectangle 7"/>
          <p:cNvSpPr/>
          <p:nvPr/>
        </p:nvSpPr>
        <p:spPr>
          <a:xfrm>
            <a:off x="4510088" y="-237483"/>
            <a:ext cx="3429000" cy="932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en-GB" sz="75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0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en-GB" sz="75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GB" sz="75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75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en-GB" sz="75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0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en-GB" sz="75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0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  <a:defRPr/>
            </a:pPr>
            <a:br>
              <a:rPr lang="en-GB" sz="10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0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5379" name="Rectangle 3"/>
          <p:cNvSpPr txBox="1">
            <a:spLocks noChangeArrowheads="1"/>
          </p:cNvSpPr>
          <p:nvPr/>
        </p:nvSpPr>
        <p:spPr bwMode="auto">
          <a:xfrm>
            <a:off x="310101" y="3995311"/>
            <a:ext cx="8833899" cy="517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866" tIns="33338" rIns="67866" bIns="33338"/>
          <a:lstStyle>
            <a:lvl1pPr marL="342900" indent="-3429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47675" indent="952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buClr>
                <a:srgbClr val="003366"/>
              </a:buClr>
              <a:buFont typeface="Arial" panose="020B0604020202020204" pitchFamily="34" charset="0"/>
              <a:buNone/>
            </a:pPr>
            <a:endParaRPr lang="en-GB" altLang="en-US" sz="1350" dirty="0">
              <a:cs typeface="Arial" panose="020B0604020202020204" pitchFamily="34" charset="0"/>
            </a:endParaRPr>
          </a:p>
          <a:p>
            <a:pPr lvl="1" eaLnBrk="1" hangingPunct="1">
              <a:buClr>
                <a:srgbClr val="003366"/>
              </a:buClr>
              <a:buFont typeface="Arial" panose="020B0604020202020204" pitchFamily="34" charset="0"/>
              <a:buNone/>
            </a:pPr>
            <a:r>
              <a:rPr lang="en-GB" altLang="en-US" sz="1350" dirty="0">
                <a:cs typeface="Arial" panose="020B0604020202020204" pitchFamily="34" charset="0"/>
              </a:rPr>
              <a:t>3GPP Individual Members come from 43 territories worldwide. </a:t>
            </a:r>
          </a:p>
          <a:p>
            <a:pPr lvl="1" eaLnBrk="1" hangingPunct="1">
              <a:buClr>
                <a:srgbClr val="003366"/>
              </a:buClr>
              <a:buFont typeface="Arial" panose="020B0604020202020204" pitchFamily="34" charset="0"/>
              <a:buNone/>
            </a:pPr>
            <a:r>
              <a:rPr lang="en-GB" altLang="en-US" sz="1350" dirty="0">
                <a:cs typeface="Arial" panose="020B0604020202020204" pitchFamily="34" charset="0"/>
              </a:rPr>
              <a:t>  </a:t>
            </a:r>
          </a:p>
          <a:p>
            <a:pPr lvl="1" eaLnBrk="1" hangingPunct="1">
              <a:buClr>
                <a:srgbClr val="003366"/>
              </a:buClr>
              <a:buFont typeface="Arial" panose="020B0604020202020204" pitchFamily="34" charset="0"/>
              <a:buNone/>
            </a:pPr>
            <a:endParaRPr lang="en-GB" altLang="en-US" sz="1350" dirty="0">
              <a:cs typeface="Arial" panose="020B0604020202020204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0DE317E-67BD-1D79-D7E5-AC430638C1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278689"/>
              </p:ext>
            </p:extLst>
          </p:nvPr>
        </p:nvGraphicFramePr>
        <p:xfrm>
          <a:off x="1143000" y="882308"/>
          <a:ext cx="5885181" cy="3160575"/>
        </p:xfrm>
        <a:graphic>
          <a:graphicData uri="http://schemas.openxmlformats.org/drawingml/2006/table">
            <a:tbl>
              <a:tblPr/>
              <a:tblGrid>
                <a:gridCol w="1961727">
                  <a:extLst>
                    <a:ext uri="{9D8B030D-6E8A-4147-A177-3AD203B41FA5}">
                      <a16:colId xmlns:a16="http://schemas.microsoft.com/office/drawing/2014/main" val="781406044"/>
                    </a:ext>
                  </a:extLst>
                </a:gridCol>
                <a:gridCol w="1961727">
                  <a:extLst>
                    <a:ext uri="{9D8B030D-6E8A-4147-A177-3AD203B41FA5}">
                      <a16:colId xmlns:a16="http://schemas.microsoft.com/office/drawing/2014/main" val="2774809029"/>
                    </a:ext>
                  </a:extLst>
                </a:gridCol>
                <a:gridCol w="1961727">
                  <a:extLst>
                    <a:ext uri="{9D8B030D-6E8A-4147-A177-3AD203B41FA5}">
                      <a16:colId xmlns:a16="http://schemas.microsoft.com/office/drawing/2014/main" val="444990690"/>
                    </a:ext>
                  </a:extLst>
                </a:gridCol>
              </a:tblGrid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AUSTRALIA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HUNGARY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PORTUGAL</a:t>
                      </a:r>
                      <a:endParaRPr lang="en-GB" sz="105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68064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AUSTRIA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INDIA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ROMANIA</a:t>
                      </a:r>
                      <a:endParaRPr lang="en-GB" sz="105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790081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BELGIUM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IRELAND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SERBIA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4916828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BOTSWANA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ISRAEL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SINGAPORE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302777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BULGARIA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ITALY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SLOVAKIA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583297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CANADA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JAPAN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SLOVENIA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35677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CHINA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KOREA (REPUBLIC OF)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SPAIN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2521875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CZECH REPUBLIC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LITHUANIA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SWEDEN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100961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DENMARK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LUXEMBOURG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SWITZERLAND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953739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B05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ESTONIA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MEXICO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TAIWAN, PROVINCE OF CHINA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831129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FINLAND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NETHERLANDS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TÜRKIYE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641771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FRANCE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NEW ZEALAND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ARAB EMIRATES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328995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GERMANY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NORWAY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KINGDOM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67218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GREECE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POLAND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STATES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118288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HONG KONG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2375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328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1270397" y="238125"/>
            <a:ext cx="6172200" cy="806904"/>
          </a:xfrm>
        </p:spPr>
        <p:txBody>
          <a:bodyPr/>
          <a:lstStyle/>
          <a:p>
            <a:pPr eaLnBrk="1" hangingPunct="1"/>
            <a:r>
              <a:rPr lang="en-GB" altLang="en-US" sz="2700" dirty="0"/>
              <a:t>856 Individual Members in 3GPP</a:t>
            </a:r>
            <a:endParaRPr lang="en-US" altLang="en-US" sz="27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E0A6EB-5547-4484-8649-30D96C9CE8F3}"/>
              </a:ext>
            </a:extLst>
          </p:cNvPr>
          <p:cNvSpPr txBox="1"/>
          <p:nvPr/>
        </p:nvSpPr>
        <p:spPr>
          <a:xfrm>
            <a:off x="6505900" y="4472460"/>
            <a:ext cx="1948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As at 06 October 2023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FB90FC-421D-C1A3-937F-96A11F1800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792" y="1156619"/>
            <a:ext cx="5476415" cy="3315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59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65662" y="363143"/>
            <a:ext cx="5125640" cy="529828"/>
          </a:xfrm>
        </p:spPr>
        <p:txBody>
          <a:bodyPr/>
          <a:lstStyle/>
          <a:p>
            <a:pPr eaLnBrk="1" hangingPunct="1"/>
            <a:r>
              <a:rPr lang="en-US" altLang="en-US" sz="2700" dirty="0">
                <a:solidFill>
                  <a:srgbClr val="FF3300"/>
                </a:solidFill>
              </a:rPr>
              <a:t>Workload and Outlook</a:t>
            </a:r>
            <a:endParaRPr lang="en-GB" altLang="en-US" sz="2700" dirty="0">
              <a:solidFill>
                <a:srgbClr val="FF33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BA06C0-61C4-9C11-4F2E-39FC93CF8D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6000" y="915304"/>
            <a:ext cx="6372000" cy="37012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B7EDB18-663A-DBFF-97CA-02AACEF728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1047" y="4606443"/>
            <a:ext cx="221118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/>
            <a:r>
              <a:rPr lang="en-GB" sz="800" dirty="0"/>
              <a:t>* Current year extrapolated estimate</a:t>
            </a:r>
          </a:p>
        </p:txBody>
      </p:sp>
    </p:spTree>
    <p:extLst>
      <p:ext uri="{BB962C8B-B14F-4D97-AF65-F5344CB8AC3E}">
        <p14:creationId xmlns:p14="http://schemas.microsoft.com/office/powerpoint/2010/main" val="289068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22A2A-8D3E-4704-BA16-7696E9F6E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809" y="85585"/>
            <a:ext cx="7886700" cy="994172"/>
          </a:xfrm>
        </p:spPr>
        <p:txBody>
          <a:bodyPr/>
          <a:lstStyle/>
          <a:p>
            <a:r>
              <a:rPr lang="en-GB" sz="3188" dirty="0"/>
              <a:t>Number of specification per release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0000000-0008-0000-0000-000006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5116429"/>
              </p:ext>
            </p:extLst>
          </p:nvPr>
        </p:nvGraphicFramePr>
        <p:xfrm>
          <a:off x="1638000" y="1130187"/>
          <a:ext cx="5868000" cy="3435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3579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8ED2EF22D26C4496E018C8130A0EDF" ma:contentTypeVersion="10" ma:contentTypeDescription="Create a new document." ma:contentTypeScope="" ma:versionID="f76bba400342ad9d1c07223241b51a25">
  <xsd:schema xmlns:xsd="http://www.w3.org/2001/XMLSchema" xmlns:xs="http://www.w3.org/2001/XMLSchema" xmlns:p="http://schemas.microsoft.com/office/2006/metadata/properties" xmlns:ns3="66dc8325-a082-4662-9034-8915194c5764" targetNamespace="http://schemas.microsoft.com/office/2006/metadata/properties" ma:root="true" ma:fieldsID="b8c9b933e0813d960d9bf6a6ee80cfc7" ns3:_="">
    <xsd:import namespace="66dc8325-a082-4662-9034-8915194c576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dc8325-a082-4662-9034-8915194c57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A308FBF-0981-4B77-869F-7258506C04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dc8325-a082-4662-9034-8915194c57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6F0E0B7-9D9A-446B-949E-71BF150AF3EF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66dc8325-a082-4662-9034-8915194c576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B4D7785-5E36-44C4-8CA9-717C71422A0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26418</TotalTime>
  <Words>468</Words>
  <Application>Microsoft Office PowerPoint</Application>
  <PresentationFormat>On-screen Show (16:9)</PresentationFormat>
  <Paragraphs>146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Office Theme</vt:lpstr>
      <vt:lpstr>  MCC Activity Report   </vt:lpstr>
      <vt:lpstr>Contents</vt:lpstr>
      <vt:lpstr>PowerPoint Presentation</vt:lpstr>
      <vt:lpstr>Resource Allocation</vt:lpstr>
      <vt:lpstr>3GPP Membership</vt:lpstr>
      <vt:lpstr>3GPP Member Territories</vt:lpstr>
      <vt:lpstr>856 Individual Members in 3GPP</vt:lpstr>
      <vt:lpstr>Workload and Outlook</vt:lpstr>
      <vt:lpstr>Number of specification per release</vt:lpstr>
      <vt:lpstr>Workload and Outlook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Issam Toufik</cp:lastModifiedBy>
  <cp:revision>1368</cp:revision>
  <cp:lastPrinted>2018-03-28T09:30:39Z</cp:lastPrinted>
  <dcterms:created xsi:type="dcterms:W3CDTF">2008-08-30T09:32:10Z</dcterms:created>
  <dcterms:modified xsi:type="dcterms:W3CDTF">2023-10-16T21:44:45Z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0x0101005E8ED2EF22D26C4496E018C8130A0EDF</vt:lpwstr>
  </property>
</Properties>
</file>