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1"/>
    <p:sldMasterId id="2147485237" r:id="rId2"/>
  </p:sldMasterIdLst>
  <p:notesMasterIdLst>
    <p:notesMasterId r:id="rId20"/>
  </p:notesMasterIdLst>
  <p:handoutMasterIdLst>
    <p:handoutMasterId r:id="rId21"/>
  </p:handoutMasterIdLst>
  <p:sldIdLst>
    <p:sldId id="417" r:id="rId3"/>
    <p:sldId id="428" r:id="rId4"/>
    <p:sldId id="576" r:id="rId5"/>
    <p:sldId id="580" r:id="rId6"/>
    <p:sldId id="564" r:id="rId7"/>
    <p:sldId id="582" r:id="rId8"/>
    <p:sldId id="583" r:id="rId9"/>
    <p:sldId id="2147377730" r:id="rId10"/>
    <p:sldId id="581" r:id="rId11"/>
    <p:sldId id="1133" r:id="rId12"/>
    <p:sldId id="2147377736" r:id="rId13"/>
    <p:sldId id="2147377737" r:id="rId14"/>
    <p:sldId id="544" r:id="rId15"/>
    <p:sldId id="570" r:id="rId16"/>
    <p:sldId id="575" r:id="rId17"/>
    <p:sldId id="550" r:id="rId18"/>
    <p:sldId id="2147377739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2A6EA8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75E481-461A-40EC-8746-4E82528E08C3}" v="52" dt="2023-10-10T08:14:52.6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08" autoAdjust="0"/>
    <p:restoredTop sz="94679" autoAdjust="0"/>
  </p:normalViewPr>
  <p:slideViewPr>
    <p:cSldViewPr snapToGrid="0">
      <p:cViewPr varScale="1">
        <p:scale>
          <a:sx n="88" d="100"/>
          <a:sy n="88" d="100"/>
        </p:scale>
        <p:origin x="84" y="6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ED75E481-461A-40EC-8746-4E82528E08C3}"/>
    <pc:docChg chg="undo custSel addSld delSld modSld sldOrd modMainMaster">
      <pc:chgData name="Jain, Puneet" userId="75cd3f4f-f229-4449-9d1d-578b6f6df20f" providerId="ADAL" clId="{ED75E481-461A-40EC-8746-4E82528E08C3}" dt="2023-10-10T09:14:11.189" v="758" actId="20577"/>
      <pc:docMkLst>
        <pc:docMk/>
      </pc:docMkLst>
      <pc:sldChg chg="modSp mod">
        <pc:chgData name="Jain, Puneet" userId="75cd3f4f-f229-4449-9d1d-578b6f6df20f" providerId="ADAL" clId="{ED75E481-461A-40EC-8746-4E82528E08C3}" dt="2023-10-10T07:21:18.157" v="390" actId="6549"/>
        <pc:sldMkLst>
          <pc:docMk/>
          <pc:sldMk cId="551622165" sldId="417"/>
        </pc:sldMkLst>
        <pc:spChg chg="mod">
          <ac:chgData name="Jain, Puneet" userId="75cd3f4f-f229-4449-9d1d-578b6f6df20f" providerId="ADAL" clId="{ED75E481-461A-40EC-8746-4E82528E08C3}" dt="2023-10-10T07:20:57.457" v="367" actId="207"/>
          <ac:spMkLst>
            <pc:docMk/>
            <pc:sldMk cId="551622165" sldId="417"/>
            <ac:spMk id="4099" creationId="{00000000-0000-0000-0000-000000000000}"/>
          </ac:spMkLst>
        </pc:spChg>
        <pc:spChg chg="mod">
          <ac:chgData name="Jain, Puneet" userId="75cd3f4f-f229-4449-9d1d-578b6f6df20f" providerId="ADAL" clId="{ED75E481-461A-40EC-8746-4E82528E08C3}" dt="2023-10-10T07:21:18.157" v="390" actId="6549"/>
          <ac:spMkLst>
            <pc:docMk/>
            <pc:sldMk cId="551622165" sldId="417"/>
            <ac:spMk id="5122" creationId="{00000000-0000-0000-0000-000000000000}"/>
          </ac:spMkLst>
        </pc:spChg>
        <pc:spChg chg="mod">
          <ac:chgData name="Jain, Puneet" userId="75cd3f4f-f229-4449-9d1d-578b6f6df20f" providerId="ADAL" clId="{ED75E481-461A-40EC-8746-4E82528E08C3}" dt="2023-10-10T07:20:23.907" v="364" actId="20577"/>
          <ac:spMkLst>
            <pc:docMk/>
            <pc:sldMk cId="551622165" sldId="417"/>
            <ac:spMk id="5124" creationId="{00000000-0000-0000-0000-000000000000}"/>
          </ac:spMkLst>
        </pc:spChg>
      </pc:sldChg>
      <pc:sldChg chg="modSp mod">
        <pc:chgData name="Jain, Puneet" userId="75cd3f4f-f229-4449-9d1d-578b6f6df20f" providerId="ADAL" clId="{ED75E481-461A-40EC-8746-4E82528E08C3}" dt="2023-10-10T06:58:24.392" v="225" actId="5793"/>
        <pc:sldMkLst>
          <pc:docMk/>
          <pc:sldMk cId="3244840763" sldId="428"/>
        </pc:sldMkLst>
        <pc:spChg chg="mod">
          <ac:chgData name="Jain, Puneet" userId="75cd3f4f-f229-4449-9d1d-578b6f6df20f" providerId="ADAL" clId="{ED75E481-461A-40EC-8746-4E82528E08C3}" dt="2023-10-10T06:58:24.392" v="225" actId="5793"/>
          <ac:spMkLst>
            <pc:docMk/>
            <pc:sldMk cId="3244840763" sldId="428"/>
            <ac:spMk id="7" creationId="{00000000-0000-0000-0000-000000000000}"/>
          </ac:spMkLst>
        </pc:spChg>
      </pc:sldChg>
      <pc:sldChg chg="del">
        <pc:chgData name="Jain, Puneet" userId="75cd3f4f-f229-4449-9d1d-578b6f6df20f" providerId="ADAL" clId="{ED75E481-461A-40EC-8746-4E82528E08C3}" dt="2023-10-10T06:44:20.739" v="7" actId="47"/>
        <pc:sldMkLst>
          <pc:docMk/>
          <pc:sldMk cId="1349914645" sldId="563"/>
        </pc:sldMkLst>
      </pc:sldChg>
      <pc:sldChg chg="addSp delSp modSp mod">
        <pc:chgData name="Jain, Puneet" userId="75cd3f4f-f229-4449-9d1d-578b6f6df20f" providerId="ADAL" clId="{ED75E481-461A-40EC-8746-4E82528E08C3}" dt="2023-10-10T06:46:58.681" v="31" actId="20577"/>
        <pc:sldMkLst>
          <pc:docMk/>
          <pc:sldMk cId="1898878729" sldId="576"/>
        </pc:sldMkLst>
        <pc:spChg chg="mod">
          <ac:chgData name="Jain, Puneet" userId="75cd3f4f-f229-4449-9d1d-578b6f6df20f" providerId="ADAL" clId="{ED75E481-461A-40EC-8746-4E82528E08C3}" dt="2023-10-10T06:46:58.681" v="31" actId="20577"/>
          <ac:spMkLst>
            <pc:docMk/>
            <pc:sldMk cId="1898878729" sldId="576"/>
            <ac:spMk id="6146" creationId="{00000000-0000-0000-0000-000000000000}"/>
          </ac:spMkLst>
        </pc:spChg>
        <pc:picChg chg="add mod">
          <ac:chgData name="Jain, Puneet" userId="75cd3f4f-f229-4449-9d1d-578b6f6df20f" providerId="ADAL" clId="{ED75E481-461A-40EC-8746-4E82528E08C3}" dt="2023-10-10T06:40:05.156" v="5" actId="1076"/>
          <ac:picMkLst>
            <pc:docMk/>
            <pc:sldMk cId="1898878729" sldId="576"/>
            <ac:picMk id="4" creationId="{3D96E944-0CE2-35BF-122F-46A2F0BF0C6B}"/>
          </ac:picMkLst>
        </pc:picChg>
        <pc:picChg chg="del">
          <ac:chgData name="Jain, Puneet" userId="75cd3f4f-f229-4449-9d1d-578b6f6df20f" providerId="ADAL" clId="{ED75E481-461A-40EC-8746-4E82528E08C3}" dt="2023-10-10T06:39:39.466" v="0" actId="478"/>
          <ac:picMkLst>
            <pc:docMk/>
            <pc:sldMk cId="1898878729" sldId="576"/>
            <ac:picMk id="14" creationId="{00000000-0000-0000-0000-000000000000}"/>
          </ac:picMkLst>
        </pc:picChg>
      </pc:sldChg>
      <pc:sldChg chg="del">
        <pc:chgData name="Jain, Puneet" userId="75cd3f4f-f229-4449-9d1d-578b6f6df20f" providerId="ADAL" clId="{ED75E481-461A-40EC-8746-4E82528E08C3}" dt="2023-10-10T06:41:08.576" v="6" actId="47"/>
        <pc:sldMkLst>
          <pc:docMk/>
          <pc:sldMk cId="667519022" sldId="578"/>
        </pc:sldMkLst>
      </pc:sldChg>
      <pc:sldChg chg="addSp delSp modSp mod">
        <pc:chgData name="Jain, Puneet" userId="75cd3f4f-f229-4449-9d1d-578b6f6df20f" providerId="ADAL" clId="{ED75E481-461A-40EC-8746-4E82528E08C3}" dt="2023-10-10T07:06:41.953" v="266" actId="1076"/>
        <pc:sldMkLst>
          <pc:docMk/>
          <pc:sldMk cId="3353499226" sldId="580"/>
        </pc:sldMkLst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4" creationId="{00000000-0000-0000-0000-000000000000}"/>
          </ac:spMkLst>
        </pc:spChg>
        <pc:spChg chg="add del mod">
          <ac:chgData name="Jain, Puneet" userId="75cd3f4f-f229-4449-9d1d-578b6f6df20f" providerId="ADAL" clId="{ED75E481-461A-40EC-8746-4E82528E08C3}" dt="2023-10-10T07:04:46.613" v="249" actId="6549"/>
          <ac:spMkLst>
            <pc:docMk/>
            <pc:sldMk cId="3353499226" sldId="580"/>
            <ac:spMk id="10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7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8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2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2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29" creationId="{00000000-0000-0000-0000-000000000000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2" creationId="{87333A1C-A28F-8BCF-C7D8-838914B20D5B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3" creationId="{EA36767D-C5A4-FEEE-520D-4454AE1BACF9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4" creationId="{3291BE36-5689-F8BD-4177-4794AE27159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5" creationId="{053E3182-C7D3-FF1D-4663-BA92522DEFA5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6" creationId="{1EB41CB6-2A1B-B04C-D190-D243C435BFC8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7" creationId="{5FE1BB3B-C2C4-A1FA-8C48-7F234FE8E08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8" creationId="{BFDF6082-0C7C-DBE9-C0B7-857FE77BD24B}"/>
          </ac:spMkLst>
        </pc:spChg>
        <pc:spChg chg="add del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9" creationId="{185EE0EA-8159-BD03-FA94-E19F6089D925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0" creationId="{8A2104CB-1070-1890-273A-56D3A4DE553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1" creationId="{8E1C931B-6611-6908-1C6E-1E8B789BC29F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2" creationId="{16E1C51B-1817-2225-012D-9282C99BEB5B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3" creationId="{6C82C853-4B50-AC55-26D7-1099EE72443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4" creationId="{D02DDBBD-C13F-97D8-0237-B73189F1F28B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5" creationId="{F9EB5B52-60D4-8373-456B-1F2A7391A619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6" creationId="{2F539D90-09BF-4407-9AF7-E3B1E845A52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7" creationId="{9FB55319-BA84-870C-8CC5-85DBE5A94CCE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8" creationId="{42325464-1EB5-9EED-BD33-B0AD5A161D5C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9" creationId="{830ED332-483A-174F-A26C-4743CBE2CB48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0" creationId="{0559EF64-3B6D-5971-DE7E-7A57087E30D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1" creationId="{8022C388-FD3E-3DD0-C2AB-533C4402704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2" creationId="{BCF2658F-F04E-BC64-EFF6-11E6F8B8DEA2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3" creationId="{D13CC631-C92C-4FFA-1C53-6B9FF38FE427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4" creationId="{31D679E6-D29B-6416-9965-A88A225AF27E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5" creationId="{9287EB19-E808-42D0-FB2E-E579A0F0D26B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6" creationId="{4BC08E20-B4C9-8985-A1FE-C88EC0D5B14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7" creationId="{339C4555-06D5-4064-5988-718E1CD6FAD6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58" creationId="{00000000-0000-0000-0000-000000000000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9" creationId="{ECD8878A-3BAA-536C-C2BB-C849EB29AA3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0" creationId="{A0FF6B2F-C74F-3A43-381C-AC8B50AABD72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1" creationId="{C84C0F77-500F-67CC-74C2-F275764518D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2" creationId="{0FA9D42D-4E30-8F56-03A2-6902D0E6F87F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3" creationId="{4863CE16-0888-51A1-99D3-D4D2404AD37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4" creationId="{25870990-38EF-8576-A073-639F1AEFBF82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5" creationId="{568F8B6F-D875-B81B-DDC4-428EA7A09978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6" creationId="{AA2A2BF4-C572-A9C2-F2EB-CE585218EA69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7" creationId="{B47F3508-6D98-934A-8397-73AEBB66AA2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8" creationId="{0CBCE618-C491-F294-8010-356A269292C5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9" creationId="{3579F881-FA7C-B119-C666-15155DFE766F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0" creationId="{C4D1C239-B869-AEB2-FB7E-F7E5C633C5E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1" creationId="{AF3614A6-0105-CCB7-232E-E3562074808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2" creationId="{3740E97B-2193-146E-6EA1-F940A2F86B97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3" creationId="{DDF0C627-778B-BD0F-0DDB-A276286A4142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4" creationId="{3CFFA812-B6D3-FD19-71C3-4FF6E8C50275}"/>
          </ac:spMkLst>
        </pc:spChg>
        <pc:spChg chg="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6" creationId="{EF84C695-51A7-6D08-07D3-0820B0C65F32}"/>
          </ac:spMkLst>
        </pc:spChg>
        <pc:spChg chg="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7" creationId="{6435006A-BEF8-55D3-9BB7-C41F2559B36E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8" creationId="{FB6535DE-4F33-0CF7-E33F-985732AAB979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9" creationId="{681A27AA-742E-2A27-28C4-A2DA692DED3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80" creationId="{D24A0EA3-81E7-39AC-3FF2-8BA3BD9A052D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82" creationId="{BB876E64-81F8-C146-95A0-1CCA4D256F0B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9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1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51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7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8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9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0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1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9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0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1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7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8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9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0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1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7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0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0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0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5:26.312" v="251" actId="478"/>
          <ac:spMkLst>
            <pc:docMk/>
            <pc:sldMk cId="3353499226" sldId="580"/>
            <ac:spMk id="6209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1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1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9256" creationId="{00000000-0000-0000-0000-000000000000}"/>
          </ac:spMkLst>
        </pc:spChg>
        <pc:grpChg chg="add mod">
          <ac:chgData name="Jain, Puneet" userId="75cd3f4f-f229-4449-9d1d-578b6f6df20f" providerId="ADAL" clId="{ED75E481-461A-40EC-8746-4E82528E08C3}" dt="2023-10-10T07:06:41.953" v="266" actId="1076"/>
          <ac:grpSpMkLst>
            <pc:docMk/>
            <pc:sldMk cId="3353499226" sldId="580"/>
            <ac:grpSpMk id="75" creationId="{8C384DA4-79D3-3934-AA18-F15D60230B02}"/>
          </ac:grpSpMkLst>
        </pc:grpChg>
        <pc:grpChg chg="add mod">
          <ac:chgData name="Jain, Puneet" userId="75cd3f4f-f229-4449-9d1d-578b6f6df20f" providerId="ADAL" clId="{ED75E481-461A-40EC-8746-4E82528E08C3}" dt="2023-10-10T07:06:41.953" v="266" actId="1076"/>
          <ac:grpSpMkLst>
            <pc:docMk/>
            <pc:sldMk cId="3353499226" sldId="580"/>
            <ac:grpSpMk id="84" creationId="{AC8FCC3E-B564-242B-271A-13E17125A76E}"/>
          </ac:grpSpMkLst>
        </pc:grpChg>
        <pc:picChg chg="add del">
          <ac:chgData name="Jain, Puneet" userId="75cd3f4f-f229-4449-9d1d-578b6f6df20f" providerId="ADAL" clId="{ED75E481-461A-40EC-8746-4E82528E08C3}" dt="2023-10-10T07:01:55.435" v="231" actId="478"/>
          <ac:picMkLst>
            <pc:docMk/>
            <pc:sldMk cId="3353499226" sldId="580"/>
            <ac:picMk id="6193" creationId="{00000000-0000-0000-0000-000000000000}"/>
          </ac:picMkLst>
        </pc:pic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5" creationId="{13F6377B-5342-9A45-B0A6-3F08C366DEDA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6" creationId="{00000000-0000-0000-0000-000000000000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7" creationId="{04380011-61DC-7253-FCD6-3DD2F7321D46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8" creationId="{51BDE6D0-3BC6-65B6-C2A9-F97471B9331F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9" creationId="{FDD082A7-BCDD-1480-3A1F-54D547520865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1" creationId="{E88BDFA0-0C10-64D3-93E4-22DD9B5F189C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2" creationId="{EA5B6441-BC20-AB8A-22DA-D436A063EE29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3" creationId="{2F6AC5AF-FD79-C202-C782-4A52056AD2D9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5" creationId="{16F7F86D-23A2-17B1-E71B-9F77D0FDA74A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9" creationId="{C79357B6-EA8D-C72C-F1E7-93CE26D95C24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20" creationId="{00000000-0000-0000-0000-000000000000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1" creationId="{2A5DFED3-F9E6-BDF2-F074-3F444F264B8F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3" creationId="{416C85B9-F70A-4929-69E8-E5D6BFE9DC6A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4" creationId="{CDA5BB03-E21D-06E6-B105-69AE87C1907B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6" creationId="{16DB2480-5AA2-EBAF-5F27-D5837033C97E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7" creationId="{7612033D-8EFA-76CD-6CCA-C0CFBD63163A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28" creationId="{00000000-0000-0000-0000-000000000000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30" creationId="{113DFC66-957D-91EA-B86C-49144A406939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31" creationId="{0ED5B282-F335-6ACA-F0C9-E6EEF2BF790D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81" creationId="{BCD9FBDA-D2C4-8990-6729-4688E5314432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83" creationId="{843CD588-A64E-DC8C-7B64-30D908EF04DC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3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4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5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6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7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8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9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0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1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2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3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9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98" creationId="{00000000-0000-0000-0000-000000000000}"/>
          </ac:cxnSpMkLst>
        </pc:cxnChg>
      </pc:sldChg>
      <pc:sldChg chg="modSp mod">
        <pc:chgData name="Jain, Puneet" userId="75cd3f4f-f229-4449-9d1d-578b6f6df20f" providerId="ADAL" clId="{ED75E481-461A-40EC-8746-4E82528E08C3}" dt="2023-10-10T09:14:11.189" v="758" actId="20577"/>
        <pc:sldMkLst>
          <pc:docMk/>
          <pc:sldMk cId="2367578196" sldId="581"/>
        </pc:sldMkLst>
        <pc:spChg chg="mod">
          <ac:chgData name="Jain, Puneet" userId="75cd3f4f-f229-4449-9d1d-578b6f6df20f" providerId="ADAL" clId="{ED75E481-461A-40EC-8746-4E82528E08C3}" dt="2023-10-10T08:56:35.448" v="403" actId="20577"/>
          <ac:spMkLst>
            <pc:docMk/>
            <pc:sldMk cId="2367578196" sldId="581"/>
            <ac:spMk id="6" creationId="{00000000-0000-0000-0000-000000000000}"/>
          </ac:spMkLst>
        </pc:spChg>
        <pc:spChg chg="mod">
          <ac:chgData name="Jain, Puneet" userId="75cd3f4f-f229-4449-9d1d-578b6f6df20f" providerId="ADAL" clId="{ED75E481-461A-40EC-8746-4E82528E08C3}" dt="2023-10-10T09:14:11.189" v="758" actId="20577"/>
          <ac:spMkLst>
            <pc:docMk/>
            <pc:sldMk cId="2367578196" sldId="581"/>
            <ac:spMk id="7" creationId="{00000000-0000-0000-0000-000000000000}"/>
          </ac:spMkLst>
        </pc:spChg>
      </pc:sldChg>
      <pc:sldChg chg="addSp delSp modSp add mod">
        <pc:chgData name="Jain, Puneet" userId="75cd3f4f-f229-4449-9d1d-578b6f6df20f" providerId="ADAL" clId="{ED75E481-461A-40EC-8746-4E82528E08C3}" dt="2023-10-10T07:11:06.598" v="314" actId="20577"/>
        <pc:sldMkLst>
          <pc:docMk/>
          <pc:sldMk cId="2121611852" sldId="582"/>
        </pc:sldMkLst>
        <pc:spChg chg="mod">
          <ac:chgData name="Jain, Puneet" userId="75cd3f4f-f229-4449-9d1d-578b6f6df20f" providerId="ADAL" clId="{ED75E481-461A-40EC-8746-4E82528E08C3}" dt="2023-10-10T07:10:30.252" v="309" actId="20577"/>
          <ac:spMkLst>
            <pc:docMk/>
            <pc:sldMk cId="2121611852" sldId="582"/>
            <ac:spMk id="10" creationId="{00000000-0000-0000-0000-000000000000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20" creationId="{EB67BA53-7A3B-B702-CFF6-C7230876C7F5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0" creationId="{08CE4FEC-2DAF-0C96-416B-C4734AB9E799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1" creationId="{008D2A79-3DB6-1936-6733-BD4B13BC1F2E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2" creationId="{C69762A9-C24D-B644-D9E6-44B26E40E31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3" creationId="{5945836E-B53F-C1B5-476E-03AF67E2F261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4" creationId="{8041FE41-895D-E39E-E5CC-4D7E0B8720EC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5" creationId="{8B05579A-B1D6-3BB9-85EB-2BEBDAB1F714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6" creationId="{49A4E578-B801-CCFB-1A7D-A4DE6F08C961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7" creationId="{487985C1-257E-3E25-E889-9B547EF774B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8" creationId="{4E13DDF1-F291-06BF-0733-BAE1EA09AF1C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9" creationId="{C6FC80CE-576C-4C86-1BC0-458832F06F9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0" creationId="{A8268CF6-94AA-1D47-6345-18D219D1CC0A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1" creationId="{80CB51CE-1C97-66AC-B91E-1B0F0CF1668F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2" creationId="{AB228066-4940-369B-B2D5-B4245162E2E2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3" creationId="{E25F7047-750E-9D59-6906-2F48D378CC0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4" creationId="{D40B4981-3F49-EFE4-0554-19FD3330D65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5" creationId="{B877366E-6124-7455-3AE5-41DA8B3AA726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6" creationId="{D6980083-013C-F793-E2E1-572F52D20B70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7" creationId="{78A90749-6912-C33D-DD09-A84061F8910D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8" creationId="{92CEC593-49EB-C7A6-5FD1-8D18FFCC951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9" creationId="{3BC05432-5165-D718-19CA-F6212F8B5A0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0" creationId="{BF64159E-B572-2886-5230-C0B3DAB904CE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1" creationId="{94A06AD6-2523-F7FB-D2B7-D1A8C1BCDC03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2" creationId="{E79BA8E3-378F-0F9D-42AF-9E2234DCAC5A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3" creationId="{0C0ED5CB-0F1B-8BC7-4668-F3E5409C5DF0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4" creationId="{C140AAFD-22C9-2F4B-AC05-A70D6E3ECEBD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5" creationId="{0417658E-BB1C-5B36-830F-9352FB76866B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6" creationId="{F179940D-111D-7DA9-0E99-EAA3057FB64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7" creationId="{8185B78C-A6ED-F822-4EFF-45E4600B3E1A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8" creationId="{477604AF-D6C1-082A-431D-271349B911DF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9" creationId="{E67AAA4B-66FF-5284-7A1D-04622FCAD7AB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0" creationId="{418E807A-DC01-9FF5-E123-6C263470565F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1" creationId="{8A3B1DFC-3538-6CD8-B94B-547E7E567D9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2" creationId="{08612BCE-88C2-E3DD-9D4A-F628F60FD984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3" creationId="{FA57BAFF-30A2-92AE-4857-E79018D50E55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4" creationId="{D97FE6B5-5BFA-A8FE-0080-CABAF7CF16E2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5" creationId="{EA4AE501-6DD7-34CC-300C-1831E9F3EB12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6" creationId="{9D2A1DB5-FF79-1C8A-6DDB-72E05D1B7072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7" creationId="{77001318-6825-C48A-7CD7-FF2C3ED1AA1E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8" creationId="{689A85B0-012E-3CC7-D949-8C806EA9F20B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9" creationId="{036A7AF8-5107-2EF7-73E3-72AB9AD25076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0" creationId="{FCEC01DB-251F-59D0-D92B-AE7DB765A009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1" creationId="{90FB09A5-F99A-4590-AB87-C0B37997DFA3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2" creationId="{F2C2BDDA-56A6-D0C3-BD55-8E2D82E58631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3" creationId="{140D235F-ABFE-7168-481A-6A3A17F0AC80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4" creationId="{3FCCF462-74C2-FF6D-0C5E-592BEB23FC09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5" creationId="{190C6C38-1363-2551-BC7D-0FC94F047223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6" creationId="{2F062E70-7D3B-39A6-7685-77C8E004FCAE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7" creationId="{244C3D6E-EC72-C008-99A2-65EEFFAA663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8" creationId="{1D4E151E-9C51-FA4A-B1F7-2E4CF2D00549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40" creationId="{C9713848-6802-2F50-2CCE-43F3A11549A0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49" creationId="{86B7EECA-6F92-59E1-9CC5-AEFAD2DEA90C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0" creationId="{5CD8E6B8-18E4-D3EB-EC2F-B1061771E1B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1" creationId="{819C26B7-5EFC-0F07-373F-50C9ED341140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2" creationId="{DC27F596-61E6-0E6A-89D6-D7D5E2C345F1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3" creationId="{3814F1FD-695E-9BC1-E1C9-84D44E3780EE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4" creationId="{CC0A3CF0-B12D-02BB-DBD9-41EC64678807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5" creationId="{C37ACBB1-7107-603E-101A-A6ED311B5DB4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6" creationId="{D0EED1C4-D7C0-B2C4-ACE2-27FCB47A2C42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7" creationId="{444F8C3A-A4E2-11C9-7CEC-FFA1E85D8A95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8" creationId="{06D95DED-D3F8-FFEB-C2FC-A314BB67110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9" creationId="{C331E508-AF48-E744-9FF1-7876D1F3371A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0" creationId="{3D3F0E7F-560B-ACDC-6E28-FD0512E0B122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1" creationId="{011B47B7-A223-209F-C33D-34E608D079B6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2" creationId="{BA976BF4-FAD9-E5C2-B696-6F154C62B814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3" creationId="{55ED90FB-A1E7-8343-DD86-993870D8639C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4" creationId="{9C3C16AA-BF53-7329-DAB1-989D9A486104}"/>
          </ac:spMkLst>
        </pc:spChg>
        <pc:spChg chg="add mod">
          <ac:chgData name="Jain, Puneet" userId="75cd3f4f-f229-4449-9d1d-578b6f6df20f" providerId="ADAL" clId="{ED75E481-461A-40EC-8746-4E82528E08C3}" dt="2023-10-10T07:10:12.109" v="301" actId="403"/>
          <ac:spMkLst>
            <pc:docMk/>
            <pc:sldMk cId="2121611852" sldId="582"/>
            <ac:spMk id="175" creationId="{F55C139D-35B7-8900-A7D0-C41A8F76215D}"/>
          </ac:spMkLst>
        </pc:spChg>
        <pc:spChg chg="add mod">
          <ac:chgData name="Jain, Puneet" userId="75cd3f4f-f229-4449-9d1d-578b6f6df20f" providerId="ADAL" clId="{ED75E481-461A-40EC-8746-4E82528E08C3}" dt="2023-10-10T07:10:15.748" v="304" actId="403"/>
          <ac:spMkLst>
            <pc:docMk/>
            <pc:sldMk cId="2121611852" sldId="582"/>
            <ac:spMk id="176" creationId="{31A050A1-91CC-16A1-B3B1-5B966F4D7028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7" creationId="{C864264B-5EBB-58A3-373C-91311188EC7D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8" creationId="{E6933E7F-C0E2-582A-106E-5CB4328F8FEE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9" creationId="{2744DD21-89A2-44C3-B58F-2049B08E7904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0" creationId="{85A2EF4D-D572-A771-B08C-922EBB8ABFE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1" creationId="{FCF20B41-891C-C44D-B48A-30B0B2EB7F7A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2" creationId="{A2155CD5-8079-E2DE-AFEE-D7671D43B21D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3" creationId="{728BAC4C-5FAB-56EE-95FD-BA648958AF16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4" creationId="{46D36CCF-2D86-9385-E036-B04756255CA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5" creationId="{8E0BCBD0-68DA-A1A1-C0AC-CE3500CE69DA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6" creationId="{DDDD5096-8FEE-C85A-4BCE-C5FC5688DD5D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7" creationId="{6220EF01-3A40-F6A2-9455-9E719E24E7F4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8" creationId="{25C4B7FE-2753-1BAC-4A0A-1EF1D3088645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9" creationId="{6213CED1-8B84-6568-71F0-6B2134751D75}"/>
          </ac:spMkLst>
        </pc:spChg>
        <pc:spChg chg="add mod">
          <ac:chgData name="Jain, Puneet" userId="75cd3f4f-f229-4449-9d1d-578b6f6df20f" providerId="ADAL" clId="{ED75E481-461A-40EC-8746-4E82528E08C3}" dt="2023-10-10T07:10:19.611" v="307" actId="403"/>
          <ac:spMkLst>
            <pc:docMk/>
            <pc:sldMk cId="2121611852" sldId="582"/>
            <ac:spMk id="190" creationId="{B8509324-17B2-2DCC-A200-92F8D973E2DC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1" creationId="{42EBF3E8-4D97-1E83-40D5-B925DCB5270C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2" creationId="{2469D6CB-B9A0-011E-3111-37A594E5E799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3" creationId="{C469E1E1-884F-18A4-71AC-89DD46646841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4" creationId="{973E6D13-9297-F5E0-5C1C-1AA046F86A17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5" creationId="{46B1D986-A276-B3BF-F99D-76C871790F0A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6" creationId="{8483075E-2225-9EF1-0A84-F47C86985887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7" creationId="{7E58B721-2C61-2C61-3E08-D9955BEA5957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8" creationId="{AE179551-C7A8-6716-FEA5-A22351637260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9" creationId="{046EFA2D-0322-DD46-BC95-5447A2E612EE}"/>
          </ac:spMkLst>
        </pc:spChg>
        <pc:spChg chg="add mod">
          <ac:chgData name="Jain, Puneet" userId="75cd3f4f-f229-4449-9d1d-578b6f6df20f" providerId="ADAL" clId="{ED75E481-461A-40EC-8746-4E82528E08C3}" dt="2023-10-10T07:10:08.208" v="298" actId="403"/>
          <ac:spMkLst>
            <pc:docMk/>
            <pc:sldMk cId="2121611852" sldId="582"/>
            <ac:spMk id="200" creationId="{C4295BAC-4113-A960-45E1-2E4E0E2FB94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1" creationId="{30E3152C-B2A9-A98E-1AEE-056C1BD7CA31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2" creationId="{C40C1EAC-5D08-C8D2-39C5-B0467268326F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3" creationId="{D3A656E6-83DC-7B66-BD38-927F3344B320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4" creationId="{BB5320E8-CCC2-560D-CAEB-957520C47DE8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5" creationId="{961E27C9-9FD4-9844-7C47-D768176CCD19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6" creationId="{ECC35733-7905-B690-7072-D8E7F00B3AA9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7" creationId="{3E53F8A4-475D-506C-3618-415472ECB81E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8" creationId="{A7311C34-6BA6-A0FC-E8E1-D60F829D33E8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10" creationId="{DD667BDC-3A1A-1995-1D8A-C941A8F4776B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20" creationId="{8FAE5E87-FD26-9EF9-CB4C-23C754FA8874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1" creationId="{D83A89CA-2171-D991-5212-9A66288C9D8F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2" creationId="{BD9FFBA1-E841-5C8D-9A9F-5C3C49EE0AA4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3" creationId="{335217EE-663B-846A-2D74-5210225DBCC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4" creationId="{EF9DEB27-439E-793C-1153-965EA1870364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5" creationId="{BE9C4C2F-B3AC-92EC-0268-EDFD457A12EF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6" creationId="{D227E36D-DA64-790D-1BEB-9BB1E23905A2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7" creationId="{75EE833E-79E3-0A01-F498-D822BA2B6035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8" creationId="{29DCDBDA-2B8E-C5CC-FC14-1BC08116BB0C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9" creationId="{503CE3E0-692B-3108-024A-40DC75C2F983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0" creationId="{4833A5E3-B95B-0F97-F6CF-C8F46115C39B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1" creationId="{43C2A28A-4593-02B7-1E43-8402E4AEC58A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2" creationId="{DE7B811C-9EDB-4276-6AE7-18C13BC22FC1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3" creationId="{B22CDE96-3359-1CE2-70E1-6EEC2284B4F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4" creationId="{D8EDA97E-62DE-9CFE-E307-F14023F2A03B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5" creationId="{90844275-1866-223B-E07E-E8D8EB2E4AC1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6" creationId="{B7FB9B36-0DEB-C6AA-496E-2055A9FCF551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7" creationId="{DC7F8A5A-8EE3-1D67-F4F1-9D9D5EF69E4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8" creationId="{FEA843E9-A182-DC51-BEBB-B3AA95E0864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9" creationId="{8A46EBE7-7451-F7D1-4A4C-C512B4E2CD1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0" creationId="{57BEAFDE-7257-3FB7-E8F2-1A13EC864DC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1" creationId="{E1834C36-201C-AC96-5913-C5FA842BD8D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2" creationId="{B61E8493-7AE4-5C76-7825-B2815D3F1C9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3" creationId="{4283AD81-6545-CAB2-178D-833C5CDB20C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4" creationId="{BED3F641-E783-A020-EA22-CA1A1775BA91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5" creationId="{043A7106-469D-E5AB-1E58-998EF8F8967C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6" creationId="{D16CCC0C-C647-02EF-8F4D-C15EB2476FD5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7" creationId="{AE738384-3F0B-86CF-E9CB-768AD1BE283C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8" creationId="{9DA602B3-DADA-868E-FB31-45FD9D627456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9" creationId="{C9FE8BF6-399E-4599-3588-3E4678903B29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0" creationId="{B1203479-91A4-943A-7B10-8E3DA6C3D09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1" creationId="{92BEAC06-BEC9-C078-D8EF-CE83D74E2B4F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2" creationId="{B0AA03DC-7BE3-5DD4-B6F6-400CB806F782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3" creationId="{1459B53E-A3FE-26B1-CECE-71AC2F509ED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4" creationId="{8B53BD1D-A46F-8422-918A-B1E70BDB67F2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5" creationId="{EF7295B6-4608-2941-E704-D7560163A3C4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6" creationId="{43229DA2-8080-DF2E-CB59-004E8390277E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7" creationId="{C4823E0F-EBA1-DF5B-6760-4D7BC0EBC3D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8" creationId="{57E3D5FB-4132-5A89-F8AC-1A381D6CE1CE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9" creationId="{2A45A122-C39F-0604-4254-4D62784ADB73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0" creationId="{BCDA2086-0A7D-3B0F-EC3D-07B9747FCA75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1" creationId="{06A55EB6-9730-A249-002F-6BF3C9ADAFF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2" creationId="{8D556C71-16F1-F344-144F-D528F40554B9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3" creationId="{29F6A6EE-5BD7-9F1C-E7B2-4A299F9847BF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4" creationId="{01C14346-F63A-A8D9-B577-544904863FBE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5" creationId="{405FFE2A-7E32-2216-F1DE-0868A9FF0B3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6" creationId="{17111947-674B-6FF5-B81B-74E64DC437F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7" creationId="{DA8A8033-2708-0A5E-5EA6-66D745B19786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8" creationId="{31E7C56E-46EA-8B20-88C5-EED2AFFBD89B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9" creationId="{9A416AB6-A50C-602D-D2CB-8577DA47821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81" creationId="{34EB2726-5734-8DBA-8DF5-9CE129C8BEE0}"/>
          </ac:spMkLst>
        </pc:spChg>
        <pc:spChg chg="add mod">
          <ac:chgData name="Jain, Puneet" userId="75cd3f4f-f229-4449-9d1d-578b6f6df20f" providerId="ADAL" clId="{ED75E481-461A-40EC-8746-4E82528E08C3}" dt="2023-10-10T07:11:06.598" v="314" actId="20577"/>
          <ac:spMkLst>
            <pc:docMk/>
            <pc:sldMk cId="2121611852" sldId="582"/>
            <ac:spMk id="282" creationId="{FEBBB0C5-2699-A21A-FD55-B723673ABBB7}"/>
          </ac:spMkLst>
        </pc:spChg>
        <pc:grpChg chg="del">
          <ac:chgData name="Jain, Puneet" userId="75cd3f4f-f229-4449-9d1d-578b6f6df20f" providerId="ADAL" clId="{ED75E481-461A-40EC-8746-4E82528E08C3}" dt="2023-10-10T07:07:33.739" v="268" actId="478"/>
          <ac:grpSpMkLst>
            <pc:docMk/>
            <pc:sldMk cId="2121611852" sldId="582"/>
            <ac:grpSpMk id="84" creationId="{AC8FCC3E-B564-242B-271A-13E17125A76E}"/>
          </ac:grpSpMkLst>
        </pc:grpChg>
        <pc:grpChg chg="add mod">
          <ac:chgData name="Jain, Puneet" userId="75cd3f4f-f229-4449-9d1d-578b6f6df20f" providerId="ADAL" clId="{ED75E481-461A-40EC-8746-4E82528E08C3}" dt="2023-10-10T07:09:55.205" v="295" actId="14100"/>
          <ac:grpSpMkLst>
            <pc:docMk/>
            <pc:sldMk cId="2121611852" sldId="582"/>
            <ac:grpSpMk id="211" creationId="{0915E0E8-C70F-FFCB-577F-8B33FF103799}"/>
          </ac:grpSpMkLst>
        </pc:grp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" creationId="{255271CB-6057-B87F-1D28-E9E9BA8A5552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3" creationId="{01827936-2EC0-AAC5-18E5-38C62315043B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4" creationId="{F256F99A-E1D4-3B81-DE4F-1BEED65A634B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6" creationId="{9C0EC77A-F6F5-1568-E9C5-ECE216BC194B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4" creationId="{3FFDA20E-6775-FE00-4AB4-69EF86A5F5B2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6" creationId="{69376142-5656-BF61-8FA8-4815EF7D8A82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7" creationId="{3E8EDEFD-F801-6866-FD8E-E63858DFA576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8" creationId="{C5A519B2-A414-E226-A2CC-D40E2F656A5D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2" creationId="{A40E6FF6-70C7-211C-E4C7-763463C36331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5" creationId="{13944207-2378-568D-1B7D-447A6F236AD6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8" creationId="{CABCC43B-0869-6040-BF91-AE9AC64D05BC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9" creationId="{613EA00D-28A1-3803-95EC-92465227B93C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58" creationId="{2F3B05D7-DEA8-2B54-9BBB-93A11A01F14C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5" creationId="{1F02845F-A190-A52F-62D2-418FD7FDD951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6" creationId="{01DEF67F-A142-49AC-B181-99EF771FE43F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7" creationId="{FA61A81A-4F2D-CF88-C2B4-5D3CCE143992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8" creationId="{8238BDFE-65A4-8AC1-190A-57A9F1E07768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9" creationId="{3D00B127-A75A-527C-1413-8E18CE6E2A49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39" creationId="{9CF7C76A-7053-38F8-001B-AAC0BEE102A2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1" creationId="{882328FE-67A3-063B-49AE-4305F2EA4A90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2" creationId="{AD253DE6-AEFD-0A8C-9C16-A448258916F5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3" creationId="{E8C76A4F-B348-93ED-C066-F94B8CA7CB61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4" creationId="{DFCC62F8-687F-5A33-718E-970A16162E7A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5" creationId="{67F822A9-4C61-211F-F082-61441649D76E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6" creationId="{15C80640-8784-CB94-CB19-1393B1279A0F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7" creationId="{AAAF0D60-A559-C333-B4EC-81A04FAE4ADF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8" creationId="{48553E5C-E30C-EA54-461F-503129FED820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0" creationId="{63F66A9C-01D8-C6A7-86C3-C484298BDABA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1" creationId="{176B9C59-1A29-F1CA-3F3D-E9B0776B29DA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2" creationId="{F850CC32-25FF-1C72-FADF-071640670378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3" creationId="{CF97BF19-3760-23B9-5397-BCE133B02BF6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4" creationId="{38409066-3791-8C9F-44D6-05A0A4CBF4FD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5" creationId="{95723431-4F4B-96F3-0F7E-A96508758163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6" creationId="{26C76D59-0198-C055-FF18-F9FF4B25BB7F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7" creationId="{C2051AE8-D4AF-B732-5625-0BA799F306D1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8" creationId="{BC3372E3-9E73-BC07-CD27-3234E4D77220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9" creationId="{285FA235-D007-3287-23AD-DFB0273A3775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209" creationId="{400E1C9E-F15D-F9C3-73B6-9C619D21C47C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2" creationId="{B227D649-68BA-B2D8-ADF5-DF57EDBF5FBC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3" creationId="{6F265581-C164-357F-6A0A-9C6BA71CC72B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4" creationId="{6C46F9E0-3C83-BB49-4C59-DDF84243250F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5" creationId="{DECFB979-5E4A-C1DE-1FED-FF1FE7B41775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6" creationId="{FA040AE5-FD44-F2B7-65D5-39F0843FC93A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7" creationId="{2E3B0E61-CC29-5D43-61EA-419EEAAA6806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8" creationId="{4D66F2CC-A49B-6208-C869-49BA0F454F15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9" creationId="{CB31ECC0-806B-F3C6-9421-2E1141983BAD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1" creationId="{BB32C93F-4512-1E82-DE20-1D0EF923D89B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2" creationId="{3CBEB45B-2CFA-EC5D-C263-4888602BE185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3" creationId="{7CDF5757-CEB0-BB82-950B-63C062702490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4" creationId="{0ED5D4E8-C023-7ACD-F2CC-EAE6ED09BD1A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5" creationId="{4DCCC5EE-D210-87BE-B321-0E5B1FADE2E3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6" creationId="{270E7C6A-4662-F919-1F1C-6684E6EC940E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7" creationId="{3B00A0BC-0402-6F46-CBB4-D2455A3B0D24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8" creationId="{11A97842-735E-66CC-D889-1BC13BF31985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9" creationId="{CB9567FA-6B87-3BA4-1DEB-0D90EA85178F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30" creationId="{E469D64F-EAB9-0D11-DFDF-FCE00BA43C18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80" creationId="{487C8634-AA4B-96AF-F0FE-7399A36931FF}"/>
          </ac:cxnSpMkLst>
        </pc:cxnChg>
      </pc:sldChg>
      <pc:sldChg chg="addSp delSp modSp add mod">
        <pc:chgData name="Jain, Puneet" userId="75cd3f4f-f229-4449-9d1d-578b6f6df20f" providerId="ADAL" clId="{ED75E481-461A-40EC-8746-4E82528E08C3}" dt="2023-10-10T07:13:34.369" v="362" actId="20577"/>
        <pc:sldMkLst>
          <pc:docMk/>
          <pc:sldMk cId="823708922" sldId="583"/>
        </pc:sldMkLst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8" creationId="{CB9B1968-CD21-E9B5-535C-60D4DEBEAD0A}"/>
          </ac:spMkLst>
        </pc:spChg>
        <pc:spChg chg="mod">
          <ac:chgData name="Jain, Puneet" userId="75cd3f4f-f229-4449-9d1d-578b6f6df20f" providerId="ADAL" clId="{ED75E481-461A-40EC-8746-4E82528E08C3}" dt="2023-10-10T07:13:34.369" v="362" actId="20577"/>
          <ac:spMkLst>
            <pc:docMk/>
            <pc:sldMk cId="823708922" sldId="583"/>
            <ac:spMk id="10" creationId="{00000000-0000-0000-0000-00000000000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0" creationId="{D49BA008-0544-ADB1-2C0C-48E8958E2AF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1" creationId="{73508770-B51C-9063-9574-0D033C17E2E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2" creationId="{4402E28E-C5F3-9B0E-53BD-566CFD5D6EC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3" creationId="{505D8514-A347-7002-C579-E88DFAAE8E26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4" creationId="{E7FF21B0-2306-C111-A455-299340ED1CAA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5" creationId="{FF22DB69-AA36-F4A4-4081-9850523F8D41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6" creationId="{9DCD6503-EDFE-F872-22DC-6583940629B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7" creationId="{B577B1E0-B1EE-8C2C-0CE1-913B84591732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8" creationId="{4AE431C5-45F5-275F-E82A-16A6D96D257E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9" creationId="{B110229C-5FDF-E353-39C6-45144AB708A9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0" creationId="{6964623E-2D9E-DA00-75E2-42AA7D85334B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1" creationId="{B9FA195D-6E32-D5FD-52BA-6F9F934759E9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2" creationId="{38564BA2-EF5A-78B5-B314-9C36591F9C2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3" creationId="{38A6BDC1-2135-275D-87E4-6E4EAA034FF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4" creationId="{F4D047B0-8FEC-BAFB-352B-CBA33A823F0D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5" creationId="{7560D4D2-CEA9-99AE-D4CC-A4928A8DA312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6" creationId="{0CF95EA7-081E-CE02-65D2-9D0A3361A1F7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7" creationId="{8AE374AE-940A-D023-37DD-C6A86FF8403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8" creationId="{2CB080DD-7FAA-17D4-3D81-50143A4CF67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9" creationId="{BCDC3E7F-BCD0-06D8-C843-C2D9550740D2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0" creationId="{49B73B12-7993-6975-5BA6-98012B509B6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1" creationId="{A721A25E-D180-4AAD-C822-7EE14A17F97F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2" creationId="{9FC79005-DA1F-9BEE-5FBF-D50315A5C12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3" creationId="{1DAA17BC-483E-568E-6B5D-7A0100F5ABC5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4" creationId="{D643D735-EF78-0618-22FE-C2804EE5C4EE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5" creationId="{8DB7EE05-A91E-896E-F925-185422A3EF2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6" creationId="{3DBA0064-C662-83C5-CED5-777B48E82855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7" creationId="{AFB7D0AA-A032-F063-1100-3B7DE3909B4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8" creationId="{B51F774C-E112-C5DC-BA52-B176BEEB898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9" creationId="{4A79BD17-DCFA-8A5C-2A90-1EECCF7C4AA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0" creationId="{3DF895DA-C62D-E6A1-7F04-5A76D4A6AD91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1" creationId="{A0675EA6-3682-3882-C6EC-269710635FD2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2" creationId="{46F379BB-3B1D-5A54-224A-79C9D3E21FA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3" creationId="{925F1F0E-5B48-AAFF-A026-20463CF03CB4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4" creationId="{21A189F0-DEE8-714C-C3E5-39ABB3472546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5" creationId="{B4E6BAC9-8128-1656-EAA6-E13007675B5D}"/>
          </ac:spMkLst>
        </pc:spChg>
        <pc:spChg chg="add mod">
          <ac:chgData name="Jain, Puneet" userId="75cd3f4f-f229-4449-9d1d-578b6f6df20f" providerId="ADAL" clId="{ED75E481-461A-40EC-8746-4E82528E08C3}" dt="2023-10-10T07:13:04.978" v="328" actId="403"/>
          <ac:spMkLst>
            <pc:docMk/>
            <pc:sldMk cId="823708922" sldId="583"/>
            <ac:spMk id="56" creationId="{7F4ED795-301A-B270-583E-724D3AC882B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7" creationId="{DD656A07-A7BC-3F8D-3D4E-325192795A2A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8" creationId="{25BD061E-7711-AC89-E462-2789B3AA4995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9" creationId="{421057C8-4103-FA66-B28D-40CEF65926F5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60" creationId="{18FAC0FA-46A9-B3E6-AAF4-4F40328864E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61" creationId="{DF4F269C-85FC-6C46-0BA2-14392C4BBE3B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62" creationId="{A211E159-3CCC-5EAD-691E-C4355D3BB68D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63" creationId="{99C26581-6AE6-DB7E-762D-25498A399F81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28" creationId="{1C90DC0C-5ADA-74B7-0AE3-F991F9EEB17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29" creationId="{3709CB51-190A-2C54-E548-03718375ECDD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0" creationId="{311824B1-B7B4-DD51-FB07-78A729789B2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1" creationId="{42DEFC71-82AF-6F19-ECE4-FB729DE538ED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2" creationId="{2AB1ABFE-48EF-0057-0DED-2923061D19A6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3" creationId="{04DA380D-A91A-8E0A-CCF4-7075AA851284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4" creationId="{57061102-014D-CF28-7787-F1CCF935E96A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5" creationId="{F2BA1DA4-C057-3FA9-8132-A58C86CA3EC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6" creationId="{73803C33-22BB-980D-9E7C-2669DCBEE55B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7" creationId="{1CFE25B3-15C9-8F2D-5812-648199078964}"/>
          </ac:spMkLst>
        </pc:spChg>
        <pc:grpChg chg="add mod">
          <ac:chgData name="Jain, Puneet" userId="75cd3f4f-f229-4449-9d1d-578b6f6df20f" providerId="ADAL" clId="{ED75E481-461A-40EC-8746-4E82528E08C3}" dt="2023-10-10T07:12:53.170" v="326" actId="403"/>
          <ac:grpSpMkLst>
            <pc:docMk/>
            <pc:sldMk cId="823708922" sldId="583"/>
            <ac:grpSpMk id="138" creationId="{9C91975E-90E9-48D1-2141-BC5E09759E88}"/>
          </ac:grpSpMkLst>
        </pc:grpChg>
        <pc:grpChg chg="del">
          <ac:chgData name="Jain, Puneet" userId="75cd3f4f-f229-4449-9d1d-578b6f6df20f" providerId="ADAL" clId="{ED75E481-461A-40EC-8746-4E82528E08C3}" dt="2023-10-10T07:12:16.032" v="316" actId="478"/>
          <ac:grpSpMkLst>
            <pc:docMk/>
            <pc:sldMk cId="823708922" sldId="583"/>
            <ac:grpSpMk id="211" creationId="{0915E0E8-C70F-FFCB-577F-8B33FF103799}"/>
          </ac:grpSpMkLst>
        </pc:grp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2" creationId="{BE567EE7-2945-40CD-04BB-D506884C2A6A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3" creationId="{AB54FE91-C654-9175-76AB-600F82F45E06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4" creationId="{1DC87B11-B83A-1268-44A5-936EA4293D31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5" creationId="{A17C31F4-D354-DAA6-CD14-824DDEE77084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6" creationId="{1CC069D3-ACCB-EF1C-7055-3E2BD86374BD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7" creationId="{C98D2A9A-8937-7C2F-FB55-B1D75566CD16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9" creationId="{69FD11B4-0D26-CDFB-2722-04461CB1B106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1" creationId="{188F52AF-AA3E-B538-56C8-E21A611CE6D7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2" creationId="{FFBC5D1D-2954-2011-7A2F-55AEE43C9C69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3" creationId="{69229AAB-EBB9-6A23-3518-4D2FA2DA5F88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4" creationId="{820C2D1F-D49E-A34E-E119-BB381B42D54B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5" creationId="{253B0B5C-0C26-E981-6973-76204CC23809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6" creationId="{A2ED0E26-5183-67BA-071C-1473B1943885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7" creationId="{84DBB6B2-9BE5-5727-7177-2591CCE49B4D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8" creationId="{986349EB-5353-BA7E-48F6-8D06EC23A80E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9" creationId="{9C1224B7-04DE-6836-CF2A-B6086CAE9249}"/>
          </ac:cxnSpMkLst>
        </pc:cxnChg>
      </pc:sldChg>
      <pc:sldChg chg="add">
        <pc:chgData name="Jain, Puneet" userId="75cd3f4f-f229-4449-9d1d-578b6f6df20f" providerId="ADAL" clId="{ED75E481-461A-40EC-8746-4E82528E08C3}" dt="2023-10-10T08:14:52.697" v="391"/>
        <pc:sldMkLst>
          <pc:docMk/>
          <pc:sldMk cId="0" sldId="1133"/>
        </pc:sldMkLst>
      </pc:sldChg>
      <pc:sldChg chg="add modTransition">
        <pc:chgData name="Jain, Puneet" userId="75cd3f4f-f229-4449-9d1d-578b6f6df20f" providerId="ADAL" clId="{ED75E481-461A-40EC-8746-4E82528E08C3}" dt="2023-10-10T08:14:52.697" v="391"/>
        <pc:sldMkLst>
          <pc:docMk/>
          <pc:sldMk cId="0" sldId="1138"/>
        </pc:sldMkLst>
      </pc:sldChg>
      <pc:sldChg chg="add del modTransition">
        <pc:chgData name="Jain, Puneet" userId="75cd3f4f-f229-4449-9d1d-578b6f6df20f" providerId="ADAL" clId="{ED75E481-461A-40EC-8746-4E82528E08C3}" dt="2023-10-10T07:01:19.005" v="227"/>
        <pc:sldMkLst>
          <pc:docMk/>
          <pc:sldMk cId="0" sldId="1140"/>
        </pc:sldMkLst>
      </pc:sldChg>
      <pc:sldChg chg="delSp add mod ord">
        <pc:chgData name="Jain, Puneet" userId="75cd3f4f-f229-4449-9d1d-578b6f6df20f" providerId="ADAL" clId="{ED75E481-461A-40EC-8746-4E82528E08C3}" dt="2023-10-10T08:56:14.075" v="395"/>
        <pc:sldMkLst>
          <pc:docMk/>
          <pc:sldMk cId="0" sldId="2147377730"/>
        </pc:sldMkLst>
        <pc:spChg chg="del">
          <ac:chgData name="Jain, Puneet" userId="75cd3f4f-f229-4449-9d1d-578b6f6df20f" providerId="ADAL" clId="{ED75E481-461A-40EC-8746-4E82528E08C3}" dt="2023-10-10T08:14:57.880" v="392" actId="478"/>
          <ac:spMkLst>
            <pc:docMk/>
            <pc:sldMk cId="0" sldId="2147377730"/>
            <ac:spMk id="2" creationId="{40CB16D5-C817-7343-F8FE-44B3FFE84633}"/>
          </ac:spMkLst>
        </pc:spChg>
        <pc:spChg chg="del">
          <ac:chgData name="Jain, Puneet" userId="75cd3f4f-f229-4449-9d1d-578b6f6df20f" providerId="ADAL" clId="{ED75E481-461A-40EC-8746-4E82528E08C3}" dt="2023-10-10T08:15:02.132" v="393" actId="478"/>
          <ac:spMkLst>
            <pc:docMk/>
            <pc:sldMk cId="0" sldId="2147377730"/>
            <ac:spMk id="4" creationId="{7492B864-15C6-0EEC-FB43-FA710A560A6A}"/>
          </ac:spMkLst>
        </pc:spChg>
      </pc:sldChg>
      <pc:sldChg chg="add modTransition">
        <pc:chgData name="Jain, Puneet" userId="75cd3f4f-f229-4449-9d1d-578b6f6df20f" providerId="ADAL" clId="{ED75E481-461A-40EC-8746-4E82528E08C3}" dt="2023-10-10T08:14:52.697" v="391"/>
        <pc:sldMkLst>
          <pc:docMk/>
          <pc:sldMk cId="0" sldId="2147377735"/>
        </pc:sldMkLst>
      </pc:sldChg>
      <pc:sldMasterChg chg="modSp mod">
        <pc:chgData name="Jain, Puneet" userId="75cd3f4f-f229-4449-9d1d-578b6f6df20f" providerId="ADAL" clId="{ED75E481-461A-40EC-8746-4E82528E08C3}" dt="2023-10-10T07:20:42.429" v="366" actId="20577"/>
        <pc:sldMasterMkLst>
          <pc:docMk/>
          <pc:sldMasterMk cId="0" sldId="2147485146"/>
        </pc:sldMasterMkLst>
        <pc:spChg chg="mod">
          <ac:chgData name="Jain, Puneet" userId="75cd3f4f-f229-4449-9d1d-578b6f6df20f" providerId="ADAL" clId="{ED75E481-461A-40EC-8746-4E82528E08C3}" dt="2023-10-10T07:20:42.429" v="366" actId="20577"/>
          <ac:spMkLst>
            <pc:docMk/>
            <pc:sldMasterMk cId="0" sldId="2147485146"/>
            <ac:spMk id="11" creationId="{6876EEF3-A0BC-4451-8AE0-5DAA69D19FFB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4F5D6FFA-4151-7A63-D972-5D613D08B0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84D4296-54C0-5634-6BF3-EC42911A2B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/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49A142BB-50EE-635F-4C8D-25063E7A25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57F4E7C-DBEF-4240-927B-7A815C4E8944}" type="slidenum">
              <a:rPr lang="en-GB" altLang="en-US" sz="1200" smtClean="0">
                <a:latin typeface="Times New Roman" panose="02020603050405020304" pitchFamily="18" charset="0"/>
              </a:rPr>
              <a:pPr/>
              <a:t>8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>
            <a:extLst>
              <a:ext uri="{FF2B5EF4-FFF2-40B4-BE49-F238E27FC236}">
                <a16:creationId xmlns:a16="http://schemas.microsoft.com/office/drawing/2014/main" id="{0ED35A93-C331-ECEF-DBFB-D15CA8CB274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4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5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160" indent="-347463">
              <a:buFont typeface="Qualcomm Regular" pitchFamily="34" charset="0"/>
              <a:buChar char="−"/>
              <a:defRPr/>
            </a:lvl5pPr>
            <a:lvl6pPr marL="2171646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40" y="639669"/>
            <a:ext cx="11432977" cy="701731"/>
          </a:xfrm>
          <a:prstGeom prst="rect">
            <a:avLst/>
          </a:prstGeom>
        </p:spPr>
        <p:txBody>
          <a:bodyPr lIns="91440" tIns="45720" rIns="91440" bIns="45720" rtlCol="0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6299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949243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6788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>
                <a:ln w="0"/>
                <a:latin typeface="Calibri" panose="020F0502020204030204" pitchFamily="34" charset="0"/>
              </a:rPr>
              <a:t>PCG#51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  <p:sldLayoutId id="2147485241" r:id="rId5"/>
    <p:sldLayoutId id="2147485242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182.zip" TargetMode="External"/><Relationship Id="rId13" Type="http://schemas.openxmlformats.org/officeDocument/2006/relationships/hyperlink" Target="https://www.3gpp.org/ftp/Information/WI_Sheet/SP-230520.zip" TargetMode="External"/><Relationship Id="rId18" Type="http://schemas.openxmlformats.org/officeDocument/2006/relationships/hyperlink" Target="https://www.3gpp.org/ftp/Information/WI_Sheet/SP-231035.zip" TargetMode="External"/><Relationship Id="rId26" Type="http://schemas.openxmlformats.org/officeDocument/2006/relationships/hyperlink" Target="https://www.3gpp.org/ftp/Information/WI_Sheet/SP-230988.zip" TargetMode="External"/><Relationship Id="rId3" Type="http://schemas.openxmlformats.org/officeDocument/2006/relationships/hyperlink" Target="https://www.3gpp.org/ftp/Information/WI_Sheet/SP-230509.zip" TargetMode="External"/><Relationship Id="rId21" Type="http://schemas.openxmlformats.org/officeDocument/2006/relationships/hyperlink" Target="https://www.3gpp.org/ftp/Information/WI_Sheet/SP-230779.zip" TargetMode="External"/><Relationship Id="rId7" Type="http://schemas.openxmlformats.org/officeDocument/2006/relationships/hyperlink" Target="https://www.3gpp.org/ftp/Information/WI_Sheet/SP-230514.zip" TargetMode="External"/><Relationship Id="rId12" Type="http://schemas.openxmlformats.org/officeDocument/2006/relationships/hyperlink" Target="https://www.3gpp.org/ftp/Information/WI_Sheet/SP-230991.zip" TargetMode="External"/><Relationship Id="rId17" Type="http://schemas.openxmlformats.org/officeDocument/2006/relationships/hyperlink" Target="https://www.3gpp.org/ftp/Information/WI_Sheet/SP-230521.zip" TargetMode="External"/><Relationship Id="rId25" Type="http://schemas.openxmlformats.org/officeDocument/2006/relationships/hyperlink" Target="https://www.3gpp.org/ftp/Information/WI_Sheet/SP-230780.zip" TargetMode="External"/><Relationship Id="rId2" Type="http://schemas.openxmlformats.org/officeDocument/2006/relationships/hyperlink" Target="https://www.3gpp.org/ftp/Information/WI_Sheet/SP-230750.zip" TargetMode="External"/><Relationship Id="rId16" Type="http://schemas.openxmlformats.org/officeDocument/2006/relationships/hyperlink" Target="https://www.3gpp.org/ftp/Information/WI_Sheet/SP-231197.zip" TargetMode="External"/><Relationship Id="rId20" Type="http://schemas.openxmlformats.org/officeDocument/2006/relationships/hyperlink" Target="https://www.3gpp.org/ftp/Information/WI_Sheet/SP-230523.zip" TargetMode="External"/><Relationship Id="rId29" Type="http://schemas.openxmlformats.org/officeDocument/2006/relationships/hyperlink" Target="https://www.3gpp.org/ftp/Information/WI_Sheet/SP-231161.zi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3gpp.org/ftp/Information/WI_Sheet/SP-230512.zip" TargetMode="External"/><Relationship Id="rId11" Type="http://schemas.openxmlformats.org/officeDocument/2006/relationships/hyperlink" Target="https://www.3gpp.org/ftp/Information/WI_Sheet/SP-230518.zip" TargetMode="External"/><Relationship Id="rId24" Type="http://schemas.openxmlformats.org/officeDocument/2006/relationships/hyperlink" Target="https://www.3gpp.org/ftp/Information/WI_Sheet/SP-230781.zip" TargetMode="External"/><Relationship Id="rId32" Type="http://schemas.openxmlformats.org/officeDocument/2006/relationships/hyperlink" Target="https://www.3gpp.org/ftp/Information/WI_Sheet/SP-231159.zip" TargetMode="External"/><Relationship Id="rId5" Type="http://schemas.openxmlformats.org/officeDocument/2006/relationships/hyperlink" Target="https://www.3gpp.org/ftp/Information/WI_Sheet/SP-230511.zip" TargetMode="External"/><Relationship Id="rId15" Type="http://schemas.openxmlformats.org/officeDocument/2006/relationships/hyperlink" Target="https://www.3gpp.org/ftp/Information/WI_Sheet/SP-231196.zip" TargetMode="External"/><Relationship Id="rId23" Type="http://schemas.openxmlformats.org/officeDocument/2006/relationships/hyperlink" Target="https://www.3gpp.org/ftp/Information/WI_Sheet/SP-230692.zip" TargetMode="External"/><Relationship Id="rId28" Type="http://schemas.openxmlformats.org/officeDocument/2006/relationships/hyperlink" Target="https://www.3gpp.org/ftp/Information/WI_Sheet/SP-231160.zip" TargetMode="External"/><Relationship Id="rId10" Type="http://schemas.openxmlformats.org/officeDocument/2006/relationships/hyperlink" Target="https://www.3gpp.org/ftp/Information/WI_Sheet/SP-231199.zip" TargetMode="External"/><Relationship Id="rId19" Type="http://schemas.openxmlformats.org/officeDocument/2006/relationships/hyperlink" Target="https://www.3gpp.org/ftp/Information/WI_Sheet/SP-231037.zip" TargetMode="External"/><Relationship Id="rId31" Type="http://schemas.openxmlformats.org/officeDocument/2006/relationships/hyperlink" Target="https://www.3gpp.org/ftp/Information/WI_Sheet/SP-231158.zip" TargetMode="External"/><Relationship Id="rId4" Type="http://schemas.openxmlformats.org/officeDocument/2006/relationships/hyperlink" Target="https://www.3gpp.org/ftp/Information/WI_Sheet/SP-231198.zip" TargetMode="External"/><Relationship Id="rId9" Type="http://schemas.openxmlformats.org/officeDocument/2006/relationships/hyperlink" Target="https://www.3gpp.org/ftp/Information/WI_Sheet/SP-230516.zip" TargetMode="External"/><Relationship Id="rId14" Type="http://schemas.openxmlformats.org/officeDocument/2006/relationships/hyperlink" Target="https://www.3gpp.org/ftp/Information/WI_Sheet/SP-231192.zip" TargetMode="External"/><Relationship Id="rId22" Type="http://schemas.openxmlformats.org/officeDocument/2006/relationships/hyperlink" Target="https://www.3gpp.org/ftp/Information/WI_Sheet/SP-230778.zip" TargetMode="External"/><Relationship Id="rId27" Type="http://schemas.openxmlformats.org/officeDocument/2006/relationships/hyperlink" Target="https://www.3gpp.org/ftp/Information/WI_Sheet/SP-230989.zip" TargetMode="External"/><Relationship Id="rId30" Type="http://schemas.openxmlformats.org/officeDocument/2006/relationships/hyperlink" Target="https://www.3gpp.org/ftp/Information/WI_Sheet/SP-230864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" TargetMode="External"/><Relationship Id="rId5" Type="http://schemas.openxmlformats.org/officeDocument/2006/relationships/hyperlink" Target="mailto:puneet.jain@intel.com" TargetMode="Externa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016101"/>
          </a:xfrm>
        </p:spPr>
        <p:txBody>
          <a:bodyPr/>
          <a:lstStyle/>
          <a:p>
            <a:pPr algn="ctr" eaLnBrk="1" hangingPunct="1"/>
            <a:r>
              <a:rPr lang="" altLang="en-US" dirty="0"/>
              <a:t>3GPP TSG </a:t>
            </a:r>
            <a:r>
              <a:rPr lang="en-US" altLang="en-US" dirty="0"/>
              <a:t>SA</a:t>
            </a:r>
            <a:r>
              <a:rPr lang="" altLang="en-US" dirty="0"/>
              <a:t> Report</a:t>
            </a:r>
            <a:endParaRPr lang="en-GB" alt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52650" y="4009208"/>
            <a:ext cx="7886700" cy="150018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dirty="0">
                <a:solidFill>
                  <a:schemeClr val="tx1"/>
                </a:solidFill>
              </a:rPr>
              <a:t>Puneet Jain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dirty="0">
                <a:solidFill>
                  <a:schemeClr val="tx1"/>
                </a:solidFill>
              </a:rPr>
              <a:t>SA Chair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113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PCG51_06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4.1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E31C3D6F-2BE4-AC6A-FCFF-0FEEBCB2E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584" y="270934"/>
            <a:ext cx="10515600" cy="1325033"/>
          </a:xfrm>
        </p:spPr>
        <p:txBody>
          <a:bodyPr/>
          <a:lstStyle/>
          <a:p>
            <a:r>
              <a:rPr lang="en-US" altLang="en-US" b="1" dirty="0"/>
              <a:t>Rel-19 Work/Study Items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B923B3C-2E4C-83E3-BFCF-374F9D02A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451942"/>
              </p:ext>
            </p:extLst>
          </p:nvPr>
        </p:nvGraphicFramePr>
        <p:xfrm>
          <a:off x="474936" y="1476116"/>
          <a:ext cx="9859689" cy="489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783">
                  <a:extLst>
                    <a:ext uri="{9D8B030D-6E8A-4147-A177-3AD203B41FA5}">
                      <a16:colId xmlns:a16="http://schemas.microsoft.com/office/drawing/2014/main" val="3589447416"/>
                    </a:ext>
                  </a:extLst>
                </a:gridCol>
                <a:gridCol w="5466456">
                  <a:extLst>
                    <a:ext uri="{9D8B030D-6E8A-4147-A177-3AD203B41FA5}">
                      <a16:colId xmlns:a16="http://schemas.microsoft.com/office/drawing/2014/main" val="471466872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821772325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60486664"/>
                    </a:ext>
                  </a:extLst>
                </a:gridCol>
                <a:gridCol w="695325">
                  <a:extLst>
                    <a:ext uri="{9D8B030D-6E8A-4147-A177-3AD203B41FA5}">
                      <a16:colId xmlns:a16="http://schemas.microsoft.com/office/drawing/2014/main" val="2621148809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1079599296"/>
                    </a:ext>
                  </a:extLst>
                </a:gridCol>
              </a:tblGrid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UID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Acronym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Rel#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 WG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WID#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1141290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1000026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dirty="0">
                          <a:effectLst/>
                        </a:rPr>
                        <a:t>Integrated Sensing and Communication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Sensing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"/>
                        </a:rPr>
                        <a:t>SP-230750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259403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1000028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Mobile Metaverse Services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Metaverse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3"/>
                        </a:rPr>
                        <a:t>SP-230509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714291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1010032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Study on Extended Reality and Media service (XRM) Phase 2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FS_XRM_Ph2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4"/>
                        </a:rPr>
                        <a:t>SP-231198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8528072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1000029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Indirect Network Sharing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NetShare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5"/>
                        </a:rPr>
                        <a:t>SP-230511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8473988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dirty="0">
                          <a:effectLst/>
                        </a:rPr>
                        <a:t>FRMCS Phase 5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FRMCS_Ph5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6"/>
                        </a:rPr>
                        <a:t>SP-230512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9763181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AI/ML Model Transfer Phase 2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AIML_MT_Ph2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7"/>
                        </a:rPr>
                        <a:t>SP-230514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4921293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1010005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Study on application layer support for AI/ML services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FS_AIMLAPP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8"/>
                        </a:rPr>
                        <a:t>SP-231182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591336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1000024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Satellite access Phase 3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5GSAT_Ph3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9"/>
                        </a:rPr>
                        <a:t>SP-230516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7185147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1010033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Study on Integration of satellite components in the 5G architecture Phase 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FS_5GSAT_ARCH_Ph3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dirty="0">
                          <a:effectLst/>
                        </a:rPr>
                        <a:t>S2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0"/>
                        </a:rPr>
                        <a:t>SP-231199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2240912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Uncrewed Aerial System Phase 3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UAS_Ph3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1"/>
                        </a:rPr>
                        <a:t>SP-230518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5817876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1010008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Application Architecture for UAS applications Phase 3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UASAPP_Ph3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2"/>
                        </a:rPr>
                        <a:t>SP-230991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6837366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Energy Efficiency as Service Criteria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EnergyServ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3"/>
                        </a:rPr>
                        <a:t>SP-230520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9517842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1010029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Study on Energy Efficiency and Energy Saving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FS_EnergySys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4"/>
                        </a:rPr>
                        <a:t>SP-231192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9385111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1010030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Study on system architecture for next generation real time communication services phase 2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FS_NG_RTC_Ph2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5"/>
                        </a:rPr>
                        <a:t>SP-231196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9581466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Study on MPS for IMS Messaging and SMS services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FS_MPS4msg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6"/>
                        </a:rPr>
                        <a:t>SP-231197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6665842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1000025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UE-to-UE multi-hop relay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UEMHopRelay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7"/>
                        </a:rPr>
                        <a:t>SP-230521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5984472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1010025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Local traffic routing for multi-access UE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LTR_MA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8"/>
                        </a:rPr>
                        <a:t>SP-231035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6286709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1010022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Edge Computing Considering the Operational Needs of Service Hosting Environment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EdgeOpNeeds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19"/>
                        </a:rPr>
                        <a:t>SP-231037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5275325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1000027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dirty="0">
                          <a:effectLst/>
                        </a:rPr>
                        <a:t>NPN security considerations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SecNPN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0"/>
                        </a:rPr>
                        <a:t>SP-230523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8981066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Study on Service aspects for supporting the eMMTel service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FS_eMMTelAPP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1"/>
                        </a:rPr>
                        <a:t>SP-230779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7554677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Study on enhanced application layer support for location services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FS_eLSAPP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2"/>
                        </a:rPr>
                        <a:t>SP-230778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7000109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Sharing of administrative configuration between interconnected MC service systems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MCShAC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3"/>
                        </a:rPr>
                        <a:t>SP-230692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6651045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5GMSG Service phase 3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5GMARCH_Ph3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4"/>
                        </a:rPr>
                        <a:t>SP-230781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8610390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Railways specific Enhancements to Mission Critical Services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enh4FRMCS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5"/>
                        </a:rPr>
                        <a:t>SP-230780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0151437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1000039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Enhanced Mission Critical Architecture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enhMC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6"/>
                        </a:rPr>
                        <a:t>SP-230988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4380195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1010006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SEAL DD (Data Delivery) Phase 2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SEALDD_Ph2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7"/>
                        </a:rPr>
                        <a:t>SP-230989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155779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1010007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Architecture for enabling Edge Applications Phase 3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EDGEAPP_Ph3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8"/>
                        </a:rPr>
                        <a:t>SP-231160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1663930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1010009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Guidelines for CAPIF Usage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CAPIF_EXT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29"/>
                        </a:rPr>
                        <a:t>SP-231161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3889967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1010010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5G Security Assurance Specification (SCAS) for the Unified Data Repository (UDR)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SCAS_5G_UDR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30"/>
                        </a:rPr>
                        <a:t>SP-230864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9757949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1010011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5G Security Assurance Specification (SCAS) for the Short Message Service Function (SMSF)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SCAS_5G_SMSF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>
                          <a:effectLst/>
                          <a:hlinkClick r:id="rId31"/>
                        </a:rPr>
                        <a:t>SP-231158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812852"/>
                  </a:ext>
                </a:extLst>
              </a:tr>
              <a:tr h="13349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1010012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Addition of 256-bit security Algorithms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256_Algo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Rel-19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>
                          <a:effectLst/>
                        </a:rPr>
                        <a:t>S3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GB" sz="1000" u="sng" dirty="0">
                          <a:effectLst/>
                          <a:hlinkClick r:id="rId32"/>
                        </a:rPr>
                        <a:t>SP-231159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43307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work Plan and timeline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/>
              <a:t>SA#101 also engaged in preliminary discussions regarding the 6G work plan, prompted by an incoming liaison from ITU-R related to finalizing the IMT2030 framework document. </a:t>
            </a:r>
          </a:p>
          <a:p>
            <a:pPr marL="447675" indent="-447675"/>
            <a:r>
              <a:rPr lang="en-US" sz="2400" dirty="0"/>
              <a:t>No definitive conclusions were reached on this matter, and further discussions on the 6G work plan and its timeline will take place during the SA#102 meetings.</a:t>
            </a:r>
            <a:endParaRPr lang="en-GB" sz="2400" dirty="0"/>
          </a:p>
          <a:p>
            <a:pPr marL="447675" indent="-447675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6779379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3205"/>
            <a:ext cx="8044543" cy="1325563"/>
          </a:xfrm>
        </p:spPr>
        <p:txBody>
          <a:bodyPr/>
          <a:lstStyle/>
          <a:p>
            <a:r>
              <a:rPr lang="en-US" sz="4000" dirty="0"/>
              <a:t>Stage-1 Workshop on IMT2030 </a:t>
            </a:r>
            <a:r>
              <a:rPr lang="en-US" sz="4000" dirty="0" err="1"/>
              <a:t>usecases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000" dirty="0"/>
              <a:t>3GPP SA is in the process of considering the organization of a Stage-1 workshop focused on IMT 2030 use cases. </a:t>
            </a:r>
          </a:p>
          <a:p>
            <a:pPr marL="447675" indent="-447675"/>
            <a:r>
              <a:rPr lang="en-US" sz="2000" dirty="0"/>
              <a:t>The intention is to extend invitations to regional research alliances, which include entities such as the North America Next G Alliance, Europe 6G-IA, China IMT 2030 Promotion Group, India Bharat 6G Alliance, Korea 6G Forum, Japan Beyond 5G Promotion Consortium, as well as MRP. </a:t>
            </a:r>
          </a:p>
          <a:p>
            <a:pPr marL="447675" indent="-447675"/>
            <a:r>
              <a:rPr lang="en-US" sz="2000" dirty="0"/>
              <a:t>The objective is to engage in discussions pertaining to Stage-1 IMT 2030 use cases and requirements.</a:t>
            </a:r>
          </a:p>
          <a:p>
            <a:pPr marL="447675" indent="-447675"/>
            <a:r>
              <a:rPr lang="en-US" sz="2000" dirty="0"/>
              <a:t>The specific dates and venues for this workshop are currently under discussion through offline conversations. </a:t>
            </a:r>
          </a:p>
          <a:p>
            <a:pPr marL="447675" indent="-447675"/>
            <a:r>
              <a:rPr lang="en-US" sz="2000" dirty="0"/>
              <a:t>Formal approval for this workshop will be sought during the SA #102 meetings scheduled for December.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704964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TSG and SA Internal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GB" sz="2000" dirty="0"/>
              <a:t>A joint SA, RAN and CT session was held during TSGs#99 on the overall 3GPP Rel-19 timeline endorsement.</a:t>
            </a:r>
          </a:p>
          <a:p>
            <a:pPr marL="447675" indent="-447675"/>
            <a:r>
              <a:rPr lang="en-GB" sz="2000" dirty="0"/>
              <a:t>TSG Chairs had at least one coordination call every month. </a:t>
            </a:r>
          </a:p>
          <a:p>
            <a:pPr marL="447675" indent="-447675"/>
            <a:r>
              <a:rPr lang="en-GB" sz="2000" dirty="0"/>
              <a:t>SA Officials (SA Chair, SA Vice Chairs, SA MCC, SA WG Chairs) had continuous coordination, mostly by mail. </a:t>
            </a:r>
          </a:p>
        </p:txBody>
      </p:sp>
    </p:spTree>
    <p:extLst>
      <p:ext uri="{BB962C8B-B14F-4D97-AF65-F5344CB8AC3E}">
        <p14:creationId xmlns:p14="http://schemas.microsoft.com/office/powerpoint/2010/main" val="53485672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PCG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/>
              <a:t>Besides the issues already mentioned in earlier slides there are no other issues for PCG information</a:t>
            </a:r>
          </a:p>
          <a:p>
            <a:pPr marL="447675" indent="-447675"/>
            <a:endParaRPr lang="en-US" sz="2400" dirty="0"/>
          </a:p>
          <a:p>
            <a:pPr marL="447675" indent="-447675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0438284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PCG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/>
              <a:t>None, besides separately available contributions (LS out to ITU)</a:t>
            </a:r>
          </a:p>
        </p:txBody>
      </p:sp>
    </p:spTree>
    <p:extLst>
      <p:ext uri="{BB962C8B-B14F-4D97-AF65-F5344CB8AC3E}">
        <p14:creationId xmlns:p14="http://schemas.microsoft.com/office/powerpoint/2010/main" val="362701534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825625"/>
            <a:ext cx="10256520" cy="4351338"/>
          </a:xfrm>
          <a:noFill/>
        </p:spPr>
        <p:txBody>
          <a:bodyPr/>
          <a:lstStyle/>
          <a:p>
            <a:pPr marL="0" indent="0">
              <a:buNone/>
            </a:pPr>
            <a:r>
              <a:rPr lang="de-DE" sz="1800" dirty="0"/>
              <a:t>The 3GPP SA Chair wants to thank </a:t>
            </a:r>
          </a:p>
          <a:p>
            <a:pPr marL="447675" indent="-447675"/>
            <a:r>
              <a:rPr lang="en-US" sz="1600" dirty="0"/>
              <a:t>The SA Plenary and SA WGs officials for their exceptional work, flawless cooperation, precise coordination, and unwavering support.</a:t>
            </a:r>
          </a:p>
          <a:p>
            <a:pPr marL="447675" indent="-447675"/>
            <a:r>
              <a:rPr lang="en-US" sz="1600" dirty="0"/>
              <a:t>The TSG CT and TSG RAN chairs for their outstanding coordination and cooperation.</a:t>
            </a:r>
          </a:p>
          <a:p>
            <a:pPr marL="447675" indent="-447675"/>
            <a:r>
              <a:rPr lang="en-US" sz="1600" dirty="0"/>
              <a:t>MCC for their provision of highly reliable e-meeting facilities, as well as their valuable support and guidance.</a:t>
            </a:r>
          </a:p>
          <a:p>
            <a:pPr marL="447675" indent="-447675"/>
            <a:r>
              <a:rPr lang="en-US" sz="1600" dirty="0"/>
              <a:t>The organizations responsible for hosting the meetings for their remarkable flexibility and excellent communication.</a:t>
            </a:r>
          </a:p>
          <a:p>
            <a:pPr marL="447675" indent="-447675"/>
            <a:r>
              <a:rPr lang="en-US" sz="1600" dirty="0"/>
              <a:t>All delegates in 3GPP SA and the SA WGs for their support, dedicated efforts, and the consistently high-quality results they have delivered.</a:t>
            </a:r>
            <a:endParaRPr lang="en-GB" sz="1600" dirty="0"/>
          </a:p>
          <a:p>
            <a:pPr marL="0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64261198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endParaRPr lang="en-GB" dirty="0"/>
          </a:p>
        </p:txBody>
      </p:sp>
      <p:pic>
        <p:nvPicPr>
          <p:cNvPr id="3" name="Picture 2" descr="A person standing in front of a poster&#10;&#10;Description automatically generated">
            <a:extLst>
              <a:ext uri="{FF2B5EF4-FFF2-40B4-BE49-F238E27FC236}">
                <a16:creationId xmlns:a16="http://schemas.microsoft.com/office/drawing/2014/main" id="{EC32C81B-2A0F-A5D5-1B82-CBC9C48EED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385" y="1893709"/>
            <a:ext cx="2810804" cy="4528264"/>
          </a:xfrm>
          <a:prstGeom prst="rect">
            <a:avLst/>
          </a:prstGeom>
        </p:spPr>
      </p:pic>
      <p:pic>
        <p:nvPicPr>
          <p:cNvPr id="4" name="Picture 3" descr="A person standing in front of a sign&#10;&#10;Description automatically generated">
            <a:extLst>
              <a:ext uri="{FF2B5EF4-FFF2-40B4-BE49-F238E27FC236}">
                <a16:creationId xmlns:a16="http://schemas.microsoft.com/office/drawing/2014/main" id="{B72F82E3-DFBE-1F2E-D70A-DEA2A847E2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5" y="2064369"/>
            <a:ext cx="3623237" cy="2311186"/>
          </a:xfrm>
          <a:prstGeom prst="rect">
            <a:avLst/>
          </a:prstGeom>
        </p:spPr>
      </p:pic>
      <p:pic>
        <p:nvPicPr>
          <p:cNvPr id="5" name="Picture 4" descr="A group of men sitting at a table with laptops&#10;&#10;Description automatically generated">
            <a:extLst>
              <a:ext uri="{FF2B5EF4-FFF2-40B4-BE49-F238E27FC236}">
                <a16:creationId xmlns:a16="http://schemas.microsoft.com/office/drawing/2014/main" id="{91321FFC-077B-816E-38F2-0E91A30A3F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146" y="2064369"/>
            <a:ext cx="4425964" cy="21157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1E05D4-514E-BEDE-CC38-BA4F0446189E}"/>
              </a:ext>
            </a:extLst>
          </p:cNvPr>
          <p:cNvSpPr txBox="1"/>
          <p:nvPr/>
        </p:nvSpPr>
        <p:spPr>
          <a:xfrm>
            <a:off x="8283517" y="5268685"/>
            <a:ext cx="2019877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en-US" sz="1400" b="1" dirty="0">
                <a:latin typeface="+mn-lt"/>
                <a:cs typeface="+mn-cs"/>
              </a:rPr>
              <a:t>Puneet Jain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en-US" sz="1400" dirty="0">
                <a:latin typeface="+mn-lt"/>
                <a:cs typeface="+mn-cs"/>
              </a:rPr>
              <a:t>3GPP TSG SA Chair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en-US" sz="1400" dirty="0">
                <a:latin typeface="+mn-lt"/>
                <a:cs typeface="+mn-cs"/>
                <a:hlinkClick r:id="rId5"/>
              </a:rPr>
              <a:t>puneet.jain@intel.com</a:t>
            </a:r>
            <a:endParaRPr lang="en-US" altLang="en-US" sz="1400" dirty="0">
              <a:latin typeface="+mn-lt"/>
              <a:cs typeface="+mn-cs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en-US" sz="1400" dirty="0">
                <a:latin typeface="+mn-lt"/>
                <a:cs typeface="+mn-cs"/>
                <a:hlinkClick r:id="rId6"/>
              </a:rPr>
              <a:t>www.3gpp.org</a:t>
            </a:r>
            <a:endParaRPr lang="en-US" altLang="en-US" sz="1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36212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30424" y="1828474"/>
            <a:ext cx="10515600" cy="4351338"/>
          </a:xfrm>
          <a:noFill/>
        </p:spPr>
        <p:txBody>
          <a:bodyPr/>
          <a:lstStyle/>
          <a:p>
            <a:r>
              <a:rPr lang="en-US" sz="2400" dirty="0"/>
              <a:t>Meetings since PCG#50</a:t>
            </a:r>
          </a:p>
          <a:p>
            <a:pPr lvl="2"/>
            <a:r>
              <a:rPr lang="en-US" sz="1800" b="1" dirty="0"/>
              <a:t>TSG SA#100</a:t>
            </a:r>
            <a:r>
              <a:rPr lang="en-US" sz="1800" dirty="0"/>
              <a:t>: face-to-face meeting, June 12 and 15-16 June 2023, Taipei </a:t>
            </a:r>
          </a:p>
          <a:p>
            <a:pPr lvl="2"/>
            <a:r>
              <a:rPr lang="en-US" sz="1800" b="1" dirty="0"/>
              <a:t>TSG SA Rel-19 Workshop</a:t>
            </a:r>
            <a:r>
              <a:rPr lang="en-US" sz="1800" dirty="0"/>
              <a:t>: 13-14 June 2023, Taipei</a:t>
            </a:r>
          </a:p>
          <a:p>
            <a:pPr lvl="2"/>
            <a:r>
              <a:rPr lang="en-US" sz="1800" b="1" dirty="0"/>
              <a:t>TSG SA#101</a:t>
            </a:r>
            <a:r>
              <a:rPr lang="en-US" sz="1800" dirty="0"/>
              <a:t>: face-to-face meeting, 11-15 September 2023, Bangalore</a:t>
            </a:r>
          </a:p>
          <a:p>
            <a:pPr marL="914400" lvl="2" indent="0">
              <a:buNone/>
            </a:pPr>
            <a:endParaRPr lang="en-US" sz="1800" dirty="0"/>
          </a:p>
          <a:p>
            <a:r>
              <a:rPr lang="en-US" sz="2400" dirty="0"/>
              <a:t>Meetings before PCG#51</a:t>
            </a:r>
          </a:p>
          <a:p>
            <a:pPr lvl="2"/>
            <a:r>
              <a:rPr lang="en-US" sz="1800" b="1" dirty="0"/>
              <a:t>TSG SA#102</a:t>
            </a:r>
            <a:r>
              <a:rPr lang="en-US" sz="1800" dirty="0"/>
              <a:t>: face-to-face meeting, 11-15 Dec 2023, Edinburgh, UK </a:t>
            </a:r>
          </a:p>
          <a:p>
            <a:pPr lvl="3"/>
            <a:r>
              <a:rPr lang="en-US" sz="1600" dirty="0"/>
              <a:t>SA2 Rel-19 content approval is expected at this meeting. </a:t>
            </a:r>
          </a:p>
          <a:p>
            <a:pPr lvl="2"/>
            <a:r>
              <a:rPr lang="en-US" sz="1800" b="1" dirty="0"/>
              <a:t>TSG SA#103</a:t>
            </a:r>
            <a:r>
              <a:rPr lang="en-US" sz="1800" dirty="0"/>
              <a:t>: face-to-face meeting, 19-22 Mar 2023, Maastricht, Netherlands </a:t>
            </a:r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/>
              <a:t>TSG SA Officials</a:t>
            </a:r>
            <a:endParaRPr lang="en-US" altLang="en-US" dirty="0"/>
          </a:p>
        </p:txBody>
      </p:sp>
      <p:sp>
        <p:nvSpPr>
          <p:cNvPr id="6149" name="Content Placeholder 2"/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 Mustapha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mona_mustapha@apple.com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ja-JP" altLang="en-US" sz="1800"/>
              <a:t>永田 聡　</a:t>
            </a:r>
            <a:r>
              <a:rPr lang="en-US" altLang="en-US" sz="1800">
                <a:ea typeface="MS PGothic" panose="020B0600070205080204" pitchFamily="34" charset="-128"/>
              </a:rPr>
              <a:t>Satoshi Nagata</a:t>
            </a:r>
            <a:endParaRPr lang="" altLang="en-US" sz="180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ARIB</a:t>
            </a:r>
            <a:br>
              <a:rPr lang="" altLang="en-US" sz="1800">
                <a:ea typeface="MS PGothic" panose="020B0600070205080204" pitchFamily="34" charset="-128"/>
              </a:rPr>
            </a:br>
            <a:r>
              <a:rPr lang="en-US" altLang="en-US" sz="1800">
                <a:ea typeface="MS PGothic" panose="020B0600070205080204" pitchFamily="34" charset="-128"/>
              </a:rPr>
              <a:t>nagatas@nttdocomo.com</a:t>
            </a:r>
          </a:p>
        </p:txBody>
      </p:sp>
      <p:sp>
        <p:nvSpPr>
          <p:cNvPr id="6151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Mark Younge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S PGothic" panose="020B0600070205080204" pitchFamily="34" charset="-128"/>
              </a:rPr>
              <a:t>Mark.Younge@T-Mobile.com</a:t>
            </a:r>
          </a:p>
        </p:txBody>
      </p:sp>
      <p:sp>
        <p:nvSpPr>
          <p:cNvPr id="6152" name="Content Placeholder 2"/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図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3367088"/>
            <a:ext cx="149542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13A6DC56-D35B-4C8D-B8CE-66ADEB1B1E4E" descr="C244C946-E2D7-447F-9FE5-A3358195A8D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3" y="1863725"/>
            <a:ext cx="1455737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" b="8311"/>
          <a:stretch/>
        </p:blipFill>
        <p:spPr>
          <a:xfrm>
            <a:off x="5896283" y="4848225"/>
            <a:ext cx="1497012" cy="1312433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Puneet Jain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ATIS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puneet.jain@intel.com</a:t>
            </a: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erson in a suit and tie&#10;&#10;Description automatically generated">
            <a:extLst>
              <a:ext uri="{FF2B5EF4-FFF2-40B4-BE49-F238E27FC236}">
                <a16:creationId xmlns:a16="http://schemas.microsoft.com/office/drawing/2014/main" id="{3D96E944-0CE2-35BF-122F-46A2F0BF0C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0" y="1910556"/>
            <a:ext cx="1455737" cy="145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7872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2400" dirty="0"/>
              <a:t>Rel-18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C8FCC3E-B564-242B-271A-13E17125A76E}"/>
              </a:ext>
            </a:extLst>
          </p:cNvPr>
          <p:cNvGrpSpPr/>
          <p:nvPr/>
        </p:nvGrpSpPr>
        <p:grpSpPr>
          <a:xfrm>
            <a:off x="60385" y="1000664"/>
            <a:ext cx="11611362" cy="5525567"/>
            <a:chOff x="55563" y="692839"/>
            <a:chExt cx="10587276" cy="445608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3F6377B-5342-9A45-B0A6-3F08C366DED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224338" y="842064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4380011-61DC-7253-FCD6-3DD2F7321D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18325" y="842064"/>
              <a:ext cx="2166938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1BDE6D0-3BC6-65B6-C2A9-F97471B9331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33513" y="842064"/>
              <a:ext cx="2701925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FDD082A7-BCDD-1480-3A1F-54D5475208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54825" y="1542151"/>
              <a:ext cx="0" cy="3363913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60000"/>
                  <a:lumOff val="40000"/>
                </a:srgbClr>
              </a:solidFill>
              <a:round/>
              <a:headEnd/>
              <a:tailEnd/>
            </a:ln>
          </p:spPr>
        </p:cxnSp>
        <p:cxnSp>
          <p:nvCxnSpPr>
            <p:cNvPr id="11" name="Straight Connector 114">
              <a:extLst>
                <a:ext uri="{FF2B5EF4-FFF2-40B4-BE49-F238E27FC236}">
                  <a16:creationId xmlns:a16="http://schemas.microsoft.com/office/drawing/2014/main" id="{E88BDFA0-0C10-64D3-93E4-22DD9B5F18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35438" y="1502464"/>
              <a:ext cx="0" cy="3403600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60000"/>
                  <a:lumOff val="40000"/>
                </a:srgbClr>
              </a:solidFill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EA5B6441-BC20-AB8A-22DA-D436A063EE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395413" y="1504051"/>
              <a:ext cx="11112" cy="3402013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60000"/>
                  <a:lumOff val="40000"/>
                </a:srgbClr>
              </a:solidFill>
              <a:round/>
              <a:headEnd/>
              <a:tailEnd/>
            </a:ln>
          </p:spPr>
        </p:cxnSp>
        <p:cxnSp>
          <p:nvCxnSpPr>
            <p:cNvPr id="13" name="Straight Connector 115">
              <a:extLst>
                <a:ext uri="{FF2B5EF4-FFF2-40B4-BE49-F238E27FC236}">
                  <a16:creationId xmlns:a16="http://schemas.microsoft.com/office/drawing/2014/main" id="{2F6AC5AF-FD79-C202-C782-4A52056AD2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79625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16F7F86D-23A2-17B1-E71B-9F77D0FDA7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66163" y="1545326"/>
              <a:ext cx="0" cy="3360738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" name="Straight Connector 114">
              <a:extLst>
                <a:ext uri="{FF2B5EF4-FFF2-40B4-BE49-F238E27FC236}">
                  <a16:creationId xmlns:a16="http://schemas.microsoft.com/office/drawing/2014/main" id="{C79357B6-EA8D-C72C-F1E7-93CE26D95C2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88988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2A5DFED3-F9E6-BDF2-F074-3F444F264B8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432675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3" name="Straight Connector 114">
              <a:extLst>
                <a:ext uri="{FF2B5EF4-FFF2-40B4-BE49-F238E27FC236}">
                  <a16:creationId xmlns:a16="http://schemas.microsoft.com/office/drawing/2014/main" id="{416C85B9-F70A-4929-69E8-E5D6BFE9DC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89663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4" name="Straight Connector 114">
              <a:extLst>
                <a:ext uri="{FF2B5EF4-FFF2-40B4-BE49-F238E27FC236}">
                  <a16:creationId xmlns:a16="http://schemas.microsoft.com/office/drawing/2014/main" id="{CDA5BB03-E21D-06E6-B105-69AE87C190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97425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6" name="Straight Connector 114">
              <a:extLst>
                <a:ext uri="{FF2B5EF4-FFF2-40B4-BE49-F238E27FC236}">
                  <a16:creationId xmlns:a16="http://schemas.microsoft.com/office/drawing/2014/main" id="{16DB2480-5AA2-EBAF-5F27-D5837033C97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40125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7" name="Straight Connector 114">
              <a:extLst>
                <a:ext uri="{FF2B5EF4-FFF2-40B4-BE49-F238E27FC236}">
                  <a16:creationId xmlns:a16="http://schemas.microsoft.com/office/drawing/2014/main" id="{7612033D-8EFA-76CD-6CCA-C0CFBD63163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74950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30" name="Straight Connector 114">
              <a:extLst>
                <a:ext uri="{FF2B5EF4-FFF2-40B4-BE49-F238E27FC236}">
                  <a16:creationId xmlns:a16="http://schemas.microsoft.com/office/drawing/2014/main" id="{113DFC66-957D-91EA-B86C-49144A40693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66075" y="1545326"/>
              <a:ext cx="20638" cy="333057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ED5B282-F335-6ACA-F0C9-E6EEF2BF790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0013" y="842064"/>
              <a:ext cx="1209675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87333A1C-A28F-8BCF-C7D8-838914B20D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2188" y="1015101"/>
              <a:ext cx="46947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#93-e</a:t>
              </a:r>
            </a:p>
          </p:txBody>
        </p:sp>
        <p:sp>
          <p:nvSpPr>
            <p:cNvPr id="33" name="Chevron 60">
              <a:extLst>
                <a:ext uri="{FF2B5EF4-FFF2-40B4-BE49-F238E27FC236}">
                  <a16:creationId xmlns:a16="http://schemas.microsoft.com/office/drawing/2014/main" id="{EA36767D-C5A4-FEEE-520D-4454AE1BACF9}"/>
                </a:ext>
              </a:extLst>
            </p:cNvPr>
            <p:cNvSpPr/>
            <p:nvPr/>
          </p:nvSpPr>
          <p:spPr bwMode="auto">
            <a:xfrm>
              <a:off x="76200" y="1691376"/>
              <a:ext cx="1339850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SA1 Stage 1   100%</a:t>
              </a:r>
            </a:p>
          </p:txBody>
        </p:sp>
        <p:sp>
          <p:nvSpPr>
            <p:cNvPr id="34" name="Chevron 79">
              <a:extLst>
                <a:ext uri="{FF2B5EF4-FFF2-40B4-BE49-F238E27FC236}">
                  <a16:creationId xmlns:a16="http://schemas.microsoft.com/office/drawing/2014/main" id="{3291BE36-5689-F8BD-4177-4794AE271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413" y="2786751"/>
              <a:ext cx="622300" cy="212725"/>
            </a:xfrm>
            <a:prstGeom prst="chevron">
              <a:avLst>
                <a:gd name="adj" fmla="val 50124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RAN4_Perf </a:t>
              </a:r>
            </a:p>
          </p:txBody>
        </p:sp>
        <p:sp>
          <p:nvSpPr>
            <p:cNvPr id="35" name="Chevron 58">
              <a:extLst>
                <a:ext uri="{FF2B5EF4-FFF2-40B4-BE49-F238E27FC236}">
                  <a16:creationId xmlns:a16="http://schemas.microsoft.com/office/drawing/2014/main" id="{053E3182-C7D3-FF1D-4663-BA92522DEFA5}"/>
                </a:ext>
              </a:extLst>
            </p:cNvPr>
            <p:cNvSpPr/>
            <p:nvPr/>
          </p:nvSpPr>
          <p:spPr bwMode="auto">
            <a:xfrm>
              <a:off x="3613150" y="3035989"/>
              <a:ext cx="3819525" cy="225425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3 (CT &amp; SA) </a:t>
              </a:r>
            </a:p>
          </p:txBody>
        </p:sp>
        <p:sp>
          <p:nvSpPr>
            <p:cNvPr id="36" name="Chevron 60">
              <a:extLst>
                <a:ext uri="{FF2B5EF4-FFF2-40B4-BE49-F238E27FC236}">
                  <a16:creationId xmlns:a16="http://schemas.microsoft.com/office/drawing/2014/main" id="{1EB41CB6-2A1B-B04C-D190-D243C435BFC8}"/>
                </a:ext>
              </a:extLst>
            </p:cNvPr>
            <p:cNvSpPr/>
            <p:nvPr/>
          </p:nvSpPr>
          <p:spPr bwMode="auto">
            <a:xfrm>
              <a:off x="2160588" y="2547039"/>
              <a:ext cx="4014787" cy="207962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RAN1</a:t>
              </a:r>
            </a:p>
          </p:txBody>
        </p: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5FE1BB3B-C2C4-A1FA-8C48-7F234FE8E083}"/>
                </a:ext>
              </a:extLst>
            </p:cNvPr>
            <p:cNvSpPr/>
            <p:nvPr/>
          </p:nvSpPr>
          <p:spPr bwMode="auto">
            <a:xfrm>
              <a:off x="957263" y="2299389"/>
              <a:ext cx="4535487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2 (SA2, SA6,…) Normative</a:t>
              </a:r>
            </a:p>
          </p:txBody>
        </p:sp>
        <p:sp>
          <p:nvSpPr>
            <p:cNvPr id="38" name="Chevron 60">
              <a:extLst>
                <a:ext uri="{FF2B5EF4-FFF2-40B4-BE49-F238E27FC236}">
                  <a16:creationId xmlns:a16="http://schemas.microsoft.com/office/drawing/2014/main" id="{BFDF6082-0C7C-DBE9-C0B7-857FE77BD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925" y="1970776"/>
              <a:ext cx="890588" cy="280988"/>
            </a:xfrm>
            <a:prstGeom prst="chevron">
              <a:avLst>
                <a:gd name="adj" fmla="val 50081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 </a:t>
              </a:r>
            </a:p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content def.</a:t>
              </a:r>
            </a:p>
          </p:txBody>
        </p:sp>
        <p:sp>
          <p:nvSpPr>
            <p:cNvPr id="39" name="TextBox 112">
              <a:extLst>
                <a:ext uri="{FF2B5EF4-FFF2-40B4-BE49-F238E27FC236}">
                  <a16:creationId xmlns:a16="http://schemas.microsoft.com/office/drawing/2014/main" id="{185EE0EA-8159-BD03-FA94-E19F6089D9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57294" y="1678398"/>
              <a:ext cx="1685545" cy="372309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Release 18</a:t>
              </a:r>
              <a:endParaRPr kumimoji="0" lang="en-GB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40" name="TextBox 1">
              <a:extLst>
                <a:ext uri="{FF2B5EF4-FFF2-40B4-BE49-F238E27FC236}">
                  <a16:creationId xmlns:a16="http://schemas.microsoft.com/office/drawing/2014/main" id="{8A2104CB-1070-1890-273A-56D3A4DE55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50" y="4434576"/>
              <a:ext cx="1679697" cy="161334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Note</a:t>
              </a:r>
              <a:r>
                <a:rPr kumimoji="0" lang="en-GB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: All starting dates are indicative</a:t>
              </a:r>
            </a:p>
          </p:txBody>
        </p:sp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8E1C931B-6611-6908-1C6E-1E8B789BC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7304" y="1015101"/>
              <a:ext cx="479705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#94-e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16E1C51B-1817-2225-012D-9282C99BEB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1870" y="1015101"/>
              <a:ext cx="46947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#95-e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3" name="TextBox 86">
              <a:extLst>
                <a:ext uri="{FF2B5EF4-FFF2-40B4-BE49-F238E27FC236}">
                  <a16:creationId xmlns:a16="http://schemas.microsoft.com/office/drawing/2014/main" id="{6C82C853-4B50-AC55-26D7-1099EE7244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72448" y="1015101"/>
              <a:ext cx="370083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#96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D02DDBBD-C13F-97D8-0237-B73189F1F2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4658" y="1015101"/>
              <a:ext cx="470935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#97-e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F9EB5B52-60D4-8373-456B-1F2A7391A6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1171" y="1015101"/>
              <a:ext cx="476782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#98-e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6" name="TextBox 86">
              <a:extLst>
                <a:ext uri="{FF2B5EF4-FFF2-40B4-BE49-F238E27FC236}">
                  <a16:creationId xmlns:a16="http://schemas.microsoft.com/office/drawing/2014/main" id="{2F539D90-09BF-4407-9AF7-E3B1E845A5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9204" y="1015101"/>
              <a:ext cx="370083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#99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9FB55319-BA84-870C-8CC5-85DBE5A94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8730" y="1015101"/>
              <a:ext cx="419779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#100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8" name="TextBox 86">
              <a:extLst>
                <a:ext uri="{FF2B5EF4-FFF2-40B4-BE49-F238E27FC236}">
                  <a16:creationId xmlns:a16="http://schemas.microsoft.com/office/drawing/2014/main" id="{42325464-1EB5-9EED-BD33-B0AD5A161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6009" y="1015101"/>
              <a:ext cx="387623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#101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9" name="TextBox 86">
              <a:extLst>
                <a:ext uri="{FF2B5EF4-FFF2-40B4-BE49-F238E27FC236}">
                  <a16:creationId xmlns:a16="http://schemas.microsoft.com/office/drawing/2014/main" id="{830ED332-483A-174F-A26C-4743CBE2C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1158" y="1015101"/>
              <a:ext cx="409547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#102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0559EF64-3B6D-5971-DE7E-7A57087E30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2339" y="1015101"/>
              <a:ext cx="409547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#103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8022C388-FD3E-3DD0-C2AB-533C440270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36342" y="1015101"/>
              <a:ext cx="419779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#104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BCF2658F-F04E-BC64-EFF6-11E6F8B8DE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7889" y="1015101"/>
              <a:ext cx="409547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#105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53" name="Chevron 60">
              <a:extLst>
                <a:ext uri="{FF2B5EF4-FFF2-40B4-BE49-F238E27FC236}">
                  <a16:creationId xmlns:a16="http://schemas.microsoft.com/office/drawing/2014/main" id="{D13CC631-C92C-4FFA-1C53-6B9FF38FE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63" y="1970776"/>
              <a:ext cx="1339850" cy="2809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 </a:t>
              </a:r>
              <a:r>
                <a:rPr kumimoji="0" lang="fr-FR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RAN Content </a:t>
              </a:r>
              <a:r>
                <a:rPr kumimoji="0" lang="fr-FR" altLang="en-US" sz="105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def</a:t>
              </a:r>
              <a:r>
                <a:rPr kumimoji="0" lang="fr-FR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.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1D679E6-D29B-6416-9965-A88A225AF27E}"/>
                </a:ext>
              </a:extLst>
            </p:cNvPr>
            <p:cNvSpPr txBox="1"/>
            <p:nvPr/>
          </p:nvSpPr>
          <p:spPr>
            <a:xfrm>
              <a:off x="2525713" y="711889"/>
              <a:ext cx="612713" cy="27302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2022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287EB19-E808-42D0-FB2E-E579A0F0D26B}"/>
                </a:ext>
              </a:extLst>
            </p:cNvPr>
            <p:cNvSpPr txBox="1"/>
            <p:nvPr/>
          </p:nvSpPr>
          <p:spPr>
            <a:xfrm>
              <a:off x="5229225" y="711889"/>
              <a:ext cx="611251" cy="27302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2023</a:t>
              </a:r>
              <a:endPara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endParaRPr>
            </a:p>
          </p:txBody>
        </p:sp>
        <p:sp>
          <p:nvSpPr>
            <p:cNvPr id="56" name="TextBox 2">
              <a:extLst>
                <a:ext uri="{FF2B5EF4-FFF2-40B4-BE49-F238E27FC236}">
                  <a16:creationId xmlns:a16="http://schemas.microsoft.com/office/drawing/2014/main" id="{4BC08E20-B4C9-8985-A1FE-C88EC0D5B1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725" y="1134164"/>
              <a:ext cx="40223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Sep.</a:t>
              </a:r>
            </a:p>
          </p:txBody>
        </p:sp>
        <p:sp>
          <p:nvSpPr>
            <p:cNvPr id="57" name="TextBox 59">
              <a:extLst>
                <a:ext uri="{FF2B5EF4-FFF2-40B4-BE49-F238E27FC236}">
                  <a16:creationId xmlns:a16="http://schemas.microsoft.com/office/drawing/2014/main" id="{339C4555-06D5-4064-5988-718E1CD6F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7538" y="1134164"/>
              <a:ext cx="40662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Mar.</a:t>
              </a:r>
            </a:p>
          </p:txBody>
        </p:sp>
        <p:sp>
          <p:nvSpPr>
            <p:cNvPr id="59" name="TextBox 60">
              <a:extLst>
                <a:ext uri="{FF2B5EF4-FFF2-40B4-BE49-F238E27FC236}">
                  <a16:creationId xmlns:a16="http://schemas.microsoft.com/office/drawing/2014/main" id="{ECD8878A-3BAA-536C-C2BB-C849EB29AA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15188" y="1134164"/>
              <a:ext cx="40662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Mar.</a:t>
              </a:r>
            </a:p>
          </p:txBody>
        </p:sp>
        <p:sp>
          <p:nvSpPr>
            <p:cNvPr id="60" name="TextBox 61">
              <a:extLst>
                <a:ext uri="{FF2B5EF4-FFF2-40B4-BE49-F238E27FC236}">
                  <a16:creationId xmlns:a16="http://schemas.microsoft.com/office/drawing/2014/main" id="{A0FF6B2F-C74F-3A43-381C-AC8B50AABD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2950" y="1134164"/>
              <a:ext cx="40662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Mar.</a:t>
              </a:r>
            </a:p>
          </p:txBody>
        </p:sp>
        <p:sp>
          <p:nvSpPr>
            <p:cNvPr id="61" name="TextBox 62">
              <a:extLst>
                <a:ext uri="{FF2B5EF4-FFF2-40B4-BE49-F238E27FC236}">
                  <a16:creationId xmlns:a16="http://schemas.microsoft.com/office/drawing/2014/main" id="{C84C0F77-500F-67CC-74C2-F275764518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74925" y="1134164"/>
              <a:ext cx="39785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Jun.</a:t>
              </a:r>
            </a:p>
          </p:txBody>
        </p:sp>
        <p:sp>
          <p:nvSpPr>
            <p:cNvPr id="62" name="TextBox 63">
              <a:extLst>
                <a:ext uri="{FF2B5EF4-FFF2-40B4-BE49-F238E27FC236}">
                  <a16:creationId xmlns:a16="http://schemas.microsoft.com/office/drawing/2014/main" id="{0FA9D42D-4E30-8F56-03A2-6902D0E6F8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7963" y="1134164"/>
              <a:ext cx="39785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Jun.</a:t>
              </a:r>
            </a:p>
          </p:txBody>
        </p:sp>
        <p:sp>
          <p:nvSpPr>
            <p:cNvPr id="63" name="TextBox 64">
              <a:extLst>
                <a:ext uri="{FF2B5EF4-FFF2-40B4-BE49-F238E27FC236}">
                  <a16:creationId xmlns:a16="http://schemas.microsoft.com/office/drawing/2014/main" id="{4863CE16-0888-51A1-99D3-D4D2404AD3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9863" y="1134164"/>
              <a:ext cx="39785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Jun.</a:t>
              </a:r>
            </a:p>
          </p:txBody>
        </p:sp>
        <p:sp>
          <p:nvSpPr>
            <p:cNvPr id="64" name="TextBox 65">
              <a:extLst>
                <a:ext uri="{FF2B5EF4-FFF2-40B4-BE49-F238E27FC236}">
                  <a16:creationId xmlns:a16="http://schemas.microsoft.com/office/drawing/2014/main" id="{25870990-38EF-8576-A073-639F1AEFBF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9625" y="1134164"/>
              <a:ext cx="40223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Sep.</a:t>
              </a:r>
            </a:p>
          </p:txBody>
        </p:sp>
        <p:sp>
          <p:nvSpPr>
            <p:cNvPr id="65" name="TextBox 66">
              <a:extLst>
                <a:ext uri="{FF2B5EF4-FFF2-40B4-BE49-F238E27FC236}">
                  <a16:creationId xmlns:a16="http://schemas.microsoft.com/office/drawing/2014/main" id="{568F8B6F-D875-B81B-DDC4-428EA7A099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99163" y="1134164"/>
              <a:ext cx="40223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Sep.</a:t>
              </a:r>
            </a:p>
          </p:txBody>
        </p:sp>
        <p:sp>
          <p:nvSpPr>
            <p:cNvPr id="66" name="TextBox 67">
              <a:extLst>
                <a:ext uri="{FF2B5EF4-FFF2-40B4-BE49-F238E27FC236}">
                  <a16:creationId xmlns:a16="http://schemas.microsoft.com/office/drawing/2014/main" id="{AA2A2BF4-C572-A9C2-F2EB-CE585218EA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5025" y="1134164"/>
              <a:ext cx="40223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Sep.</a:t>
              </a:r>
            </a:p>
          </p:txBody>
        </p:sp>
        <p:sp>
          <p:nvSpPr>
            <p:cNvPr id="67" name="TextBox 69">
              <a:extLst>
                <a:ext uri="{FF2B5EF4-FFF2-40B4-BE49-F238E27FC236}">
                  <a16:creationId xmlns:a16="http://schemas.microsoft.com/office/drawing/2014/main" id="{B47F3508-6D98-934A-8397-73AEBB66AA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0625" y="1134164"/>
              <a:ext cx="41100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Dec.</a:t>
              </a:r>
            </a:p>
          </p:txBody>
        </p:sp>
        <p:sp>
          <p:nvSpPr>
            <p:cNvPr id="68" name="TextBox 70">
              <a:extLst>
                <a:ext uri="{FF2B5EF4-FFF2-40B4-BE49-F238E27FC236}">
                  <a16:creationId xmlns:a16="http://schemas.microsoft.com/office/drawing/2014/main" id="{0CBCE618-C491-F294-8010-356A269292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1763" y="1134164"/>
              <a:ext cx="41100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Dec.</a:t>
              </a:r>
            </a:p>
          </p:txBody>
        </p:sp>
        <p:sp>
          <p:nvSpPr>
            <p:cNvPr id="69" name="TextBox 71">
              <a:extLst>
                <a:ext uri="{FF2B5EF4-FFF2-40B4-BE49-F238E27FC236}">
                  <a16:creationId xmlns:a16="http://schemas.microsoft.com/office/drawing/2014/main" id="{3579F881-FA7C-B119-C666-15155DFE76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40513" y="1134164"/>
              <a:ext cx="41100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Dec.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4D1C239-B869-AEB2-FB7E-F7E5C633C5E3}"/>
                </a:ext>
              </a:extLst>
            </p:cNvPr>
            <p:cNvSpPr txBox="1"/>
            <p:nvPr/>
          </p:nvSpPr>
          <p:spPr>
            <a:xfrm>
              <a:off x="7723188" y="692839"/>
              <a:ext cx="630252" cy="27302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sp>
          <p:nvSpPr>
            <p:cNvPr id="71" name="Rectangle 12">
              <a:extLst>
                <a:ext uri="{FF2B5EF4-FFF2-40B4-BE49-F238E27FC236}">
                  <a16:creationId xmlns:a16="http://schemas.microsoft.com/office/drawing/2014/main" id="{AF3614A6-0105-CCB7-232E-E35620748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6750" y="4875901"/>
              <a:ext cx="869950" cy="273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600">
                  <a:solidFill>
                    <a:srgbClr val="C00000"/>
                  </a:solidFill>
                  <a:latin typeface="Montserrat" panose="00000500000000000000" pitchFamily="2" charset="0"/>
                  <a:cs typeface="+mn-cs"/>
                </a:rPr>
                <a:t>Now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3740E97B-2193-146E-6EA1-F940A2F86B97}"/>
                </a:ext>
              </a:extLst>
            </p:cNvPr>
            <p:cNvSpPr/>
            <p:nvPr/>
          </p:nvSpPr>
          <p:spPr bwMode="auto">
            <a:xfrm>
              <a:off x="6026150" y="2542276"/>
              <a:ext cx="833438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Maint.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DDF0C627-778B-BD0F-0DDB-A276286A4142}"/>
                </a:ext>
              </a:extLst>
            </p:cNvPr>
            <p:cNvSpPr/>
            <p:nvPr/>
          </p:nvSpPr>
          <p:spPr bwMode="auto">
            <a:xfrm>
              <a:off x="6683375" y="2788339"/>
              <a:ext cx="796925" cy="207962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Maint.</a:t>
              </a:r>
            </a:p>
          </p:txBody>
        </p:sp>
        <p:sp>
          <p:nvSpPr>
            <p:cNvPr id="74" name="Chevron 58">
              <a:extLst>
                <a:ext uri="{FF2B5EF4-FFF2-40B4-BE49-F238E27FC236}">
                  <a16:creationId xmlns:a16="http://schemas.microsoft.com/office/drawing/2014/main" id="{3CFFA812-B6D3-FD19-71C3-4FF6E8C50275}"/>
                </a:ext>
              </a:extLst>
            </p:cNvPr>
            <p:cNvSpPr/>
            <p:nvPr/>
          </p:nvSpPr>
          <p:spPr bwMode="auto">
            <a:xfrm>
              <a:off x="5575300" y="3345551"/>
              <a:ext cx="2386013" cy="239713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ASN.1 &amp; Open APIs </a:t>
              </a:r>
            </a:p>
          </p:txBody>
        </p:sp>
        <p:grpSp>
          <p:nvGrpSpPr>
            <p:cNvPr id="75" name="Group 17">
              <a:extLst>
                <a:ext uri="{FF2B5EF4-FFF2-40B4-BE49-F238E27FC236}">
                  <a16:creationId xmlns:a16="http://schemas.microsoft.com/office/drawing/2014/main" id="{8C384DA4-79D3-3934-AA18-F15D60230B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18325" y="3521764"/>
              <a:ext cx="947738" cy="482600"/>
              <a:chOff x="7917288" y="3354946"/>
              <a:chExt cx="948590" cy="482958"/>
            </a:xfrm>
          </p:grpSpPr>
          <p:sp>
            <p:nvSpPr>
              <p:cNvPr id="76" name="Diamond 16">
                <a:extLst>
                  <a:ext uri="{FF2B5EF4-FFF2-40B4-BE49-F238E27FC236}">
                    <a16:creationId xmlns:a16="http://schemas.microsoft.com/office/drawing/2014/main" id="{EF84C695-51A7-6D08-07D3-0820B0C65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13690" y="3354946"/>
                <a:ext cx="573110" cy="482958"/>
              </a:xfrm>
              <a:prstGeom prst="diamond">
                <a:avLst/>
              </a:prstGeom>
              <a:solidFill>
                <a:srgbClr val="3185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en-US" sz="1100">
                  <a:solidFill>
                    <a:prstClr val="black"/>
                  </a:solidFill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77" name="Chevron 58">
                <a:extLst>
                  <a:ext uri="{FF2B5EF4-FFF2-40B4-BE49-F238E27FC236}">
                    <a16:creationId xmlns:a16="http://schemas.microsoft.com/office/drawing/2014/main" id="{6435006A-BEF8-55D3-9BB7-C41F2559B3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17288" y="3439885"/>
                <a:ext cx="948590" cy="375481"/>
              </a:xfrm>
              <a:prstGeom prst="chevron">
                <a:avLst>
                  <a:gd name="adj" fmla="val 50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rIns="0"/>
              <a:lstStyle/>
              <a:p>
                <a:pPr algn="ctr"/>
                <a:r>
                  <a:rPr lang="fr-FR" altLang="en-US" sz="800">
                    <a:solidFill>
                      <a:prstClr val="white"/>
                    </a:solidFill>
                    <a:latin typeface="Montserrat" panose="00000500000000000000" pitchFamily="2" charset="0"/>
                    <a:ea typeface="MS PGothic" panose="020B0600070205080204" pitchFamily="34" charset="-128"/>
                  </a:rPr>
                  <a:t>ASN.1</a:t>
                </a:r>
              </a:p>
              <a:p>
                <a:pPr algn="ctr"/>
                <a:r>
                  <a:rPr lang="fr-FR" altLang="en-US" sz="800">
                    <a:solidFill>
                      <a:prstClr val="white"/>
                    </a:solidFill>
                    <a:latin typeface="Montserrat" panose="00000500000000000000" pitchFamily="2" charset="0"/>
                    <a:ea typeface="MS PGothic" panose="020B0600070205080204" pitchFamily="34" charset="-128"/>
                  </a:rPr>
                  <a:t>1st review</a:t>
                </a:r>
              </a:p>
            </p:txBody>
          </p:sp>
        </p:grpSp>
        <p:sp>
          <p:nvSpPr>
            <p:cNvPr id="78" name="TextBox 86">
              <a:extLst>
                <a:ext uri="{FF2B5EF4-FFF2-40B4-BE49-F238E27FC236}">
                  <a16:creationId xmlns:a16="http://schemas.microsoft.com/office/drawing/2014/main" id="{FB6535DE-4F33-0CF7-E33F-985732AAB9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289" y="1072251"/>
              <a:ext cx="425625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TSGs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81A27AA-742E-2A27-28C4-A2DA692DED3A}"/>
                </a:ext>
              </a:extLst>
            </p:cNvPr>
            <p:cNvSpPr txBox="1"/>
            <p:nvPr/>
          </p:nvSpPr>
          <p:spPr>
            <a:xfrm>
              <a:off x="401638" y="711889"/>
              <a:ext cx="573249" cy="27302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2021</a:t>
              </a:r>
              <a:endPara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D24A0EA3-81E7-39AC-3FF2-8BA3BD9A052D}"/>
                </a:ext>
              </a:extLst>
            </p:cNvPr>
            <p:cNvSpPr/>
            <p:nvPr/>
          </p:nvSpPr>
          <p:spPr bwMode="auto">
            <a:xfrm>
              <a:off x="2827338" y="2783576"/>
              <a:ext cx="4027487" cy="21431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 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Completion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 (RAN2/3/4core)</a:t>
              </a:r>
            </a:p>
          </p:txBody>
        </p:sp>
        <p:cxnSp>
          <p:nvCxnSpPr>
            <p:cNvPr id="81" name="Straight Connector 114">
              <a:extLst>
                <a:ext uri="{FF2B5EF4-FFF2-40B4-BE49-F238E27FC236}">
                  <a16:creationId xmlns:a16="http://schemas.microsoft.com/office/drawing/2014/main" id="{BCD9FBDA-D2C4-8990-6729-4688E531443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99188" y="1527864"/>
              <a:ext cx="0" cy="3370262"/>
            </a:xfrm>
            <a:prstGeom prst="line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sp>
          <p:nvSpPr>
            <p:cNvPr id="82" name="Star: 5 Points 81">
              <a:extLst>
                <a:ext uri="{FF2B5EF4-FFF2-40B4-BE49-F238E27FC236}">
                  <a16:creationId xmlns:a16="http://schemas.microsoft.com/office/drawing/2014/main" id="{BB876E64-81F8-C146-95A0-1CCA4D256F0B}"/>
                </a:ext>
              </a:extLst>
            </p:cNvPr>
            <p:cNvSpPr/>
            <p:nvPr/>
          </p:nvSpPr>
          <p:spPr bwMode="auto">
            <a:xfrm>
              <a:off x="5940425" y="2432739"/>
              <a:ext cx="457200" cy="393700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GB" sz="1100" dirty="0">
                <a:solidFill>
                  <a:srgbClr val="FF0000"/>
                </a:solidFill>
                <a:latin typeface="Arial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83" name="Straight Connector 114">
              <a:extLst>
                <a:ext uri="{FF2B5EF4-FFF2-40B4-BE49-F238E27FC236}">
                  <a16:creationId xmlns:a16="http://schemas.microsoft.com/office/drawing/2014/main" id="{843CD588-A64E-DC8C-7B64-30D908EF04D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472113" y="1542151"/>
              <a:ext cx="22225" cy="316706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33534992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 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2000" dirty="0"/>
              <a:t>Stage 2 has been successfully finalized in all SA Working Groups. </a:t>
            </a:r>
          </a:p>
          <a:p>
            <a:pPr marL="904875" lvl="1" indent="-447675"/>
            <a:r>
              <a:rPr lang="en-US" sz="1600" dirty="0"/>
              <a:t>SA2 and SA6 Stage-2 functional freeze happened in June 2023.</a:t>
            </a:r>
          </a:p>
          <a:p>
            <a:pPr marL="904875" lvl="1" indent="-447675"/>
            <a:r>
              <a:rPr lang="en-US" sz="1600" dirty="0"/>
              <a:t>SA3, SA4, SA5 Stage-2 were frozen in Sep 2023.</a:t>
            </a:r>
          </a:p>
          <a:p>
            <a:pPr marL="447675" indent="-447675"/>
            <a:r>
              <a:rPr lang="en-US" sz="2000" dirty="0"/>
              <a:t>We remain on track to deliver the implementable Rel-18 specifications by June 2024. </a:t>
            </a:r>
          </a:p>
          <a:p>
            <a:pPr marL="447675" indent="-447675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464755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2400" dirty="0"/>
              <a:t>Rel-19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0915E0E8-C70F-FFCB-577F-8B33FF103799}"/>
              </a:ext>
            </a:extLst>
          </p:cNvPr>
          <p:cNvGrpSpPr/>
          <p:nvPr/>
        </p:nvGrpSpPr>
        <p:grpSpPr>
          <a:xfrm>
            <a:off x="81291" y="987754"/>
            <a:ext cx="10158264" cy="5361288"/>
            <a:chOff x="-22225" y="884238"/>
            <a:chExt cx="9088438" cy="4224326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882328FE-67A3-063B-49AE-4305F2EA4A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48563" y="1025525"/>
              <a:ext cx="151765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D253DE6-AEFD-0A8C-9C16-A448258916F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857750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E8C76A4F-B348-93ED-C066-F94B8CA7CB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22488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DFCC62F8-687F-5A33-718E-970A16162E7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0663" y="1025525"/>
              <a:ext cx="16764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Straight Connector 114">
              <a:extLst>
                <a:ext uri="{FF2B5EF4-FFF2-40B4-BE49-F238E27FC236}">
                  <a16:creationId xmlns:a16="http://schemas.microsoft.com/office/drawing/2014/main" id="{67F822A9-4C61-211F-F082-61441649D7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19225" y="1606550"/>
              <a:ext cx="0" cy="3259138"/>
            </a:xfrm>
            <a:prstGeom prst="line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cxnSp>
          <p:nvCxnSpPr>
            <p:cNvPr id="146" name="Straight Connector 114">
              <a:extLst>
                <a:ext uri="{FF2B5EF4-FFF2-40B4-BE49-F238E27FC236}">
                  <a16:creationId xmlns:a16="http://schemas.microsoft.com/office/drawing/2014/main" id="{15C80640-8784-CB94-CB19-1393B1279A0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466013" y="1763713"/>
              <a:ext cx="25400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7" name="Straight Connector 114">
              <a:extLst>
                <a:ext uri="{FF2B5EF4-FFF2-40B4-BE49-F238E27FC236}">
                  <a16:creationId xmlns:a16="http://schemas.microsoft.com/office/drawing/2014/main" id="{AAAF0D60-A559-C333-B4EC-81A04FAE4AD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67263" y="1724025"/>
              <a:ext cx="4762" cy="3133725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8" name="Straight Connector 114">
              <a:extLst>
                <a:ext uri="{FF2B5EF4-FFF2-40B4-BE49-F238E27FC236}">
                  <a16:creationId xmlns:a16="http://schemas.microsoft.com/office/drawing/2014/main" id="{48553E5C-E30C-EA54-461F-503129FED8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035175" y="1725613"/>
              <a:ext cx="7938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sp>
          <p:nvSpPr>
            <p:cNvPr id="149" name="TextBox 86">
              <a:extLst>
                <a:ext uri="{FF2B5EF4-FFF2-40B4-BE49-F238E27FC236}">
                  <a16:creationId xmlns:a16="http://schemas.microsoft.com/office/drawing/2014/main" id="{86B7EECA-6F92-59E1-9CC5-AEFAD2DEA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294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#101</a:t>
              </a:r>
            </a:p>
          </p:txBody>
        </p:sp>
        <p:cxnSp>
          <p:nvCxnSpPr>
            <p:cNvPr id="150" name="Straight Connector 115">
              <a:extLst>
                <a:ext uri="{FF2B5EF4-FFF2-40B4-BE49-F238E27FC236}">
                  <a16:creationId xmlns:a16="http://schemas.microsoft.com/office/drawing/2014/main" id="{63F66A9C-01D8-C6A7-86C3-C484298BDA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16213" y="1763713"/>
              <a:ext cx="952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1" name="Straight Connector 114">
              <a:extLst>
                <a:ext uri="{FF2B5EF4-FFF2-40B4-BE49-F238E27FC236}">
                  <a16:creationId xmlns:a16="http://schemas.microsoft.com/office/drawing/2014/main" id="{176B9C59-1A29-F1CA-3F3D-E9B0776B29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3688" y="1787525"/>
              <a:ext cx="0" cy="31083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2" name="Straight Connector 114">
              <a:extLst>
                <a:ext uri="{FF2B5EF4-FFF2-40B4-BE49-F238E27FC236}">
                  <a16:creationId xmlns:a16="http://schemas.microsoft.com/office/drawing/2014/main" id="{F850CC32-25FF-1C72-FADF-07164067037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25575" y="1763713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3" name="Straight Connector 114">
              <a:extLst>
                <a:ext uri="{FF2B5EF4-FFF2-40B4-BE49-F238E27FC236}">
                  <a16:creationId xmlns:a16="http://schemas.microsoft.com/office/drawing/2014/main" id="{CF97BF19-3760-23B9-5397-BCE133B02BF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037513" y="1763713"/>
              <a:ext cx="31750" cy="30940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4" name="Straight Connector 114">
              <a:extLst>
                <a:ext uri="{FF2B5EF4-FFF2-40B4-BE49-F238E27FC236}">
                  <a16:creationId xmlns:a16="http://schemas.microsoft.com/office/drawing/2014/main" id="{38409066-3791-8C9F-44D6-05A0A4CBF4F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26250" y="1763713"/>
              <a:ext cx="1588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5" name="Straight Connector 114">
              <a:extLst>
                <a:ext uri="{FF2B5EF4-FFF2-40B4-BE49-F238E27FC236}">
                  <a16:creationId xmlns:a16="http://schemas.microsoft.com/office/drawing/2014/main" id="{95723431-4F4B-96F3-0F7E-A9650875816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434013" y="1724025"/>
              <a:ext cx="0" cy="31718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6" name="Straight Connector 114">
              <a:extLst>
                <a:ext uri="{FF2B5EF4-FFF2-40B4-BE49-F238E27FC236}">
                  <a16:creationId xmlns:a16="http://schemas.microsoft.com/office/drawing/2014/main" id="{26C76D59-0198-C055-FF18-F9FF4B25BB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30925" y="1763713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7" name="Straight Connector 114">
              <a:extLst>
                <a:ext uri="{FF2B5EF4-FFF2-40B4-BE49-F238E27FC236}">
                  <a16:creationId xmlns:a16="http://schemas.microsoft.com/office/drawing/2014/main" id="{C2051AE8-D4AF-B732-5625-0BA799F306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173538" y="1763713"/>
              <a:ext cx="31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8" name="Straight Connector 114">
              <a:extLst>
                <a:ext uri="{FF2B5EF4-FFF2-40B4-BE49-F238E27FC236}">
                  <a16:creationId xmlns:a16="http://schemas.microsoft.com/office/drawing/2014/main" id="{BC3372E3-9E73-BC07-CD27-3234E4D772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95663" y="1763713"/>
              <a:ext cx="158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9" name="Straight Connector 114">
              <a:extLst>
                <a:ext uri="{FF2B5EF4-FFF2-40B4-BE49-F238E27FC236}">
                  <a16:creationId xmlns:a16="http://schemas.microsoft.com/office/drawing/2014/main" id="{285FA235-D007-3287-23AD-DFB0273A37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02663" y="1766888"/>
              <a:ext cx="9525" cy="3128962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sp>
          <p:nvSpPr>
            <p:cNvPr id="160" name="TextBox 1">
              <a:extLst>
                <a:ext uri="{FF2B5EF4-FFF2-40B4-BE49-F238E27FC236}">
                  <a16:creationId xmlns:a16="http://schemas.microsoft.com/office/drawing/2014/main" id="{5CD8E6B8-18E4-D3EB-EC2F-B1061771E1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7425" y="4471988"/>
              <a:ext cx="1472876" cy="151334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Note</a:t>
              </a:r>
              <a:r>
                <a:rPr kumimoji="0" lang="en-GB" alt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: All starting dates are indicative</a:t>
              </a:r>
            </a:p>
          </p:txBody>
        </p:sp>
        <p:sp>
          <p:nvSpPr>
            <p:cNvPr id="161" name="TextBox 86">
              <a:extLst>
                <a:ext uri="{FF2B5EF4-FFF2-40B4-BE49-F238E27FC236}">
                  <a16:creationId xmlns:a16="http://schemas.microsoft.com/office/drawing/2014/main" id="{819C26B7-5EFC-0F07-373F-50C9ED3411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158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2" name="TextBox 86">
              <a:extLst>
                <a:ext uri="{FF2B5EF4-FFF2-40B4-BE49-F238E27FC236}">
                  <a16:creationId xmlns:a16="http://schemas.microsoft.com/office/drawing/2014/main" id="{DC27F596-61E6-0E6A-89D6-D7D5E2C34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402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#103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3" name="TextBox 86">
              <a:extLst>
                <a:ext uri="{FF2B5EF4-FFF2-40B4-BE49-F238E27FC236}">
                  <a16:creationId xmlns:a16="http://schemas.microsoft.com/office/drawing/2014/main" id="{3814F1FD-695E-9BC1-E1C9-84D44E378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#104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4" name="TextBox 86">
              <a:extLst>
                <a:ext uri="{FF2B5EF4-FFF2-40B4-BE49-F238E27FC236}">
                  <a16:creationId xmlns:a16="http://schemas.microsoft.com/office/drawing/2014/main" id="{CC0A3CF0-B12D-02BB-DBD9-41EC646788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1633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#105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5" name="TextBox 86">
              <a:extLst>
                <a:ext uri="{FF2B5EF4-FFF2-40B4-BE49-F238E27FC236}">
                  <a16:creationId xmlns:a16="http://schemas.microsoft.com/office/drawing/2014/main" id="{C37ACBB1-7107-603E-101A-A6ED311B5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7263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#106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6" name="TextBox 86">
              <a:extLst>
                <a:ext uri="{FF2B5EF4-FFF2-40B4-BE49-F238E27FC236}">
                  <a16:creationId xmlns:a16="http://schemas.microsoft.com/office/drawing/2014/main" id="{D0EED1C4-D7C0-B2C4-ACE2-27FCB47A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4596" y="1216025"/>
              <a:ext cx="388359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#107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7" name="TextBox 86">
              <a:extLst>
                <a:ext uri="{FF2B5EF4-FFF2-40B4-BE49-F238E27FC236}">
                  <a16:creationId xmlns:a16="http://schemas.microsoft.com/office/drawing/2014/main" id="{444F8C3A-A4E2-11C9-7CEC-FFA1E85D8A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4532" y="1216025"/>
              <a:ext cx="392787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#108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8" name="TextBox 86">
              <a:extLst>
                <a:ext uri="{FF2B5EF4-FFF2-40B4-BE49-F238E27FC236}">
                  <a16:creationId xmlns:a16="http://schemas.microsoft.com/office/drawing/2014/main" id="{06D95DED-D3F8-FFEB-C2FC-A314BB671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4671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9" name="TextBox 86">
              <a:extLst>
                <a:ext uri="{FF2B5EF4-FFF2-40B4-BE49-F238E27FC236}">
                  <a16:creationId xmlns:a16="http://schemas.microsoft.com/office/drawing/2014/main" id="{C331E508-AF48-E744-9FF1-7876D1F337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4968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3D3F0E7F-560B-ACDC-6E28-FD0512E0B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7467" y="1216025"/>
              <a:ext cx="33819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#111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1" name="TextBox 86">
              <a:extLst>
                <a:ext uri="{FF2B5EF4-FFF2-40B4-BE49-F238E27FC236}">
                  <a16:creationId xmlns:a16="http://schemas.microsoft.com/office/drawing/2014/main" id="{011B47B7-A223-209F-C33D-34E608D07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1757" y="1216025"/>
              <a:ext cx="357373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2" name="TextBox 86">
              <a:extLst>
                <a:ext uri="{FF2B5EF4-FFF2-40B4-BE49-F238E27FC236}">
                  <a16:creationId xmlns:a16="http://schemas.microsoft.com/office/drawing/2014/main" id="{BA976BF4-FAD9-E5C2-B696-6F154C62B8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114" y="1216025"/>
              <a:ext cx="35147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3" name="Chevron 60">
              <a:extLst>
                <a:ext uri="{FF2B5EF4-FFF2-40B4-BE49-F238E27FC236}">
                  <a16:creationId xmlns:a16="http://schemas.microsoft.com/office/drawing/2014/main" id="{55ED90FB-A1E7-8343-DD86-993870D86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2109788"/>
              <a:ext cx="827087" cy="280987"/>
            </a:xfrm>
            <a:prstGeom prst="chevron">
              <a:avLst>
                <a:gd name="adj" fmla="val 50080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 </a:t>
              </a:r>
            </a:p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content def.</a:t>
              </a:r>
            </a:p>
          </p:txBody>
        </p:sp>
        <p:sp>
          <p:nvSpPr>
            <p:cNvPr id="174" name="Chevron 60">
              <a:extLst>
                <a:ext uri="{FF2B5EF4-FFF2-40B4-BE49-F238E27FC236}">
                  <a16:creationId xmlns:a16="http://schemas.microsoft.com/office/drawing/2014/main" id="{9C3C16AA-BF53-7329-DAB1-989D9A486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438" y="2109788"/>
              <a:ext cx="96520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 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RAN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def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.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F55C139D-35B7-8900-A7D0-C41A8F76215D}"/>
                </a:ext>
              </a:extLst>
            </p:cNvPr>
            <p:cNvSpPr txBox="1"/>
            <p:nvPr/>
          </p:nvSpPr>
          <p:spPr>
            <a:xfrm>
              <a:off x="3162300" y="903288"/>
              <a:ext cx="561052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31A050A1-91CC-16A1-B3B1-5B966F4D7028}"/>
                </a:ext>
              </a:extLst>
            </p:cNvPr>
            <p:cNvSpPr txBox="1"/>
            <p:nvPr/>
          </p:nvSpPr>
          <p:spPr>
            <a:xfrm>
              <a:off x="5865813" y="903288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sp>
          <p:nvSpPr>
            <p:cNvPr id="177" name="TextBox 2">
              <a:extLst>
                <a:ext uri="{FF2B5EF4-FFF2-40B4-BE49-F238E27FC236}">
                  <a16:creationId xmlns:a16="http://schemas.microsoft.com/office/drawing/2014/main" id="{C864264B-5EBB-58A3-373C-91311188EC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0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8" name="TextBox 59">
              <a:extLst>
                <a:ext uri="{FF2B5EF4-FFF2-40B4-BE49-F238E27FC236}">
                  <a16:creationId xmlns:a16="http://schemas.microsoft.com/office/drawing/2014/main" id="{E6933E7F-C0E2-582A-106E-5CB4328F8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286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9" name="TextBox 60">
              <a:extLst>
                <a:ext uri="{FF2B5EF4-FFF2-40B4-BE49-F238E27FC236}">
                  <a16:creationId xmlns:a16="http://schemas.microsoft.com/office/drawing/2014/main" id="{2744DD21-89A2-44C3-B58F-2049B08E7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051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0" name="TextBox 61">
              <a:extLst>
                <a:ext uri="{FF2B5EF4-FFF2-40B4-BE49-F238E27FC236}">
                  <a16:creationId xmlns:a16="http://schemas.microsoft.com/office/drawing/2014/main" id="{85A2EF4D-D572-A771-B08C-922EBB8AB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8275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1" name="TextBox 62">
              <a:extLst>
                <a:ext uri="{FF2B5EF4-FFF2-40B4-BE49-F238E27FC236}">
                  <a16:creationId xmlns:a16="http://schemas.microsoft.com/office/drawing/2014/main" id="{FCF20B41-891C-C44D-B48A-30B0B2EB7F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0250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2" name="TextBox 63">
              <a:extLst>
                <a:ext uri="{FF2B5EF4-FFF2-40B4-BE49-F238E27FC236}">
                  <a16:creationId xmlns:a16="http://schemas.microsoft.com/office/drawing/2014/main" id="{A2155CD5-8079-E2DE-AFEE-D7671D43B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32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3" name="TextBox 64">
              <a:extLst>
                <a:ext uri="{FF2B5EF4-FFF2-40B4-BE49-F238E27FC236}">
                  <a16:creationId xmlns:a16="http://schemas.microsoft.com/office/drawing/2014/main" id="{728BAC4C-5FAB-56EE-95FD-BA648958A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851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4" name="TextBox 65">
              <a:extLst>
                <a:ext uri="{FF2B5EF4-FFF2-40B4-BE49-F238E27FC236}">
                  <a16:creationId xmlns:a16="http://schemas.microsoft.com/office/drawing/2014/main" id="{46D36CCF-2D86-9385-E036-B04756255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49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5" name="TextBox 66">
              <a:extLst>
                <a:ext uri="{FF2B5EF4-FFF2-40B4-BE49-F238E27FC236}">
                  <a16:creationId xmlns:a16="http://schemas.microsoft.com/office/drawing/2014/main" id="{8E0BCBD0-68DA-A1A1-C0AC-CE3500CE69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4488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6" name="TextBox 67">
              <a:extLst>
                <a:ext uri="{FF2B5EF4-FFF2-40B4-BE49-F238E27FC236}">
                  <a16:creationId xmlns:a16="http://schemas.microsoft.com/office/drawing/2014/main" id="{DDDD5096-8FEE-C85A-4BCE-C5FC5688D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288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7" name="TextBox 69">
              <a:extLst>
                <a:ext uri="{FF2B5EF4-FFF2-40B4-BE49-F238E27FC236}">
                  <a16:creationId xmlns:a16="http://schemas.microsoft.com/office/drawing/2014/main" id="{6220EF01-3A40-F6A2-9455-9E719E24E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59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8" name="TextBox 70">
              <a:extLst>
                <a:ext uri="{FF2B5EF4-FFF2-40B4-BE49-F238E27FC236}">
                  <a16:creationId xmlns:a16="http://schemas.microsoft.com/office/drawing/2014/main" id="{25C4B7FE-2753-1BAC-4A0A-1EF1D3088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83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9" name="TextBox 71">
              <a:extLst>
                <a:ext uri="{FF2B5EF4-FFF2-40B4-BE49-F238E27FC236}">
                  <a16:creationId xmlns:a16="http://schemas.microsoft.com/office/drawing/2014/main" id="{6213CED1-8B84-6568-71F0-6B2134751D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5838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B8509324-17B2-2DCC-A200-92F8D973E2DC}"/>
                </a:ext>
              </a:extLst>
            </p:cNvPr>
            <p:cNvSpPr txBox="1"/>
            <p:nvPr/>
          </p:nvSpPr>
          <p:spPr>
            <a:xfrm>
              <a:off x="8359775" y="884238"/>
              <a:ext cx="552447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sp>
          <p:nvSpPr>
            <p:cNvPr id="191" name="Chevron 79">
              <a:extLst>
                <a:ext uri="{FF2B5EF4-FFF2-40B4-BE49-F238E27FC236}">
                  <a16:creationId xmlns:a16="http://schemas.microsoft.com/office/drawing/2014/main" id="{42EBF3E8-4D97-1E83-40D5-B925DCB52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288" y="3514725"/>
              <a:ext cx="868362" cy="207963"/>
            </a:xfrm>
            <a:prstGeom prst="chevron">
              <a:avLst>
                <a:gd name="adj" fmla="val 50068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RAN4_Perf </a:t>
              </a:r>
              <a:endParaRPr lang="fr-FR" altLang="en-US" sz="60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endParaRPr>
            </a:p>
          </p:txBody>
        </p:sp>
        <p:sp>
          <p:nvSpPr>
            <p:cNvPr id="192" name="Chevron 58">
              <a:extLst>
                <a:ext uri="{FF2B5EF4-FFF2-40B4-BE49-F238E27FC236}">
                  <a16:creationId xmlns:a16="http://schemas.microsoft.com/office/drawing/2014/main" id="{2469D6CB-B9A0-011E-3111-37A594E5E799}"/>
                </a:ext>
              </a:extLst>
            </p:cNvPr>
            <p:cNvSpPr/>
            <p:nvPr/>
          </p:nvSpPr>
          <p:spPr bwMode="auto">
            <a:xfrm>
              <a:off x="3009900" y="3763963"/>
              <a:ext cx="3819525" cy="225425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3 (CT &amp; SA) </a:t>
              </a:r>
            </a:p>
          </p:txBody>
        </p:sp>
        <p:sp>
          <p:nvSpPr>
            <p:cNvPr id="193" name="Chevron 60">
              <a:extLst>
                <a:ext uri="{FF2B5EF4-FFF2-40B4-BE49-F238E27FC236}">
                  <a16:creationId xmlns:a16="http://schemas.microsoft.com/office/drawing/2014/main" id="{C469E1E1-884F-18A4-71AC-89DD46646841}"/>
                </a:ext>
              </a:extLst>
            </p:cNvPr>
            <p:cNvSpPr/>
            <p:nvPr/>
          </p:nvSpPr>
          <p:spPr bwMode="auto">
            <a:xfrm>
              <a:off x="2106613" y="3241675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RAN1</a:t>
              </a:r>
            </a:p>
          </p:txBody>
        </p:sp>
        <p:sp>
          <p:nvSpPr>
            <p:cNvPr id="194" name="Chevron 60">
              <a:extLst>
                <a:ext uri="{FF2B5EF4-FFF2-40B4-BE49-F238E27FC236}">
                  <a16:creationId xmlns:a16="http://schemas.microsoft.com/office/drawing/2014/main" id="{973E6D13-9297-F5E0-5C1C-1AA046F86A17}"/>
                </a:ext>
              </a:extLst>
            </p:cNvPr>
            <p:cNvSpPr/>
            <p:nvPr/>
          </p:nvSpPr>
          <p:spPr bwMode="auto">
            <a:xfrm>
              <a:off x="1635125" y="2952750"/>
              <a:ext cx="3136900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2 (SA2, SA6,…) Normative</a:t>
              </a:r>
            </a:p>
          </p:txBody>
        </p:sp>
        <p:sp>
          <p:nvSpPr>
            <p:cNvPr id="195" name="Chevron 60">
              <a:extLst>
                <a:ext uri="{FF2B5EF4-FFF2-40B4-BE49-F238E27FC236}">
                  <a16:creationId xmlns:a16="http://schemas.microsoft.com/office/drawing/2014/main" id="{46B1D986-A276-B3BF-F99D-76C871790F0A}"/>
                </a:ext>
              </a:extLst>
            </p:cNvPr>
            <p:cNvSpPr/>
            <p:nvPr/>
          </p:nvSpPr>
          <p:spPr bwMode="auto">
            <a:xfrm>
              <a:off x="2725738" y="3517900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Completion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 (RAN2/3/4core)</a:t>
              </a:r>
            </a:p>
          </p:txBody>
        </p:sp>
        <p:sp>
          <p:nvSpPr>
            <p:cNvPr id="196" name="Chevron 58">
              <a:extLst>
                <a:ext uri="{FF2B5EF4-FFF2-40B4-BE49-F238E27FC236}">
                  <a16:creationId xmlns:a16="http://schemas.microsoft.com/office/drawing/2014/main" id="{8483075E-2225-9EF1-0A84-F47C86985887}"/>
                </a:ext>
              </a:extLst>
            </p:cNvPr>
            <p:cNvSpPr/>
            <p:nvPr/>
          </p:nvSpPr>
          <p:spPr bwMode="auto">
            <a:xfrm>
              <a:off x="5076825" y="4073525"/>
              <a:ext cx="2386013" cy="239713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ASN.1 &amp; Open APIs </a:t>
              </a:r>
            </a:p>
          </p:txBody>
        </p:sp>
        <p:sp>
          <p:nvSpPr>
            <p:cNvPr id="197" name="Chevron 60">
              <a:extLst>
                <a:ext uri="{FF2B5EF4-FFF2-40B4-BE49-F238E27FC236}">
                  <a16:creationId xmlns:a16="http://schemas.microsoft.com/office/drawing/2014/main" id="{7E58B721-2C61-2C61-3E08-D9955BEA5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582863"/>
              <a:ext cx="97155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ysClr val="window" lastClr="FFFFFF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St.2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approval</a:t>
              </a:r>
              <a:endParaRPr kumimoji="0" lang="fr-FR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MS PGothic" panose="020B0600070205080204" pitchFamily="34" charset="-128"/>
              </a:endParaRPr>
            </a:p>
          </p:txBody>
        </p:sp>
        <p:sp>
          <p:nvSpPr>
            <p:cNvPr id="198" name="TextBox 86">
              <a:extLst>
                <a:ext uri="{FF2B5EF4-FFF2-40B4-BE49-F238E27FC236}">
                  <a16:creationId xmlns:a16="http://schemas.microsoft.com/office/drawing/2014/main" id="{AE179551-C7A8-6716-FEA5-A223516372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99" name="TextBox 60">
              <a:extLst>
                <a:ext uri="{FF2B5EF4-FFF2-40B4-BE49-F238E27FC236}">
                  <a16:creationId xmlns:a16="http://schemas.microsoft.com/office/drawing/2014/main" id="{046EFA2D-0322-DD46-BC95-5447A2E612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963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C4295BAC-4113-A960-45E1-2E4E0E2FB94B}"/>
                </a:ext>
              </a:extLst>
            </p:cNvPr>
            <p:cNvSpPr txBox="1"/>
            <p:nvPr/>
          </p:nvSpPr>
          <p:spPr>
            <a:xfrm>
              <a:off x="903288" y="906463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2023</a:t>
              </a:r>
            </a:p>
          </p:txBody>
        </p: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30E3152C-B2A9-A98E-1AEE-056C1BD7C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438" y="4881563"/>
              <a:ext cx="869950" cy="227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>
                  <a:solidFill>
                    <a:srgbClr val="C00000"/>
                  </a:solidFill>
                  <a:latin typeface="Montserrat" panose="00000500000000000000" pitchFamily="2" charset="0"/>
                  <a:cs typeface="+mn-cs"/>
                </a:rPr>
                <a:t>Now</a:t>
              </a:r>
            </a:p>
          </p:txBody>
        </p:sp>
        <p:sp>
          <p:nvSpPr>
            <p:cNvPr id="202" name="Chevron 60">
              <a:extLst>
                <a:ext uri="{FF2B5EF4-FFF2-40B4-BE49-F238E27FC236}">
                  <a16:creationId xmlns:a16="http://schemas.microsoft.com/office/drawing/2014/main" id="{C40C1EAC-5D08-C8D2-39C5-B0467268326F}"/>
                </a:ext>
              </a:extLst>
            </p:cNvPr>
            <p:cNvSpPr/>
            <p:nvPr/>
          </p:nvSpPr>
          <p:spPr bwMode="auto">
            <a:xfrm>
              <a:off x="1320800" y="1765300"/>
              <a:ext cx="731838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100%</a:t>
              </a:r>
            </a:p>
          </p:txBody>
        </p:sp>
        <p:sp>
          <p:nvSpPr>
            <p:cNvPr id="203" name="Chevron 60">
              <a:extLst>
                <a:ext uri="{FF2B5EF4-FFF2-40B4-BE49-F238E27FC236}">
                  <a16:creationId xmlns:a16="http://schemas.microsoft.com/office/drawing/2014/main" id="{D3A656E6-83DC-7B66-BD38-927F3344B320}"/>
                </a:ext>
              </a:extLst>
            </p:cNvPr>
            <p:cNvSpPr/>
            <p:nvPr/>
          </p:nvSpPr>
          <p:spPr bwMode="auto">
            <a:xfrm>
              <a:off x="53975" y="1762125"/>
              <a:ext cx="1395413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SA1 Stage 1        80%</a:t>
              </a:r>
            </a:p>
          </p:txBody>
        </p:sp>
        <p:sp>
          <p:nvSpPr>
            <p:cNvPr id="204" name="TextBox 67">
              <a:extLst>
                <a:ext uri="{FF2B5EF4-FFF2-40B4-BE49-F238E27FC236}">
                  <a16:creationId xmlns:a16="http://schemas.microsoft.com/office/drawing/2014/main" id="{BB5320E8-CCC2-560D-CAEB-957520C47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2225" y="1066800"/>
              <a:ext cx="40016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TSGs</a:t>
              </a:r>
            </a:p>
          </p:txBody>
        </p:sp>
        <p:sp>
          <p:nvSpPr>
            <p:cNvPr id="205" name="Diamond 3">
              <a:extLst>
                <a:ext uri="{FF2B5EF4-FFF2-40B4-BE49-F238E27FC236}">
                  <a16:creationId xmlns:a16="http://schemas.microsoft.com/office/drawing/2014/main" id="{961E27C9-9FD4-9844-7C47-D768176CC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863" y="2065338"/>
              <a:ext cx="896937" cy="392112"/>
            </a:xfrm>
            <a:prstGeom prst="diamond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en-US" altLang="en-US" sz="70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6" name="TextBox 6">
              <a:extLst>
                <a:ext uri="{FF2B5EF4-FFF2-40B4-BE49-F238E27FC236}">
                  <a16:creationId xmlns:a16="http://schemas.microsoft.com/office/drawing/2014/main" id="{ECC35733-7905-B690-7072-D8E7F00B3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638" y="2120900"/>
              <a:ext cx="658812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fr-FR" altLang="en-US" sz="700" b="1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 </a:t>
              </a:r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 Rel-19 workshop</a:t>
              </a:r>
            </a:p>
          </p:txBody>
        </p:sp>
        <p:sp>
          <p:nvSpPr>
            <p:cNvPr id="207" name="Diamond 16">
              <a:extLst>
                <a:ext uri="{FF2B5EF4-FFF2-40B4-BE49-F238E27FC236}">
                  <a16:creationId xmlns:a16="http://schemas.microsoft.com/office/drawing/2014/main" id="{3E53F8A4-475D-506C-3618-415472ECB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38" y="2522538"/>
              <a:ext cx="866775" cy="368300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 sz="105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8" name="TextBox 7">
              <a:extLst>
                <a:ext uri="{FF2B5EF4-FFF2-40B4-BE49-F238E27FC236}">
                  <a16:creationId xmlns:a16="http://schemas.microsoft.com/office/drawing/2014/main" id="{A7311C34-6BA6-A0FC-E8E1-D60F829D3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027" y="2576513"/>
              <a:ext cx="599361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SA Rel-19 </a:t>
              </a:r>
            </a:p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Workshop</a:t>
              </a:r>
            </a:p>
          </p:txBody>
        </p:sp>
        <p:cxnSp>
          <p:nvCxnSpPr>
            <p:cNvPr id="209" name="Straight Connector 114">
              <a:extLst>
                <a:ext uri="{FF2B5EF4-FFF2-40B4-BE49-F238E27FC236}">
                  <a16:creationId xmlns:a16="http://schemas.microsoft.com/office/drawing/2014/main" id="{400E1C9E-F15D-F9C3-73B6-9C619D21C47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1538" y="1690688"/>
              <a:ext cx="12700" cy="3205162"/>
            </a:xfrm>
            <a:prstGeom prst="line">
              <a:avLst/>
            </a:prstGeom>
            <a:noFill/>
            <a:ln w="9525" algn="ctr">
              <a:solidFill>
                <a:srgbClr val="9BBB59"/>
              </a:solidFill>
              <a:prstDash val="dash"/>
              <a:round/>
              <a:headEnd/>
              <a:tailEnd/>
            </a:ln>
          </p:spPr>
        </p:cxnSp>
        <p:sp>
          <p:nvSpPr>
            <p:cNvPr id="210" name="Star: 5 Points 209">
              <a:extLst>
                <a:ext uri="{FF2B5EF4-FFF2-40B4-BE49-F238E27FC236}">
                  <a16:creationId xmlns:a16="http://schemas.microsoft.com/office/drawing/2014/main" id="{DD667BDC-3A1A-1995-1D8A-C941A8F4776B}"/>
                </a:ext>
              </a:extLst>
            </p:cNvPr>
            <p:cNvSpPr/>
            <p:nvPr/>
          </p:nvSpPr>
          <p:spPr bwMode="auto">
            <a:xfrm>
              <a:off x="1174750" y="1651000"/>
              <a:ext cx="457200" cy="393700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GB" sz="1050" dirty="0">
                <a:solidFill>
                  <a:srgbClr val="FF0000"/>
                </a:solidFill>
                <a:latin typeface="Arial" charset="0"/>
                <a:ea typeface="MS PGothic" panose="020B0600070205080204" pitchFamily="34" charset="-128"/>
                <a:cs typeface="+mn-cs"/>
              </a:endParaRPr>
            </a:p>
          </p:txBody>
        </p:sp>
      </p:grpSp>
      <p:sp>
        <p:nvSpPr>
          <p:cNvPr id="282" name="TextBox 112">
            <a:extLst>
              <a:ext uri="{FF2B5EF4-FFF2-40B4-BE49-F238E27FC236}">
                <a16:creationId xmlns:a16="http://schemas.microsoft.com/office/drawing/2014/main" id="{FEBBB0C5-2699-A21A-FD55-B723673AB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7171" y="2222761"/>
            <a:ext cx="1840568" cy="46166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Release 19</a:t>
            </a:r>
            <a:endParaRPr kumimoji="0" lang="en-GB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161185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2400" dirty="0"/>
              <a:t>Rel-19 Content Definition Process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9C91975E-90E9-48D1-2141-BC5E09759E88}"/>
              </a:ext>
            </a:extLst>
          </p:cNvPr>
          <p:cNvGrpSpPr/>
          <p:nvPr/>
        </p:nvGrpSpPr>
        <p:grpSpPr>
          <a:xfrm>
            <a:off x="680257" y="1155880"/>
            <a:ext cx="8490657" cy="5220700"/>
            <a:chOff x="1143000" y="1431925"/>
            <a:chExt cx="6646840" cy="3627741"/>
          </a:xfrm>
        </p:grpSpPr>
        <p:cxnSp>
          <p:nvCxnSpPr>
            <p:cNvPr id="2" name="Straight Connector 114">
              <a:extLst>
                <a:ext uri="{FF2B5EF4-FFF2-40B4-BE49-F238E27FC236}">
                  <a16:creationId xmlns:a16="http://schemas.microsoft.com/office/drawing/2014/main" id="{BE567EE7-2945-40CD-04BB-D506884C2A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798638" y="1798638"/>
              <a:ext cx="0" cy="2854325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3" name="Straight Connector 114">
              <a:extLst>
                <a:ext uri="{FF2B5EF4-FFF2-40B4-BE49-F238E27FC236}">
                  <a16:creationId xmlns:a16="http://schemas.microsoft.com/office/drawing/2014/main" id="{AB54FE91-C654-9175-76AB-600F82F45E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193925" y="1836738"/>
              <a:ext cx="22225" cy="314325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1DC87B11-B83A-1268-44A5-936EA4293D3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43000" y="1536700"/>
              <a:ext cx="6499225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" name="Straight Connector 114">
              <a:extLst>
                <a:ext uri="{FF2B5EF4-FFF2-40B4-BE49-F238E27FC236}">
                  <a16:creationId xmlns:a16="http://schemas.microsoft.com/office/drawing/2014/main" id="{A17C31F4-D354-DAA6-CD14-824DDEE7708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61163" y="1876425"/>
              <a:ext cx="0" cy="2717800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1CC069D3-ACCB-EF1C-7055-3E2BD86374B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22813" y="1846263"/>
              <a:ext cx="0" cy="2747962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" name="Straight Connector 114">
              <a:extLst>
                <a:ext uri="{FF2B5EF4-FFF2-40B4-BE49-F238E27FC236}">
                  <a16:creationId xmlns:a16="http://schemas.microsoft.com/office/drawing/2014/main" id="{C98D2A9A-8937-7C2F-FB55-B1D75566CD1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665413" y="1847850"/>
              <a:ext cx="9525" cy="2746375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" name="TextBox 86">
              <a:extLst>
                <a:ext uri="{FF2B5EF4-FFF2-40B4-BE49-F238E27FC236}">
                  <a16:creationId xmlns:a16="http://schemas.microsoft.com/office/drawing/2014/main" id="{CB9B1968-CD21-E9B5-535C-60D4DEBEAD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7773" y="1622425"/>
              <a:ext cx="426916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TSG#101</a:t>
              </a:r>
            </a:p>
          </p:txBody>
        </p:sp>
        <p:cxnSp>
          <p:nvCxnSpPr>
            <p:cNvPr id="9" name="Straight Connector 115">
              <a:extLst>
                <a:ext uri="{FF2B5EF4-FFF2-40B4-BE49-F238E27FC236}">
                  <a16:creationId xmlns:a16="http://schemas.microsoft.com/office/drawing/2014/main" id="{69FD11B4-0D26-CDFB-2722-04461CB1B1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179763" y="1876425"/>
              <a:ext cx="0" cy="27940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1" name="Straight Connector 114">
              <a:extLst>
                <a:ext uri="{FF2B5EF4-FFF2-40B4-BE49-F238E27FC236}">
                  <a16:creationId xmlns:a16="http://schemas.microsoft.com/office/drawing/2014/main" id="{188F52AF-AA3E-B538-56C8-E21A611CE6D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63663" y="1893888"/>
              <a:ext cx="0" cy="285273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FFBC5D1D-2954-2011-7A2F-55AEE43C9C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225675" y="1893888"/>
              <a:ext cx="0" cy="27940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69229AAB-EBB9-6A23-3518-4D2FA2DA5F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194550" y="1876425"/>
              <a:ext cx="0" cy="285591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820C2D1F-D49E-A34E-E119-BB381B42D54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62688" y="1876425"/>
              <a:ext cx="0" cy="2814638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253B0B5C-0C26-E981-6973-76204CC2380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18113" y="1876425"/>
              <a:ext cx="0" cy="27940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6" name="Straight Connector 114">
              <a:extLst>
                <a:ext uri="{FF2B5EF4-FFF2-40B4-BE49-F238E27FC236}">
                  <a16:creationId xmlns:a16="http://schemas.microsoft.com/office/drawing/2014/main" id="{A2ED0E26-5183-67BA-071C-1473B194388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41988" y="1876425"/>
              <a:ext cx="0" cy="27940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84DBB6B2-9BE5-5727-7177-2591CCE49B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75138" y="1876425"/>
              <a:ext cx="0" cy="27940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8" name="Straight Connector 114">
              <a:extLst>
                <a:ext uri="{FF2B5EF4-FFF2-40B4-BE49-F238E27FC236}">
                  <a16:creationId xmlns:a16="http://schemas.microsoft.com/office/drawing/2014/main" id="{986349EB-5353-BA7E-48F6-8D06EC23A80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02050" y="1876425"/>
              <a:ext cx="0" cy="27940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19" name="Straight Connector 114">
              <a:extLst>
                <a:ext uri="{FF2B5EF4-FFF2-40B4-BE49-F238E27FC236}">
                  <a16:creationId xmlns:a16="http://schemas.microsoft.com/office/drawing/2014/main" id="{9C1224B7-04DE-6836-CF2A-B6086CAE92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594600" y="1879600"/>
              <a:ext cx="0" cy="2852738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20" name="TextBox 86">
              <a:extLst>
                <a:ext uri="{FF2B5EF4-FFF2-40B4-BE49-F238E27FC236}">
                  <a16:creationId xmlns:a16="http://schemas.microsoft.com/office/drawing/2014/main" id="{D49BA008-0544-ADB1-2C0C-48E8958E2A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963" y="1622425"/>
              <a:ext cx="441975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73508770-B51C-9063-9574-0D033C17E2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3375" y="1622425"/>
              <a:ext cx="441975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TSG#103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2" name="TextBox 86">
              <a:extLst>
                <a:ext uri="{FF2B5EF4-FFF2-40B4-BE49-F238E27FC236}">
                  <a16:creationId xmlns:a16="http://schemas.microsoft.com/office/drawing/2014/main" id="{4402E28E-C5F3-9B0E-53BD-566CFD5D6E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9194" y="1622425"/>
              <a:ext cx="448250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TSG#104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3" name="TextBox 86">
              <a:extLst>
                <a:ext uri="{FF2B5EF4-FFF2-40B4-BE49-F238E27FC236}">
                  <a16:creationId xmlns:a16="http://schemas.microsoft.com/office/drawing/2014/main" id="{505D8514-A347-7002-C579-E88DFAAE8E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4150" y="1622425"/>
              <a:ext cx="441975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TSG#105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E7FF21B0-2306-C111-A455-299340ED1C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3108" y="1622425"/>
              <a:ext cx="444485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TSG#106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5" name="TextBox 86">
              <a:extLst>
                <a:ext uri="{FF2B5EF4-FFF2-40B4-BE49-F238E27FC236}">
                  <a16:creationId xmlns:a16="http://schemas.microsoft.com/office/drawing/2014/main" id="{FF22DB69-AA36-F4A4-4081-9850523F8D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89354" y="1622425"/>
              <a:ext cx="443231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TSG#107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9DCD6503-EDFE-F872-22DC-658394062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1978" y="1622425"/>
              <a:ext cx="446995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TSG#108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B577B1E0-B1EE-8C2C-0CE1-913B845917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29333" y="1622425"/>
              <a:ext cx="444485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8" name="TextBox 86">
              <a:extLst>
                <a:ext uri="{FF2B5EF4-FFF2-40B4-BE49-F238E27FC236}">
                  <a16:creationId xmlns:a16="http://schemas.microsoft.com/office/drawing/2014/main" id="{4AE431C5-45F5-275F-E82A-16A6D96D25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0400" y="1622425"/>
              <a:ext cx="426916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TSG#110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B110229C-5FDF-E353-39C6-45144AB708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3021" y="1622425"/>
              <a:ext cx="405584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TSG#111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6964623E-2D9E-DA00-75E2-42AA7D8533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9198" y="1622425"/>
              <a:ext cx="420642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TSG#112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31" name="TextBox 86">
              <a:extLst>
                <a:ext uri="{FF2B5EF4-FFF2-40B4-BE49-F238E27FC236}">
                  <a16:creationId xmlns:a16="http://schemas.microsoft.com/office/drawing/2014/main" id="{B9FA195D-6E32-D5FD-52BA-6F9F93475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7121" y="1633538"/>
              <a:ext cx="415622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TSG#99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8564BA2-EF5A-78B5-B314-9C36591F9C28}"/>
                </a:ext>
              </a:extLst>
            </p:cNvPr>
            <p:cNvSpPr txBox="1"/>
            <p:nvPr/>
          </p:nvSpPr>
          <p:spPr>
            <a:xfrm>
              <a:off x="3514725" y="1446213"/>
              <a:ext cx="367936" cy="160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8A6BDC1-2135-275D-87E4-6E4EAA034FFC}"/>
                </a:ext>
              </a:extLst>
            </p:cNvPr>
            <p:cNvSpPr txBox="1"/>
            <p:nvPr/>
          </p:nvSpPr>
          <p:spPr>
            <a:xfrm>
              <a:off x="5541963" y="1446213"/>
              <a:ext cx="359152" cy="160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34" name="TextBox 2">
              <a:extLst>
                <a:ext uri="{FF2B5EF4-FFF2-40B4-BE49-F238E27FC236}">
                  <a16:creationId xmlns:a16="http://schemas.microsoft.com/office/drawing/2014/main" id="{F4D047B0-8FEC-BAFB-352B-CBA33A823F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5975" y="1700213"/>
              <a:ext cx="272564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Sep.</a:t>
              </a:r>
            </a:p>
          </p:txBody>
        </p:sp>
        <p:sp>
          <p:nvSpPr>
            <p:cNvPr id="35" name="TextBox 59">
              <a:extLst>
                <a:ext uri="{FF2B5EF4-FFF2-40B4-BE49-F238E27FC236}">
                  <a16:creationId xmlns:a16="http://schemas.microsoft.com/office/drawing/2014/main" id="{7560D4D2-CEA9-99AE-D4CC-A4928A8DA3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5938" y="1690688"/>
              <a:ext cx="273819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Mar.</a:t>
              </a:r>
            </a:p>
          </p:txBody>
        </p:sp>
        <p:sp>
          <p:nvSpPr>
            <p:cNvPr id="36" name="TextBox 60">
              <a:extLst>
                <a:ext uri="{FF2B5EF4-FFF2-40B4-BE49-F238E27FC236}">
                  <a16:creationId xmlns:a16="http://schemas.microsoft.com/office/drawing/2014/main" id="{0CF95EA7-081E-CE02-65D2-9D0A3361A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1675" y="1700213"/>
              <a:ext cx="273819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Mar.</a:t>
              </a:r>
            </a:p>
          </p:txBody>
        </p:sp>
        <p:sp>
          <p:nvSpPr>
            <p:cNvPr id="37" name="TextBox 61">
              <a:extLst>
                <a:ext uri="{FF2B5EF4-FFF2-40B4-BE49-F238E27FC236}">
                  <a16:creationId xmlns:a16="http://schemas.microsoft.com/office/drawing/2014/main" id="{8AE374AE-940A-D023-37DD-C6A86FF840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6188" y="1700213"/>
              <a:ext cx="273819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Mar.</a:t>
              </a:r>
            </a:p>
          </p:txBody>
        </p:sp>
        <p:sp>
          <p:nvSpPr>
            <p:cNvPr id="38" name="TextBox 62">
              <a:extLst>
                <a:ext uri="{FF2B5EF4-FFF2-40B4-BE49-F238E27FC236}">
                  <a16:creationId xmlns:a16="http://schemas.microsoft.com/office/drawing/2014/main" id="{2CB080DD-7FAA-17D4-3D81-50143A4CF6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1875" y="1700213"/>
              <a:ext cx="267544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Jun.</a:t>
              </a: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id="{BCDC3E7F-BCD0-06D8-C843-C2D9550740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7050" y="1700213"/>
              <a:ext cx="267544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Jun.</a:t>
              </a:r>
            </a:p>
          </p:txBody>
        </p:sp>
        <p:sp>
          <p:nvSpPr>
            <p:cNvPr id="40" name="TextBox 64">
              <a:extLst>
                <a:ext uri="{FF2B5EF4-FFF2-40B4-BE49-F238E27FC236}">
                  <a16:creationId xmlns:a16="http://schemas.microsoft.com/office/drawing/2014/main" id="{49B73B12-7993-6975-5BA6-98012B509B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83475" y="1700213"/>
              <a:ext cx="267544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 dirty="0">
                  <a:solidFill>
                    <a:prstClr val="black"/>
                  </a:solidFill>
                  <a:latin typeface="Montserrat" panose="00000500000000000000" pitchFamily="2" charset="0"/>
                </a:rPr>
                <a:t>Jun.</a:t>
              </a:r>
            </a:p>
          </p:txBody>
        </p:sp>
        <p:sp>
          <p:nvSpPr>
            <p:cNvPr id="41" name="TextBox 65">
              <a:extLst>
                <a:ext uri="{FF2B5EF4-FFF2-40B4-BE49-F238E27FC236}">
                  <a16:creationId xmlns:a16="http://schemas.microsoft.com/office/drawing/2014/main" id="{A721A25E-D180-4AAD-C822-7EE14A17F9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2900" y="1700213"/>
              <a:ext cx="272564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Sep.</a:t>
              </a:r>
            </a:p>
          </p:txBody>
        </p:sp>
        <p:sp>
          <p:nvSpPr>
            <p:cNvPr id="42" name="TextBox 66">
              <a:extLst>
                <a:ext uri="{FF2B5EF4-FFF2-40B4-BE49-F238E27FC236}">
                  <a16:creationId xmlns:a16="http://schemas.microsoft.com/office/drawing/2014/main" id="{9FC79005-DA1F-9BEE-5FBF-D50315A5C1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40450" y="1700213"/>
              <a:ext cx="272564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Sep.</a:t>
              </a:r>
            </a:p>
          </p:txBody>
        </p:sp>
        <p:sp>
          <p:nvSpPr>
            <p:cNvPr id="43" name="TextBox 67">
              <a:extLst>
                <a:ext uri="{FF2B5EF4-FFF2-40B4-BE49-F238E27FC236}">
                  <a16:creationId xmlns:a16="http://schemas.microsoft.com/office/drawing/2014/main" id="{1DAA17BC-483E-568E-6B5D-7A0100F5AB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5550" y="1716088"/>
              <a:ext cx="272564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Sep.</a:t>
              </a:r>
            </a:p>
          </p:txBody>
        </p:sp>
        <p:sp>
          <p:nvSpPr>
            <p:cNvPr id="44" name="TextBox 69">
              <a:extLst>
                <a:ext uri="{FF2B5EF4-FFF2-40B4-BE49-F238E27FC236}">
                  <a16:creationId xmlns:a16="http://schemas.microsoft.com/office/drawing/2014/main" id="{D643D735-EF78-0618-22FE-C2804EE5C4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3650" y="1700213"/>
              <a:ext cx="277583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Dec.</a:t>
              </a:r>
            </a:p>
          </p:txBody>
        </p:sp>
        <p:sp>
          <p:nvSpPr>
            <p:cNvPr id="45" name="TextBox 70">
              <a:extLst>
                <a:ext uri="{FF2B5EF4-FFF2-40B4-BE49-F238E27FC236}">
                  <a16:creationId xmlns:a16="http://schemas.microsoft.com/office/drawing/2014/main" id="{8DB7EE05-A91E-896E-F925-185422A3EF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7400" y="1700213"/>
              <a:ext cx="277583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Dec.</a:t>
              </a:r>
            </a:p>
          </p:txBody>
        </p:sp>
        <p:sp>
          <p:nvSpPr>
            <p:cNvPr id="46" name="TextBox 71">
              <a:extLst>
                <a:ext uri="{FF2B5EF4-FFF2-40B4-BE49-F238E27FC236}">
                  <a16:creationId xmlns:a16="http://schemas.microsoft.com/office/drawing/2014/main" id="{3DBA0064-C662-83C5-CED5-777B48E828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21463" y="1700213"/>
              <a:ext cx="277583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Dec.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FB7D0AA-A032-F063-1100-3B7DE3909B40}"/>
                </a:ext>
              </a:extLst>
            </p:cNvPr>
            <p:cNvSpPr txBox="1"/>
            <p:nvPr/>
          </p:nvSpPr>
          <p:spPr>
            <a:xfrm>
              <a:off x="7413625" y="1431925"/>
              <a:ext cx="362916" cy="160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900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48" name="Diamond 16">
              <a:extLst>
                <a:ext uri="{FF2B5EF4-FFF2-40B4-BE49-F238E27FC236}">
                  <a16:creationId xmlns:a16="http://schemas.microsoft.com/office/drawing/2014/main" id="{B51F774C-E112-C5DC-BA52-B176BEEB8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8913" y="2403475"/>
              <a:ext cx="649287" cy="276225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altLang="en-US" sz="900" dirty="0">
                <a:solidFill>
                  <a:prstClr val="black"/>
                </a:solidFill>
              </a:endParaRPr>
            </a:p>
          </p:txBody>
        </p:sp>
        <p:sp>
          <p:nvSpPr>
            <p:cNvPr id="49" name="Chevron 58">
              <a:extLst>
                <a:ext uri="{FF2B5EF4-FFF2-40B4-BE49-F238E27FC236}">
                  <a16:creationId xmlns:a16="http://schemas.microsoft.com/office/drawing/2014/main" id="{4A79BD17-DCFA-8A5C-2A90-1EECCF7C4AA3}"/>
                </a:ext>
              </a:extLst>
            </p:cNvPr>
            <p:cNvSpPr/>
            <p:nvPr/>
          </p:nvSpPr>
          <p:spPr bwMode="auto">
            <a:xfrm>
              <a:off x="3403600" y="4075113"/>
              <a:ext cx="2909888" cy="168275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800" b="1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</a:rPr>
                <a:t>Stage-3 (CT &amp; SA) </a:t>
              </a:r>
            </a:p>
          </p:txBody>
        </p:sp>
        <p:sp>
          <p:nvSpPr>
            <p:cNvPr id="50" name="Chevron 60">
              <a:extLst>
                <a:ext uri="{FF2B5EF4-FFF2-40B4-BE49-F238E27FC236}">
                  <a16:creationId xmlns:a16="http://schemas.microsoft.com/office/drawing/2014/main" id="{3DF895DA-C62D-E6A1-7F04-5A76D4A6AD91}"/>
                </a:ext>
              </a:extLst>
            </p:cNvPr>
            <p:cNvSpPr/>
            <p:nvPr/>
          </p:nvSpPr>
          <p:spPr bwMode="auto">
            <a:xfrm>
              <a:off x="2208213" y="3654425"/>
              <a:ext cx="2536825" cy="166688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800" b="1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</a:rPr>
                <a:t>Stage-2 </a:t>
              </a:r>
              <a:r>
                <a:rPr lang="fr-FR" sz="800" b="1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</a:rPr>
                <a:t>Study</a:t>
              </a:r>
              <a:r>
                <a:rPr lang="fr-FR" sz="800" b="1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</a:rPr>
                <a:t>/Work Phase</a:t>
              </a:r>
            </a:p>
          </p:txBody>
        </p:sp>
        <p:sp>
          <p:nvSpPr>
            <p:cNvPr id="51" name="Chevron 58">
              <a:extLst>
                <a:ext uri="{FF2B5EF4-FFF2-40B4-BE49-F238E27FC236}">
                  <a16:creationId xmlns:a16="http://schemas.microsoft.com/office/drawing/2014/main" id="{A0675EA6-3682-3882-C6EC-269710635FD2}"/>
                </a:ext>
              </a:extLst>
            </p:cNvPr>
            <p:cNvSpPr/>
            <p:nvPr/>
          </p:nvSpPr>
          <p:spPr bwMode="auto">
            <a:xfrm>
              <a:off x="6211888" y="4068763"/>
              <a:ext cx="557212" cy="17938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52" name="Chevron 60">
              <a:extLst>
                <a:ext uri="{FF2B5EF4-FFF2-40B4-BE49-F238E27FC236}">
                  <a16:creationId xmlns:a16="http://schemas.microsoft.com/office/drawing/2014/main" id="{46F379BB-3B1D-5A54-224A-79C9D3E21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9450" y="2428875"/>
              <a:ext cx="749300" cy="228600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>
                <a:defRPr/>
              </a:pPr>
              <a:r>
                <a:rPr lang="fr-FR" altLang="en-US" sz="700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Rel-19 Content </a:t>
              </a:r>
              <a:r>
                <a:rPr lang="fr-FR" altLang="en-US" sz="700" b="1" dirty="0" err="1">
                  <a:solidFill>
                    <a:prstClr val="black"/>
                  </a:solidFill>
                  <a:latin typeface="Montserrat" panose="00000500000000000000" pitchFamily="50" charset="0"/>
                </a:rPr>
                <a:t>Approval</a:t>
              </a:r>
              <a:endParaRPr lang="fr-FR" altLang="en-US" sz="700" b="1" dirty="0">
                <a:solidFill>
                  <a:prstClr val="black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3" name="TextBox 7">
              <a:extLst>
                <a:ext uri="{FF2B5EF4-FFF2-40B4-BE49-F238E27FC236}">
                  <a16:creationId xmlns:a16="http://schemas.microsoft.com/office/drawing/2014/main" id="{925F1F0E-5B48-AAFF-A026-20463CF03C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1195" y="2441575"/>
              <a:ext cx="531074" cy="213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altLang="en-US" sz="700" b="1" dirty="0">
                  <a:solidFill>
                    <a:prstClr val="black"/>
                  </a:solidFill>
                  <a:latin typeface="Montserrat" panose="00000500000000000000" pitchFamily="2" charset="0"/>
                </a:rPr>
                <a:t>SA Rel-19 </a:t>
              </a:r>
            </a:p>
            <a:p>
              <a:pPr algn="ctr">
                <a:defRPr/>
              </a:pPr>
              <a:r>
                <a:rPr lang="fr-FR" altLang="en-US" sz="700" b="1" dirty="0">
                  <a:solidFill>
                    <a:prstClr val="black"/>
                  </a:solidFill>
                  <a:latin typeface="Montserrat" panose="00000500000000000000" pitchFamily="2" charset="0"/>
                </a:rPr>
                <a:t>Workshop</a:t>
              </a:r>
            </a:p>
          </p:txBody>
        </p:sp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21A189F0-DEE8-714C-C3E5-39ABB34725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4193" y="1636713"/>
              <a:ext cx="448250" cy="13901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700">
                  <a:solidFill>
                    <a:prstClr val="black"/>
                  </a:solidFill>
                  <a:latin typeface="Montserrat" panose="00000500000000000000" pitchFamily="2" charset="0"/>
                </a:rPr>
                <a:t>TSG#100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55" name="TextBox 60">
              <a:extLst>
                <a:ext uri="{FF2B5EF4-FFF2-40B4-BE49-F238E27FC236}">
                  <a16:creationId xmlns:a16="http://schemas.microsoft.com/office/drawing/2014/main" id="{B4E6BAC9-8128-1656-EAA6-E13007675B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4975" y="1712913"/>
              <a:ext cx="291388" cy="128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altLang="en-US" sz="600">
                  <a:solidFill>
                    <a:prstClr val="black"/>
                  </a:solidFill>
                  <a:latin typeface="Montserrat" panose="00000500000000000000" pitchFamily="2" charset="0"/>
                </a:rPr>
                <a:t>June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F4ED795-301A-B270-583E-724D3AC882B8}"/>
                </a:ext>
              </a:extLst>
            </p:cNvPr>
            <p:cNvSpPr txBox="1"/>
            <p:nvPr/>
          </p:nvSpPr>
          <p:spPr>
            <a:xfrm>
              <a:off x="1820863" y="1447800"/>
              <a:ext cx="394289" cy="1764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050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57" name="Rectangle 12">
              <a:extLst>
                <a:ext uri="{FF2B5EF4-FFF2-40B4-BE49-F238E27FC236}">
                  <a16:creationId xmlns:a16="http://schemas.microsoft.com/office/drawing/2014/main" id="{DD656A07-A7BC-3F8D-3D4E-325192795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8488" y="4824413"/>
              <a:ext cx="652462" cy="23525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en-GB" altLang="en-US" sz="16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Now</a:t>
              </a: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25BD061E-7711-AC89-E462-2789B3AA4995}"/>
                </a:ext>
              </a:extLst>
            </p:cNvPr>
            <p:cNvSpPr/>
            <p:nvPr/>
          </p:nvSpPr>
          <p:spPr bwMode="auto">
            <a:xfrm>
              <a:off x="2133600" y="2012950"/>
              <a:ext cx="549275" cy="166688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800" b="1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421057C8-4103-FA66-B28D-40CEF65926F5}"/>
                </a:ext>
              </a:extLst>
            </p:cNvPr>
            <p:cNvSpPr/>
            <p:nvPr/>
          </p:nvSpPr>
          <p:spPr bwMode="auto">
            <a:xfrm>
              <a:off x="1184275" y="2009775"/>
              <a:ext cx="1046163" cy="166688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800" b="1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</a:rPr>
                <a:t>SA1 Stage-1        80%</a:t>
              </a:r>
            </a:p>
          </p:txBody>
        </p:sp>
        <p:sp>
          <p:nvSpPr>
            <p:cNvPr id="60" name="TextBox 7">
              <a:extLst>
                <a:ext uri="{FF2B5EF4-FFF2-40B4-BE49-F238E27FC236}">
                  <a16:creationId xmlns:a16="http://schemas.microsoft.com/office/drawing/2014/main" id="{18FAC0FA-46A9-B3E6-AAF4-4F4032886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9377" y="4064199"/>
              <a:ext cx="474663" cy="19248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fr-FR" altLang="en-US" sz="600" b="1" dirty="0">
                  <a:solidFill>
                    <a:prstClr val="black"/>
                  </a:solidFill>
                  <a:latin typeface="Montserrat" panose="00000500000000000000" pitchFamily="2" charset="0"/>
                </a:rPr>
                <a:t>ASN.1 / Open API</a:t>
              </a:r>
            </a:p>
          </p:txBody>
        </p:sp>
        <p:sp>
          <p:nvSpPr>
            <p:cNvPr id="61" name="Speech Bubble: Rectangle with Corners Rounded 7">
              <a:extLst>
                <a:ext uri="{FF2B5EF4-FFF2-40B4-BE49-F238E27FC236}">
                  <a16:creationId xmlns:a16="http://schemas.microsoft.com/office/drawing/2014/main" id="{DF4F269C-85FC-6C46-0BA2-14392C4BB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125" y="2117725"/>
              <a:ext cx="466725" cy="263525"/>
            </a:xfrm>
            <a:prstGeom prst="wedgeRoundRectCallout">
              <a:avLst>
                <a:gd name="adj1" fmla="val -67449"/>
                <a:gd name="adj2" fmla="val -54944"/>
                <a:gd name="adj3" fmla="val 16667"/>
              </a:avLst>
            </a:prstGeom>
            <a:solidFill>
              <a:srgbClr val="B1D254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r>
                <a:rPr lang="en-US" altLang="en-US" sz="800" b="1" dirty="0">
                  <a:solidFill>
                    <a:srgbClr val="FF0000"/>
                  </a:solidFill>
                  <a:latin typeface="Montserrat" panose="00000500000000000000" pitchFamily="2" charset="0"/>
                </a:rPr>
                <a:t>Stage-1 Freeze</a:t>
              </a:r>
            </a:p>
          </p:txBody>
        </p:sp>
        <p:sp>
          <p:nvSpPr>
            <p:cNvPr id="62" name="Speech Bubble: Rectangle with Corners Rounded 8">
              <a:extLst>
                <a:ext uri="{FF2B5EF4-FFF2-40B4-BE49-F238E27FC236}">
                  <a16:creationId xmlns:a16="http://schemas.microsoft.com/office/drawing/2014/main" id="{A211E159-3CCC-5EAD-691E-C4355D3BB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275" y="2887663"/>
              <a:ext cx="573088" cy="447675"/>
            </a:xfrm>
            <a:prstGeom prst="wedgeRoundRectCallout">
              <a:avLst>
                <a:gd name="adj1" fmla="val 59394"/>
                <a:gd name="adj2" fmla="val -100597"/>
                <a:gd name="adj3" fmla="val 16667"/>
              </a:avLst>
            </a:prstGeom>
            <a:solidFill>
              <a:srgbClr val="FFC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endParaRPr lang="en-US" altLang="en-US" sz="800" b="1">
                <a:solidFill>
                  <a:srgbClr val="FF0000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63" name="Speech Bubble: Rectangle with Corners Rounded 9">
              <a:extLst>
                <a:ext uri="{FF2B5EF4-FFF2-40B4-BE49-F238E27FC236}">
                  <a16:creationId xmlns:a16="http://schemas.microsoft.com/office/drawing/2014/main" id="{99C26581-6AE6-DB7E-762D-25498A399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725" y="2887663"/>
              <a:ext cx="625475" cy="447675"/>
            </a:xfrm>
            <a:prstGeom prst="wedgeRoundRectCallout">
              <a:avLst>
                <a:gd name="adj1" fmla="val 7773"/>
                <a:gd name="adj2" fmla="val -103477"/>
                <a:gd name="adj3" fmla="val 16667"/>
              </a:avLst>
            </a:prstGeom>
            <a:solidFill>
              <a:srgbClr val="FFC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r>
                <a:rPr lang="en-US" altLang="en-US" sz="800" b="1">
                  <a:solidFill>
                    <a:srgbClr val="FF0000"/>
                  </a:solidFill>
                  <a:latin typeface="Montserrat" panose="00000500000000000000" pitchFamily="2" charset="0"/>
                </a:rPr>
                <a:t>Selected Rel-19 SID/WID Approval  </a:t>
              </a:r>
            </a:p>
          </p:txBody>
        </p:sp>
        <p:sp>
          <p:nvSpPr>
            <p:cNvPr id="128" name="Speech Bubble: Rectangle with Corners Rounded 10">
              <a:extLst>
                <a:ext uri="{FF2B5EF4-FFF2-40B4-BE49-F238E27FC236}">
                  <a16:creationId xmlns:a16="http://schemas.microsoft.com/office/drawing/2014/main" id="{1C90DC0C-5ADA-74B7-0AE3-F991F9EEB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0475" y="2887663"/>
              <a:ext cx="625475" cy="434975"/>
            </a:xfrm>
            <a:prstGeom prst="wedgeRoundRectCallout">
              <a:avLst>
                <a:gd name="adj1" fmla="val -26227"/>
                <a:gd name="adj2" fmla="val -105731"/>
                <a:gd name="adj3" fmla="val 16667"/>
              </a:avLst>
            </a:prstGeom>
            <a:solidFill>
              <a:srgbClr val="FFC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r>
                <a:rPr lang="en-US" altLang="en-US" sz="800" b="1">
                  <a:solidFill>
                    <a:srgbClr val="FF0000"/>
                  </a:solidFill>
                  <a:latin typeface="Montserrat" panose="00000500000000000000" pitchFamily="2" charset="0"/>
                </a:rPr>
                <a:t>Rel-19 Final Package Approval  </a:t>
              </a:r>
            </a:p>
          </p:txBody>
        </p:sp>
        <p:sp>
          <p:nvSpPr>
            <p:cNvPr id="129" name="Speech Bubble: Rectangle with Corners Rounded 11">
              <a:extLst>
                <a:ext uri="{FF2B5EF4-FFF2-40B4-BE49-F238E27FC236}">
                  <a16:creationId xmlns:a16="http://schemas.microsoft.com/office/drawing/2014/main" id="{3709CB51-190A-2C54-E548-03718375E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175" y="3754438"/>
              <a:ext cx="479425" cy="263525"/>
            </a:xfrm>
            <a:prstGeom prst="wedgeRoundRectCallout">
              <a:avLst>
                <a:gd name="adj1" fmla="val -67449"/>
                <a:gd name="adj2" fmla="val -54944"/>
                <a:gd name="adj3" fmla="val 16667"/>
              </a:avLst>
            </a:prstGeom>
            <a:solidFill>
              <a:srgbClr val="B1D254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r>
                <a:rPr lang="en-US" altLang="en-US" sz="800" b="1">
                  <a:solidFill>
                    <a:srgbClr val="FF0000"/>
                  </a:solidFill>
                  <a:latin typeface="Montserrat" panose="00000500000000000000" pitchFamily="2" charset="0"/>
                </a:rPr>
                <a:t>Stage-2 Freeze</a:t>
              </a:r>
            </a:p>
          </p:txBody>
        </p:sp>
        <p:sp>
          <p:nvSpPr>
            <p:cNvPr id="130" name="Speech Bubble: Rectangle with Corners Rounded 12">
              <a:extLst>
                <a:ext uri="{FF2B5EF4-FFF2-40B4-BE49-F238E27FC236}">
                  <a16:creationId xmlns:a16="http://schemas.microsoft.com/office/drawing/2014/main" id="{311824B1-B7B4-DD51-FB07-78A729789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8338" y="4337050"/>
              <a:ext cx="479425" cy="263525"/>
            </a:xfrm>
            <a:prstGeom prst="wedgeRoundRectCallout">
              <a:avLst>
                <a:gd name="adj1" fmla="val 57463"/>
                <a:gd name="adj2" fmla="val -83755"/>
                <a:gd name="adj3" fmla="val 16667"/>
              </a:avLst>
            </a:prstGeom>
            <a:solidFill>
              <a:srgbClr val="B1D254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r>
                <a:rPr lang="en-US" altLang="en-US" sz="800" b="1">
                  <a:solidFill>
                    <a:srgbClr val="FF0000"/>
                  </a:solidFill>
                  <a:latin typeface="Montserrat" panose="00000500000000000000" pitchFamily="2" charset="0"/>
                </a:rPr>
                <a:t>Stage-3 Freeze</a:t>
              </a:r>
            </a:p>
          </p:txBody>
        </p:sp>
        <p:sp>
          <p:nvSpPr>
            <p:cNvPr id="131" name="Speech Bubble: Rectangle with Corners Rounded 14">
              <a:extLst>
                <a:ext uri="{FF2B5EF4-FFF2-40B4-BE49-F238E27FC236}">
                  <a16:creationId xmlns:a16="http://schemas.microsoft.com/office/drawing/2014/main" id="{42DEFC71-82AF-6F19-ECE4-FB729DE538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2913" y="4335463"/>
              <a:ext cx="565150" cy="265112"/>
            </a:xfrm>
            <a:prstGeom prst="wedgeRoundRectCallout">
              <a:avLst>
                <a:gd name="adj1" fmla="val -55014"/>
                <a:gd name="adj2" fmla="val -83755"/>
                <a:gd name="adj3" fmla="val 16667"/>
              </a:avLst>
            </a:prstGeom>
            <a:solidFill>
              <a:srgbClr val="B1D254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r>
                <a:rPr lang="en-US" altLang="en-US" sz="800" b="1">
                  <a:solidFill>
                    <a:srgbClr val="FF0000"/>
                  </a:solidFill>
                  <a:latin typeface="Montserrat" panose="00000500000000000000" pitchFamily="2" charset="0"/>
                </a:rPr>
                <a:t>Rel-19 complete</a:t>
              </a:r>
            </a:p>
          </p:txBody>
        </p:sp>
        <p:sp>
          <p:nvSpPr>
            <p:cNvPr id="132" name="Arrow: Left-Right 131">
              <a:extLst>
                <a:ext uri="{FF2B5EF4-FFF2-40B4-BE49-F238E27FC236}">
                  <a16:creationId xmlns:a16="http://schemas.microsoft.com/office/drawing/2014/main" id="{2AB1ABFE-48EF-0057-0DED-2923061D19A6}"/>
                </a:ext>
              </a:extLst>
            </p:cNvPr>
            <p:cNvSpPr/>
            <p:nvPr/>
          </p:nvSpPr>
          <p:spPr bwMode="auto">
            <a:xfrm>
              <a:off x="1798638" y="3430588"/>
              <a:ext cx="427037" cy="179387"/>
            </a:xfrm>
            <a:prstGeom prst="leftRightArrow">
              <a:avLst>
                <a:gd name="adj1" fmla="val 69489"/>
                <a:gd name="adj2" fmla="val 50000"/>
              </a:avLst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68580" tIns="34290" rIns="68580" bIns="34290"/>
            <a:lstStyle/>
            <a:p>
              <a:pPr>
                <a:defRPr/>
              </a:pPr>
              <a:r>
                <a:rPr lang="en-US" sz="700" b="1" dirty="0">
                  <a:solidFill>
                    <a:prstClr val="black"/>
                  </a:solidFill>
                  <a:latin typeface="Arial" charset="0"/>
                </a:rPr>
                <a:t>MED</a:t>
              </a:r>
            </a:p>
          </p:txBody>
        </p:sp>
        <p:sp>
          <p:nvSpPr>
            <p:cNvPr id="133" name="Speech Bubble: Rectangle with Corners Rounded 26">
              <a:extLst>
                <a:ext uri="{FF2B5EF4-FFF2-40B4-BE49-F238E27FC236}">
                  <a16:creationId xmlns:a16="http://schemas.microsoft.com/office/drawing/2014/main" id="{04DA380D-A91A-8E0A-CCF4-7075AA851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4938" y="3922713"/>
              <a:ext cx="523875" cy="304800"/>
            </a:xfrm>
            <a:prstGeom prst="wedgeRoundRectCallout">
              <a:avLst>
                <a:gd name="adj1" fmla="val 116231"/>
                <a:gd name="adj2" fmla="val -157681"/>
                <a:gd name="adj3" fmla="val 16667"/>
              </a:avLst>
            </a:prstGeom>
            <a:solidFill>
              <a:srgbClr val="FFC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endParaRPr lang="en-US" altLang="en-US" sz="800" b="1">
                <a:solidFill>
                  <a:srgbClr val="FF0000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4" name="Speech Bubble: Rectangle with Corners Rounded 25">
              <a:extLst>
                <a:ext uri="{FF2B5EF4-FFF2-40B4-BE49-F238E27FC236}">
                  <a16:creationId xmlns:a16="http://schemas.microsoft.com/office/drawing/2014/main" id="{57061102-014D-CF28-7787-F1CCF935E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1738" y="3813175"/>
              <a:ext cx="649287" cy="365125"/>
            </a:xfrm>
            <a:prstGeom prst="wedgeRoundRectCallout">
              <a:avLst>
                <a:gd name="adj1" fmla="val 79681"/>
                <a:gd name="adj2" fmla="val -112671"/>
                <a:gd name="adj3" fmla="val 16667"/>
              </a:avLst>
            </a:prstGeom>
            <a:solidFill>
              <a:srgbClr val="FFC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r>
                <a:rPr lang="en-US" altLang="en-US" sz="800" b="1">
                  <a:solidFill>
                    <a:srgbClr val="FF0000"/>
                  </a:solidFill>
                  <a:latin typeface="Montserrat" panose="00000500000000000000" pitchFamily="2" charset="0"/>
                </a:rPr>
                <a:t>Moderated Email Discussions </a:t>
              </a:r>
            </a:p>
          </p:txBody>
        </p:sp>
        <p:sp>
          <p:nvSpPr>
            <p:cNvPr id="135" name="Arrow: Left-Right 134">
              <a:extLst>
                <a:ext uri="{FF2B5EF4-FFF2-40B4-BE49-F238E27FC236}">
                  <a16:creationId xmlns:a16="http://schemas.microsoft.com/office/drawing/2014/main" id="{F2BA1DA4-C057-3FA9-8132-A58C86CA3EC3}"/>
                </a:ext>
              </a:extLst>
            </p:cNvPr>
            <p:cNvSpPr/>
            <p:nvPr/>
          </p:nvSpPr>
          <p:spPr bwMode="auto">
            <a:xfrm>
              <a:off x="2228850" y="3425825"/>
              <a:ext cx="427038" cy="180975"/>
            </a:xfrm>
            <a:prstGeom prst="leftRightArrow">
              <a:avLst>
                <a:gd name="adj1" fmla="val 69489"/>
                <a:gd name="adj2" fmla="val 50000"/>
              </a:avLst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68580" tIns="34290" rIns="68580" bIns="34290"/>
            <a:lstStyle/>
            <a:p>
              <a:pPr>
                <a:defRPr/>
              </a:pPr>
              <a:r>
                <a:rPr lang="en-US" sz="700" b="1" dirty="0">
                  <a:solidFill>
                    <a:prstClr val="black"/>
                  </a:solidFill>
                  <a:latin typeface="Arial" charset="0"/>
                </a:rPr>
                <a:t>MED</a:t>
              </a:r>
            </a:p>
          </p:txBody>
        </p:sp>
        <p:sp>
          <p:nvSpPr>
            <p:cNvPr id="136" name="Speech Bubble: Rectangle with Corners Rounded 31">
              <a:extLst>
                <a:ext uri="{FF2B5EF4-FFF2-40B4-BE49-F238E27FC236}">
                  <a16:creationId xmlns:a16="http://schemas.microsoft.com/office/drawing/2014/main" id="{73803C33-22BB-980D-9E7C-2669DCBEE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6750" y="4203700"/>
              <a:ext cx="841375" cy="528638"/>
            </a:xfrm>
            <a:prstGeom prst="wedgeRoundRectCallout">
              <a:avLst>
                <a:gd name="adj1" fmla="val -2472"/>
                <a:gd name="adj2" fmla="val -119528"/>
                <a:gd name="adj3" fmla="val 16667"/>
              </a:avLst>
            </a:prstGeom>
            <a:solidFill>
              <a:srgbClr val="FFC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 algn="ctr"/>
              <a:r>
                <a:rPr lang="en-US" altLang="en-US" sz="800" b="1">
                  <a:solidFill>
                    <a:srgbClr val="FF0000"/>
                  </a:solidFill>
                  <a:latin typeface="Montserrat" panose="00000500000000000000" pitchFamily="2" charset="0"/>
                </a:rPr>
                <a:t>WG starts working  on Rel-19 SID/WID approved at SA#101</a:t>
              </a:r>
            </a:p>
          </p:txBody>
        </p:sp>
        <p:sp>
          <p:nvSpPr>
            <p:cNvPr id="137" name="TextBox 7">
              <a:extLst>
                <a:ext uri="{FF2B5EF4-FFF2-40B4-BE49-F238E27FC236}">
                  <a16:creationId xmlns:a16="http://schemas.microsoft.com/office/drawing/2014/main" id="{1CFE25B3-15C9-8F2D-5812-6481990789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700" y="2872980"/>
              <a:ext cx="638175" cy="49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800" b="1" dirty="0">
                  <a:solidFill>
                    <a:srgbClr val="FF0000"/>
                  </a:solidFill>
                  <a:latin typeface="Montserrat" panose="00000500000000000000" pitchFamily="2" charset="0"/>
                </a:rPr>
                <a:t>Rel-19 Scope Discussion / Guidance to WG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370892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>
            <a:extLst>
              <a:ext uri="{FF2B5EF4-FFF2-40B4-BE49-F238E27FC236}">
                <a16:creationId xmlns:a16="http://schemas.microsoft.com/office/drawing/2014/main" id="{186D4E85-9B43-D9FD-459A-BC8F6B5AE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700" y="295086"/>
            <a:ext cx="8214784" cy="590931"/>
          </a:xfrm>
        </p:spPr>
        <p:txBody>
          <a:bodyPr/>
          <a:lstStyle/>
          <a:p>
            <a:r>
              <a:rPr lang="en-US" altLang="en-US" sz="3600" dirty="0">
                <a:latin typeface="Qualcomm Office Regular"/>
              </a:rPr>
              <a:t>SA2 Rel-19 candidate topics (from SA#100)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163E458E-2F0B-953C-6DD6-D5A48699F321}"/>
              </a:ext>
            </a:extLst>
          </p:cNvPr>
          <p:cNvGraphicFramePr>
            <a:graphicFrameLocks/>
          </p:cNvGraphicFramePr>
          <p:nvPr/>
        </p:nvGraphicFramePr>
        <p:xfrm>
          <a:off x="215197" y="1002537"/>
          <a:ext cx="9851156" cy="5577202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4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44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US" sz="15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Rel-19 Core Topics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Rel-19 Miscellaneous Topics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Satellite Architecture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SBA framework enhancement / 5GS enhancement for Cloud Native Deployment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XRM Enhancements and Metaverse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Network Slicing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 SA Roaming services and Intermediaries (GSMA 5MRR request)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1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Multi-access (Dual 3GPP + ATSSS 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Traffic Management  (Monitoring + + QUIC)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in handling of Radio Capabilities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5GC enhancements for IP routing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/ Energy Saving as a Service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Enhancing Emergency Services when Zero CS network coverage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IMS and NG_RTC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NPN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Edge Computing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Ranging Phase 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Proximity Services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LCS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11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TSC/URLLC/TRS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Mobile VPN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Network Sharing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Architecture Enhancements for Energy Utilities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61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13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+ identification of device behind RG/AP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eUEPO</a:t>
                      </a: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(UE Policy)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892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14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 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Interworking of Non-3GPP Digital Terrestrial Broadcast Networks with 5GS Multicast Broadcast Services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UAS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RVAS (Roaming Value-Added Services)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VMR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17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UPEAS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" name="TextBox 1">
            <a:extLst>
              <a:ext uri="{FF2B5EF4-FFF2-40B4-BE49-F238E27FC236}">
                <a16:creationId xmlns:a16="http://schemas.microsoft.com/office/drawing/2014/main" id="{385C5EE3-0D53-EC12-EF29-8F8BCD26D825}"/>
              </a:ext>
            </a:extLst>
          </p:cNvPr>
          <p:cNvSpPr txBox="1"/>
          <p:nvPr/>
        </p:nvSpPr>
        <p:spPr>
          <a:xfrm>
            <a:off x="10194897" y="3883124"/>
            <a:ext cx="1875692" cy="2256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>
            <a:spAutoFit/>
          </a:bodyPr>
          <a:lstStyle>
            <a:def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3251036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333" dirty="0">
                <a:solidFill>
                  <a:schemeClr val="tx2"/>
                </a:solidFill>
                <a:highlight>
                  <a:srgbClr val="00FF00"/>
                </a:highlight>
              </a:rPr>
              <a:t>Green</a:t>
            </a:r>
            <a:r>
              <a:rPr lang="en-US" sz="1333" dirty="0">
                <a:solidFill>
                  <a:schemeClr val="tx2"/>
                </a:solidFill>
              </a:rPr>
              <a:t> denotes topics for which SIDs were agreed at the SA#101 meeting. </a:t>
            </a:r>
          </a:p>
          <a:p>
            <a:pPr defTabSz="3251036">
              <a:lnSpc>
                <a:spcPct val="100000"/>
              </a:lnSpc>
              <a:spcBef>
                <a:spcPts val="0"/>
              </a:spcBef>
              <a:defRPr/>
            </a:pPr>
            <a:endParaRPr lang="en-US" sz="1333" dirty="0">
              <a:solidFill>
                <a:schemeClr val="tx2"/>
              </a:solidFill>
            </a:endParaRPr>
          </a:p>
          <a:p>
            <a:pPr defTabSz="3251036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333" dirty="0">
                <a:solidFill>
                  <a:schemeClr val="tx2"/>
                </a:solidFill>
                <a:highlight>
                  <a:srgbClr val="00FFFF"/>
                </a:highlight>
              </a:rPr>
              <a:t>Cyan</a:t>
            </a:r>
            <a:r>
              <a:rPr lang="en-US" sz="1333" dirty="0">
                <a:solidFill>
                  <a:schemeClr val="tx2"/>
                </a:solidFill>
              </a:rPr>
              <a:t> denotes topics that will be discussed further in Q4. </a:t>
            </a:r>
          </a:p>
          <a:p>
            <a:pPr defTabSz="3251036">
              <a:lnSpc>
                <a:spcPct val="100000"/>
              </a:lnSpc>
              <a:spcBef>
                <a:spcPts val="0"/>
              </a:spcBef>
              <a:defRPr/>
            </a:pPr>
            <a:endParaRPr lang="en-US" sz="1333" dirty="0">
              <a:solidFill>
                <a:schemeClr val="tx2"/>
              </a:solidFill>
            </a:endParaRPr>
          </a:p>
          <a:p>
            <a:pPr defTabSz="3251036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333" dirty="0">
                <a:solidFill>
                  <a:schemeClr val="tx2"/>
                </a:solidFill>
              </a:rPr>
              <a:t>The remaining topics will not be part of Rel-19 content. 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234496"/>
            <a:ext cx="10515600" cy="1325563"/>
          </a:xfrm>
        </p:spPr>
        <p:txBody>
          <a:bodyPr/>
          <a:lstStyle/>
          <a:p>
            <a:r>
              <a:rPr lang="en-US" dirty="0"/>
              <a:t>Release 19 Progress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2000" dirty="0"/>
              <a:t>SA1 has achieved 80% completion for the Rel-19 stage-1 normative work. </a:t>
            </a:r>
          </a:p>
          <a:p>
            <a:pPr marL="447675" indent="-447675"/>
            <a:r>
              <a:rPr lang="en-US" sz="2000" dirty="0"/>
              <a:t>SA#101 approved 5 Rel-19 study items for SA2. The Final Rel-19 content for SA2 will be approved at SA#102.</a:t>
            </a:r>
          </a:p>
          <a:p>
            <a:pPr marL="904875" lvl="1" indent="-447675"/>
            <a:r>
              <a:rPr lang="en-US" sz="1600" dirty="0"/>
              <a:t>SA2 is asked to submit agreed Rel-19 SIDs to SA#102 for approval. SA2 may also endorse the Rel-19 SIDs which can be submitted as a company contribution to SA#102. </a:t>
            </a:r>
          </a:p>
          <a:p>
            <a:pPr marL="447675" indent="-447675"/>
            <a:r>
              <a:rPr lang="en-US" sz="2000" dirty="0"/>
              <a:t>SA6 has 7 ongoing studies on Rel-19</a:t>
            </a:r>
          </a:p>
          <a:p>
            <a:pPr marL="447675" indent="-447675"/>
            <a:r>
              <a:rPr lang="en-US" sz="2000" dirty="0"/>
              <a:t>SA3 has 3 studies approved on Rel-19</a:t>
            </a:r>
          </a:p>
        </p:txBody>
      </p:sp>
    </p:spTree>
    <p:extLst>
      <p:ext uri="{BB962C8B-B14F-4D97-AF65-F5344CB8AC3E}">
        <p14:creationId xmlns:p14="http://schemas.microsoft.com/office/powerpoint/2010/main" val="236757819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56649</TotalTime>
  <Words>1817</Words>
  <Application>Microsoft Office PowerPoint</Application>
  <PresentationFormat>Widescreen</PresentationFormat>
  <Paragraphs>482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Montserrat</vt:lpstr>
      <vt:lpstr>Qualcomm Office Regular</vt:lpstr>
      <vt:lpstr>Qualcomm Regular</vt:lpstr>
      <vt:lpstr>Times New Roman</vt:lpstr>
      <vt:lpstr>Office Theme</vt:lpstr>
      <vt:lpstr>1_Office Theme</vt:lpstr>
      <vt:lpstr>3GPP TSG SA Report</vt:lpstr>
      <vt:lpstr>TSG SA Dates</vt:lpstr>
      <vt:lpstr>TSG SA Officials</vt:lpstr>
      <vt:lpstr>PowerPoint Presentation</vt:lpstr>
      <vt:lpstr>Release 18 Status </vt:lpstr>
      <vt:lpstr>PowerPoint Presentation</vt:lpstr>
      <vt:lpstr>PowerPoint Presentation</vt:lpstr>
      <vt:lpstr>SA2 Rel-19 candidate topics (from SA#100)</vt:lpstr>
      <vt:lpstr>Release 19 Progress</vt:lpstr>
      <vt:lpstr>Rel-19 Work/Study Items</vt:lpstr>
      <vt:lpstr>6G work Plan and timeline</vt:lpstr>
      <vt:lpstr>Stage-1 Workshop on IMT2030 usecases</vt:lpstr>
      <vt:lpstr>Cross TSG and SA Internal Coordination</vt:lpstr>
      <vt:lpstr>For PCG Information</vt:lpstr>
      <vt:lpstr>For PCG Action</vt:lpstr>
      <vt:lpstr>Acknowledgements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970</cp:revision>
  <dcterms:created xsi:type="dcterms:W3CDTF">2010-02-05T13:52:04Z</dcterms:created>
  <dcterms:modified xsi:type="dcterms:W3CDTF">2023-10-17T22:45:35Z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</Properties>
</file>