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30"/>
  </p:notesMasterIdLst>
  <p:sldIdLst>
    <p:sldId id="434" r:id="rId3"/>
    <p:sldId id="435" r:id="rId4"/>
    <p:sldId id="2113" r:id="rId5"/>
    <p:sldId id="2106" r:id="rId6"/>
    <p:sldId id="1090" r:id="rId7"/>
    <p:sldId id="2114" r:id="rId8"/>
    <p:sldId id="1095" r:id="rId9"/>
    <p:sldId id="2124" r:id="rId10"/>
    <p:sldId id="2125" r:id="rId11"/>
    <p:sldId id="2104" r:id="rId12"/>
    <p:sldId id="2105" r:id="rId13"/>
    <p:sldId id="2126" r:id="rId14"/>
    <p:sldId id="448" r:id="rId15"/>
    <p:sldId id="2130" r:id="rId16"/>
    <p:sldId id="1121" r:id="rId17"/>
    <p:sldId id="2097" r:id="rId18"/>
    <p:sldId id="2127" r:id="rId19"/>
    <p:sldId id="2128" r:id="rId20"/>
    <p:sldId id="2103" r:id="rId21"/>
    <p:sldId id="2107" r:id="rId22"/>
    <p:sldId id="1096" r:id="rId23"/>
    <p:sldId id="1097" r:id="rId24"/>
    <p:sldId id="2108" r:id="rId25"/>
    <p:sldId id="1093" r:id="rId26"/>
    <p:sldId id="2129" r:id="rId27"/>
    <p:sldId id="1094" r:id="rId28"/>
    <p:sldId id="1089" r:id="rId29"/>
  </p:sldIdLst>
  <p:sldSz cx="14995525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  <a:srgbClr val="92D050"/>
    <a:srgbClr val="C5C5C5"/>
    <a:srgbClr val="C800BE"/>
    <a:srgbClr val="FA7100"/>
    <a:srgbClr val="FFA7A7"/>
    <a:srgbClr val="53FFA1"/>
    <a:srgbClr val="FF5B5B"/>
    <a:srgbClr val="663300"/>
    <a:srgbClr val="1E96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B56D75E-1122-4879-B25B-3A84C2327119}" v="32" dt="2023-10-22T15:00:08.63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71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150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microsoft.com/office/2015/10/relationships/revisionInfo" Target="revisionInfo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microsoft.com/office/2016/11/relationships/changesInfo" Target="changesInfos/changesInfo1.xml"/><Relationship Id="rId8" Type="http://schemas.openxmlformats.org/officeDocument/2006/relationships/slide" Target="slides/slide6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anshi Chen" userId="3a7dbef4-3474-47c6-9897-007f5734efb0" providerId="ADAL" clId="{047B8538-CDDF-4531-89EE-C5E564D32E01}"/>
    <pc:docChg chg="undo redo custSel addSld delSld modSld sldOrd">
      <pc:chgData name="Wanshi Chen" userId="3a7dbef4-3474-47c6-9897-007f5734efb0" providerId="ADAL" clId="{047B8538-CDDF-4531-89EE-C5E564D32E01}" dt="2023-04-17T14:11:42.842" v="1195" actId="6549"/>
      <pc:docMkLst>
        <pc:docMk/>
      </pc:docMkLst>
      <pc:sldChg chg="modSp mod">
        <pc:chgData name="Wanshi Chen" userId="3a7dbef4-3474-47c6-9897-007f5734efb0" providerId="ADAL" clId="{047B8538-CDDF-4531-89EE-C5E564D32E01}" dt="2023-04-16T03:59:35.387" v="5" actId="20577"/>
        <pc:sldMkLst>
          <pc:docMk/>
          <pc:sldMk cId="399343419" sldId="434"/>
        </pc:sldMkLst>
        <pc:spChg chg="mod">
          <ac:chgData name="Wanshi Chen" userId="3a7dbef4-3474-47c6-9897-007f5734efb0" providerId="ADAL" clId="{047B8538-CDDF-4531-89EE-C5E564D32E01}" dt="2023-04-16T03:59:35.387" v="5" actId="20577"/>
          <ac:spMkLst>
            <pc:docMk/>
            <pc:sldMk cId="399343419" sldId="434"/>
            <ac:spMk id="5" creationId="{55BB95B6-96F8-4C7B-843E-16CFF3CC2E82}"/>
          </ac:spMkLst>
        </pc:spChg>
      </pc:sldChg>
      <pc:sldChg chg="modSp mod">
        <pc:chgData name="Wanshi Chen" userId="3a7dbef4-3474-47c6-9897-007f5734efb0" providerId="ADAL" clId="{047B8538-CDDF-4531-89EE-C5E564D32E01}" dt="2023-04-16T04:33:44.553" v="974" actId="6549"/>
        <pc:sldMkLst>
          <pc:docMk/>
          <pc:sldMk cId="4008192341" sldId="435"/>
        </pc:sldMkLst>
        <pc:spChg chg="mod">
          <ac:chgData name="Wanshi Chen" userId="3a7dbef4-3474-47c6-9897-007f5734efb0" providerId="ADAL" clId="{047B8538-CDDF-4531-89EE-C5E564D32E01}" dt="2023-04-16T04:33:44.553" v="974" actId="6549"/>
          <ac:spMkLst>
            <pc:docMk/>
            <pc:sldMk cId="4008192341" sldId="435"/>
            <ac:spMk id="3" creationId="{85903BC0-EB37-4C3E-8DD6-27F0E6CA817C}"/>
          </ac:spMkLst>
        </pc:spChg>
      </pc:sldChg>
      <pc:sldChg chg="del">
        <pc:chgData name="Wanshi Chen" userId="3a7dbef4-3474-47c6-9897-007f5734efb0" providerId="ADAL" clId="{047B8538-CDDF-4531-89EE-C5E564D32E01}" dt="2023-04-16T04:02:35.629" v="45" actId="47"/>
        <pc:sldMkLst>
          <pc:docMk/>
          <pc:sldMk cId="1586269898" sldId="448"/>
        </pc:sldMkLst>
      </pc:sldChg>
      <pc:sldChg chg="del">
        <pc:chgData name="Wanshi Chen" userId="3a7dbef4-3474-47c6-9897-007f5734efb0" providerId="ADAL" clId="{047B8538-CDDF-4531-89EE-C5E564D32E01}" dt="2023-04-16T04:33:27.207" v="972" actId="47"/>
        <pc:sldMkLst>
          <pc:docMk/>
          <pc:sldMk cId="4216883840" sldId="1094"/>
        </pc:sldMkLst>
      </pc:sldChg>
      <pc:sldChg chg="addSp delSp modSp del">
        <pc:chgData name="Wanshi Chen" userId="3a7dbef4-3474-47c6-9897-007f5734efb0" providerId="ADAL" clId="{047B8538-CDDF-4531-89EE-C5E564D32E01}" dt="2023-04-16T04:09:05.368" v="202" actId="47"/>
        <pc:sldMkLst>
          <pc:docMk/>
          <pc:sldMk cId="4011735051" sldId="1100"/>
        </pc:sldMkLst>
        <pc:spChg chg="add del mod">
          <ac:chgData name="Wanshi Chen" userId="3a7dbef4-3474-47c6-9897-007f5734efb0" providerId="ADAL" clId="{047B8538-CDDF-4531-89EE-C5E564D32E01}" dt="2023-04-16T04:04:24.916" v="53"/>
          <ac:spMkLst>
            <pc:docMk/>
            <pc:sldMk cId="4011735051" sldId="1100"/>
            <ac:spMk id="4" creationId="{6130D1B4-D015-487D-B0C5-6E6146889992}"/>
          </ac:spMkLst>
        </pc:spChg>
      </pc:sldChg>
      <pc:sldChg chg="modSp add del mod">
        <pc:chgData name="Wanshi Chen" userId="3a7dbef4-3474-47c6-9897-007f5734efb0" providerId="ADAL" clId="{047B8538-CDDF-4531-89EE-C5E564D32E01}" dt="2023-04-16T04:29:18.529" v="858" actId="20577"/>
        <pc:sldMkLst>
          <pc:docMk/>
          <pc:sldMk cId="1028292536" sldId="2097"/>
        </pc:sldMkLst>
        <pc:spChg chg="mod">
          <ac:chgData name="Wanshi Chen" userId="3a7dbef4-3474-47c6-9897-007f5734efb0" providerId="ADAL" clId="{047B8538-CDDF-4531-89EE-C5E564D32E01}" dt="2023-04-16T04:18:38.320" v="548" actId="20577"/>
          <ac:spMkLst>
            <pc:docMk/>
            <pc:sldMk cId="1028292536" sldId="2097"/>
            <ac:spMk id="2" creationId="{12DD0395-6E2A-4D67-A1A6-3A5C1DB567C4}"/>
          </ac:spMkLst>
        </pc:spChg>
        <pc:spChg chg="mod">
          <ac:chgData name="Wanshi Chen" userId="3a7dbef4-3474-47c6-9897-007f5734efb0" providerId="ADAL" clId="{047B8538-CDDF-4531-89EE-C5E564D32E01}" dt="2023-04-16T04:29:18.529" v="858" actId="20577"/>
          <ac:spMkLst>
            <pc:docMk/>
            <pc:sldMk cId="1028292536" sldId="2097"/>
            <ac:spMk id="3" creationId="{85903BC0-EB37-4C3E-8DD6-27F0E6CA817C}"/>
          </ac:spMkLst>
        </pc:spChg>
      </pc:sldChg>
      <pc:sldChg chg="modSp add del mod">
        <pc:chgData name="Wanshi Chen" userId="3a7dbef4-3474-47c6-9897-007f5734efb0" providerId="ADAL" clId="{047B8538-CDDF-4531-89EE-C5E564D32E01}" dt="2023-04-16T04:38:56.800" v="1106" actId="1076"/>
        <pc:sldMkLst>
          <pc:docMk/>
          <pc:sldMk cId="918975956" sldId="2098"/>
        </pc:sldMkLst>
        <pc:spChg chg="mod">
          <ac:chgData name="Wanshi Chen" userId="3a7dbef4-3474-47c6-9897-007f5734efb0" providerId="ADAL" clId="{047B8538-CDDF-4531-89EE-C5E564D32E01}" dt="2023-04-16T04:13:08.149" v="333" actId="20577"/>
          <ac:spMkLst>
            <pc:docMk/>
            <pc:sldMk cId="918975956" sldId="2098"/>
            <ac:spMk id="2" creationId="{12DD0395-6E2A-4D67-A1A6-3A5C1DB567C4}"/>
          </ac:spMkLst>
        </pc:spChg>
        <pc:spChg chg="mod">
          <ac:chgData name="Wanshi Chen" userId="3a7dbef4-3474-47c6-9897-007f5734efb0" providerId="ADAL" clId="{047B8538-CDDF-4531-89EE-C5E564D32E01}" dt="2023-04-16T04:38:56.800" v="1106" actId="1076"/>
          <ac:spMkLst>
            <pc:docMk/>
            <pc:sldMk cId="918975956" sldId="2098"/>
            <ac:spMk id="3" creationId="{85903BC0-EB37-4C3E-8DD6-27F0E6CA817C}"/>
          </ac:spMkLst>
        </pc:spChg>
      </pc:sldChg>
      <pc:sldChg chg="add del">
        <pc:chgData name="Wanshi Chen" userId="3a7dbef4-3474-47c6-9897-007f5734efb0" providerId="ADAL" clId="{047B8538-CDDF-4531-89EE-C5E564D32E01}" dt="2023-04-16T04:31:43.025" v="912" actId="47"/>
        <pc:sldMkLst>
          <pc:docMk/>
          <pc:sldMk cId="1220732092" sldId="2099"/>
        </pc:sldMkLst>
      </pc:sldChg>
      <pc:sldChg chg="addSp delSp modSp">
        <pc:chgData name="Wanshi Chen" userId="3a7dbef4-3474-47c6-9897-007f5734efb0" providerId="ADAL" clId="{047B8538-CDDF-4531-89EE-C5E564D32E01}" dt="2023-04-16T04:04:18.372" v="51"/>
        <pc:sldMkLst>
          <pc:docMk/>
          <pc:sldMk cId="1939252559" sldId="2100"/>
        </pc:sldMkLst>
        <pc:spChg chg="add del mod">
          <ac:chgData name="Wanshi Chen" userId="3a7dbef4-3474-47c6-9897-007f5734efb0" providerId="ADAL" clId="{047B8538-CDDF-4531-89EE-C5E564D32E01}" dt="2023-04-16T04:04:18.372" v="51"/>
          <ac:spMkLst>
            <pc:docMk/>
            <pc:sldMk cId="1939252559" sldId="2100"/>
            <ac:spMk id="3" creationId="{9995ECF2-7775-418D-9E0E-88C4A2A383E3}"/>
          </ac:spMkLst>
        </pc:spChg>
      </pc:sldChg>
      <pc:sldChg chg="modSp add mod">
        <pc:chgData name="Wanshi Chen" userId="3a7dbef4-3474-47c6-9897-007f5734efb0" providerId="ADAL" clId="{047B8538-CDDF-4531-89EE-C5E564D32E01}" dt="2023-04-17T14:03:15.538" v="1125" actId="20577"/>
        <pc:sldMkLst>
          <pc:docMk/>
          <pc:sldMk cId="2805245169" sldId="2101"/>
        </pc:sldMkLst>
        <pc:spChg chg="mod">
          <ac:chgData name="Wanshi Chen" userId="3a7dbef4-3474-47c6-9897-007f5734efb0" providerId="ADAL" clId="{047B8538-CDDF-4531-89EE-C5E564D32E01}" dt="2023-04-16T04:05:26.241" v="56" actId="20577"/>
          <ac:spMkLst>
            <pc:docMk/>
            <pc:sldMk cId="2805245169" sldId="2101"/>
            <ac:spMk id="2" creationId="{12DD0395-6E2A-4D67-A1A6-3A5C1DB567C4}"/>
          </ac:spMkLst>
        </pc:spChg>
        <pc:spChg chg="mod">
          <ac:chgData name="Wanshi Chen" userId="3a7dbef4-3474-47c6-9897-007f5734efb0" providerId="ADAL" clId="{047B8538-CDDF-4531-89EE-C5E564D32E01}" dt="2023-04-17T14:03:15.538" v="1125" actId="20577"/>
          <ac:spMkLst>
            <pc:docMk/>
            <pc:sldMk cId="2805245169" sldId="2101"/>
            <ac:spMk id="3" creationId="{85903BC0-EB37-4C3E-8DD6-27F0E6CA817C}"/>
          </ac:spMkLst>
        </pc:spChg>
      </pc:sldChg>
      <pc:sldChg chg="modSp add mod">
        <pc:chgData name="Wanshi Chen" userId="3a7dbef4-3474-47c6-9897-007f5734efb0" providerId="ADAL" clId="{047B8538-CDDF-4531-89EE-C5E564D32E01}" dt="2023-04-16T04:01:08.498" v="39" actId="113"/>
        <pc:sldMkLst>
          <pc:docMk/>
          <pc:sldMk cId="2668100522" sldId="2102"/>
        </pc:sldMkLst>
        <pc:spChg chg="mod">
          <ac:chgData name="Wanshi Chen" userId="3a7dbef4-3474-47c6-9897-007f5734efb0" providerId="ADAL" clId="{047B8538-CDDF-4531-89EE-C5E564D32E01}" dt="2023-04-16T04:01:08.498" v="39" actId="113"/>
          <ac:spMkLst>
            <pc:docMk/>
            <pc:sldMk cId="2668100522" sldId="2102"/>
            <ac:spMk id="3" creationId="{85903BC0-EB37-4C3E-8DD6-27F0E6CA817C}"/>
          </ac:spMkLst>
        </pc:spChg>
      </pc:sldChg>
      <pc:sldChg chg="modSp add mod">
        <pc:chgData name="Wanshi Chen" userId="3a7dbef4-3474-47c6-9897-007f5734efb0" providerId="ADAL" clId="{047B8538-CDDF-4531-89EE-C5E564D32E01}" dt="2023-04-16T04:40:06.723" v="1109" actId="113"/>
        <pc:sldMkLst>
          <pc:docMk/>
          <pc:sldMk cId="3357754546" sldId="2103"/>
        </pc:sldMkLst>
        <pc:spChg chg="mod">
          <ac:chgData name="Wanshi Chen" userId="3a7dbef4-3474-47c6-9897-007f5734efb0" providerId="ADAL" clId="{047B8538-CDDF-4531-89EE-C5E564D32E01}" dt="2023-04-16T04:32:37.880" v="942" actId="20577"/>
          <ac:spMkLst>
            <pc:docMk/>
            <pc:sldMk cId="3357754546" sldId="2103"/>
            <ac:spMk id="2" creationId="{12DD0395-6E2A-4D67-A1A6-3A5C1DB567C4}"/>
          </ac:spMkLst>
        </pc:spChg>
        <pc:spChg chg="mod">
          <ac:chgData name="Wanshi Chen" userId="3a7dbef4-3474-47c6-9897-007f5734efb0" providerId="ADAL" clId="{047B8538-CDDF-4531-89EE-C5E564D32E01}" dt="2023-04-16T04:40:06.723" v="1109" actId="113"/>
          <ac:spMkLst>
            <pc:docMk/>
            <pc:sldMk cId="3357754546" sldId="2103"/>
            <ac:spMk id="3" creationId="{85903BC0-EB37-4C3E-8DD6-27F0E6CA817C}"/>
          </ac:spMkLst>
        </pc:spChg>
      </pc:sldChg>
      <pc:sldChg chg="del">
        <pc:chgData name="Wanshi Chen" userId="3a7dbef4-3474-47c6-9897-007f5734efb0" providerId="ADAL" clId="{047B8538-CDDF-4531-89EE-C5E564D32E01}" dt="2023-04-16T04:02:37.080" v="46" actId="47"/>
        <pc:sldMkLst>
          <pc:docMk/>
          <pc:sldMk cId="600316682" sldId="2106"/>
        </pc:sldMkLst>
      </pc:sldChg>
      <pc:sldChg chg="del">
        <pc:chgData name="Wanshi Chen" userId="3a7dbef4-3474-47c6-9897-007f5734efb0" providerId="ADAL" clId="{047B8538-CDDF-4531-89EE-C5E564D32E01}" dt="2023-04-16T04:09:06.450" v="203" actId="47"/>
        <pc:sldMkLst>
          <pc:docMk/>
          <pc:sldMk cId="3437668287" sldId="2107"/>
        </pc:sldMkLst>
      </pc:sldChg>
      <pc:sldChg chg="del">
        <pc:chgData name="Wanshi Chen" userId="3a7dbef4-3474-47c6-9897-007f5734efb0" providerId="ADAL" clId="{047B8538-CDDF-4531-89EE-C5E564D32E01}" dt="2023-04-16T04:09:40.198" v="210" actId="47"/>
        <pc:sldMkLst>
          <pc:docMk/>
          <pc:sldMk cId="3999396699" sldId="2108"/>
        </pc:sldMkLst>
      </pc:sldChg>
      <pc:sldChg chg="del">
        <pc:chgData name="Wanshi Chen" userId="3a7dbef4-3474-47c6-9897-007f5734efb0" providerId="ADAL" clId="{047B8538-CDDF-4531-89EE-C5E564D32E01}" dt="2023-04-16T04:09:34.711" v="204" actId="47"/>
        <pc:sldMkLst>
          <pc:docMk/>
          <pc:sldMk cId="4029749147" sldId="2109"/>
        </pc:sldMkLst>
      </pc:sldChg>
      <pc:sldChg chg="del">
        <pc:chgData name="Wanshi Chen" userId="3a7dbef4-3474-47c6-9897-007f5734efb0" providerId="ADAL" clId="{047B8538-CDDF-4531-89EE-C5E564D32E01}" dt="2023-04-16T04:09:37.116" v="206" actId="47"/>
        <pc:sldMkLst>
          <pc:docMk/>
          <pc:sldMk cId="3395169966" sldId="2110"/>
        </pc:sldMkLst>
      </pc:sldChg>
      <pc:sldChg chg="del">
        <pc:chgData name="Wanshi Chen" userId="3a7dbef4-3474-47c6-9897-007f5734efb0" providerId="ADAL" clId="{047B8538-CDDF-4531-89EE-C5E564D32E01}" dt="2023-04-16T04:09:38.073" v="207" actId="47"/>
        <pc:sldMkLst>
          <pc:docMk/>
          <pc:sldMk cId="1111919805" sldId="2111"/>
        </pc:sldMkLst>
      </pc:sldChg>
      <pc:sldChg chg="del">
        <pc:chgData name="Wanshi Chen" userId="3a7dbef4-3474-47c6-9897-007f5734efb0" providerId="ADAL" clId="{047B8538-CDDF-4531-89EE-C5E564D32E01}" dt="2023-04-16T04:33:27.407" v="973" actId="47"/>
        <pc:sldMkLst>
          <pc:docMk/>
          <pc:sldMk cId="2533627611" sldId="2112"/>
        </pc:sldMkLst>
      </pc:sldChg>
      <pc:sldChg chg="modSp add mod">
        <pc:chgData name="Wanshi Chen" userId="3a7dbef4-3474-47c6-9897-007f5734efb0" providerId="ADAL" clId="{047B8538-CDDF-4531-89EE-C5E564D32E01}" dt="2023-04-16T04:00:37.831" v="26" actId="20577"/>
        <pc:sldMkLst>
          <pc:docMk/>
          <pc:sldMk cId="899479419" sldId="2113"/>
        </pc:sldMkLst>
        <pc:spChg chg="mod">
          <ac:chgData name="Wanshi Chen" userId="3a7dbef4-3474-47c6-9897-007f5734efb0" providerId="ADAL" clId="{047B8538-CDDF-4531-89EE-C5E564D32E01}" dt="2023-04-16T04:00:37.831" v="26" actId="20577"/>
          <ac:spMkLst>
            <pc:docMk/>
            <pc:sldMk cId="899479419" sldId="2113"/>
            <ac:spMk id="2" creationId="{D5F8CA0F-D8F1-4A1D-B054-9C9D5323BB36}"/>
          </ac:spMkLst>
        </pc:spChg>
      </pc:sldChg>
      <pc:sldChg chg="modSp add mod">
        <pc:chgData name="Wanshi Chen" userId="3a7dbef4-3474-47c6-9897-007f5734efb0" providerId="ADAL" clId="{047B8538-CDDF-4531-89EE-C5E564D32E01}" dt="2023-04-16T04:02:52.417" v="49" actId="113"/>
        <pc:sldMkLst>
          <pc:docMk/>
          <pc:sldMk cId="3101281079" sldId="2114"/>
        </pc:sldMkLst>
        <pc:spChg chg="mod">
          <ac:chgData name="Wanshi Chen" userId="3a7dbef4-3474-47c6-9897-007f5734efb0" providerId="ADAL" clId="{047B8538-CDDF-4531-89EE-C5E564D32E01}" dt="2023-04-16T04:02:52.417" v="49" actId="113"/>
          <ac:spMkLst>
            <pc:docMk/>
            <pc:sldMk cId="3101281079" sldId="2114"/>
            <ac:spMk id="3" creationId="{85903BC0-EB37-4C3E-8DD6-27F0E6CA817C}"/>
          </ac:spMkLst>
        </pc:spChg>
      </pc:sldChg>
      <pc:sldChg chg="modSp add mod">
        <pc:chgData name="Wanshi Chen" userId="3a7dbef4-3474-47c6-9897-007f5734efb0" providerId="ADAL" clId="{047B8538-CDDF-4531-89EE-C5E564D32E01}" dt="2023-04-16T04:34:09.005" v="976" actId="1076"/>
        <pc:sldMkLst>
          <pc:docMk/>
          <pc:sldMk cId="2823150183" sldId="2115"/>
        </pc:sldMkLst>
        <pc:spChg chg="mod">
          <ac:chgData name="Wanshi Chen" userId="3a7dbef4-3474-47c6-9897-007f5734efb0" providerId="ADAL" clId="{047B8538-CDDF-4531-89EE-C5E564D32E01}" dt="2023-04-16T04:05:31.711" v="57" actId="20577"/>
          <ac:spMkLst>
            <pc:docMk/>
            <pc:sldMk cId="2823150183" sldId="2115"/>
            <ac:spMk id="2" creationId="{12DD0395-6E2A-4D67-A1A6-3A5C1DB567C4}"/>
          </ac:spMkLst>
        </pc:spChg>
        <pc:spChg chg="mod">
          <ac:chgData name="Wanshi Chen" userId="3a7dbef4-3474-47c6-9897-007f5734efb0" providerId="ADAL" clId="{047B8538-CDDF-4531-89EE-C5E564D32E01}" dt="2023-04-16T04:33:57.465" v="975" actId="113"/>
          <ac:spMkLst>
            <pc:docMk/>
            <pc:sldMk cId="2823150183" sldId="2115"/>
            <ac:spMk id="3" creationId="{85903BC0-EB37-4C3E-8DD6-27F0E6CA817C}"/>
          </ac:spMkLst>
        </pc:spChg>
        <pc:spChg chg="mod">
          <ac:chgData name="Wanshi Chen" userId="3a7dbef4-3474-47c6-9897-007f5734efb0" providerId="ADAL" clId="{047B8538-CDDF-4531-89EE-C5E564D32E01}" dt="2023-04-16T04:34:09.005" v="976" actId="1076"/>
          <ac:spMkLst>
            <pc:docMk/>
            <pc:sldMk cId="2823150183" sldId="2115"/>
            <ac:spMk id="10" creationId="{0E825A16-3352-497B-B499-7D81667C9756}"/>
          </ac:spMkLst>
        </pc:spChg>
        <pc:spChg chg="mod">
          <ac:chgData name="Wanshi Chen" userId="3a7dbef4-3474-47c6-9897-007f5734efb0" providerId="ADAL" clId="{047B8538-CDDF-4531-89EE-C5E564D32E01}" dt="2023-04-16T04:34:09.005" v="976" actId="1076"/>
          <ac:spMkLst>
            <pc:docMk/>
            <pc:sldMk cId="2823150183" sldId="2115"/>
            <ac:spMk id="11" creationId="{0C3C4917-E2BF-428B-960C-FF34A142FDD0}"/>
          </ac:spMkLst>
        </pc:spChg>
        <pc:spChg chg="mod">
          <ac:chgData name="Wanshi Chen" userId="3a7dbef4-3474-47c6-9897-007f5734efb0" providerId="ADAL" clId="{047B8538-CDDF-4531-89EE-C5E564D32E01}" dt="2023-04-16T04:34:09.005" v="976" actId="1076"/>
          <ac:spMkLst>
            <pc:docMk/>
            <pc:sldMk cId="2823150183" sldId="2115"/>
            <ac:spMk id="13" creationId="{BAC2728D-7468-4070-BC2A-B9728A2EAD40}"/>
          </ac:spMkLst>
        </pc:spChg>
        <pc:spChg chg="mod">
          <ac:chgData name="Wanshi Chen" userId="3a7dbef4-3474-47c6-9897-007f5734efb0" providerId="ADAL" clId="{047B8538-CDDF-4531-89EE-C5E564D32E01}" dt="2023-04-16T04:34:09.005" v="976" actId="1076"/>
          <ac:spMkLst>
            <pc:docMk/>
            <pc:sldMk cId="2823150183" sldId="2115"/>
            <ac:spMk id="14" creationId="{91FD8308-371B-453D-8CF9-34DD136A709D}"/>
          </ac:spMkLst>
        </pc:spChg>
        <pc:spChg chg="mod">
          <ac:chgData name="Wanshi Chen" userId="3a7dbef4-3474-47c6-9897-007f5734efb0" providerId="ADAL" clId="{047B8538-CDDF-4531-89EE-C5E564D32E01}" dt="2023-04-16T04:34:09.005" v="976" actId="1076"/>
          <ac:spMkLst>
            <pc:docMk/>
            <pc:sldMk cId="2823150183" sldId="2115"/>
            <ac:spMk id="16" creationId="{F4236E39-CEB2-4FF9-95DE-9F0F593FEBC0}"/>
          </ac:spMkLst>
        </pc:spChg>
        <pc:spChg chg="mod">
          <ac:chgData name="Wanshi Chen" userId="3a7dbef4-3474-47c6-9897-007f5734efb0" providerId="ADAL" clId="{047B8538-CDDF-4531-89EE-C5E564D32E01}" dt="2023-04-16T04:34:09.005" v="976" actId="1076"/>
          <ac:spMkLst>
            <pc:docMk/>
            <pc:sldMk cId="2823150183" sldId="2115"/>
            <ac:spMk id="17" creationId="{556AB308-388C-4572-997E-9F4DC80DAF73}"/>
          </ac:spMkLst>
        </pc:spChg>
        <pc:spChg chg="mod">
          <ac:chgData name="Wanshi Chen" userId="3a7dbef4-3474-47c6-9897-007f5734efb0" providerId="ADAL" clId="{047B8538-CDDF-4531-89EE-C5E564D32E01}" dt="2023-04-16T04:34:09.005" v="976" actId="1076"/>
          <ac:spMkLst>
            <pc:docMk/>
            <pc:sldMk cId="2823150183" sldId="2115"/>
            <ac:spMk id="18" creationId="{1F3B926D-8510-4308-B1DB-DD6DBAB40F68}"/>
          </ac:spMkLst>
        </pc:spChg>
        <pc:spChg chg="mod">
          <ac:chgData name="Wanshi Chen" userId="3a7dbef4-3474-47c6-9897-007f5734efb0" providerId="ADAL" clId="{047B8538-CDDF-4531-89EE-C5E564D32E01}" dt="2023-04-16T04:34:09.005" v="976" actId="1076"/>
          <ac:spMkLst>
            <pc:docMk/>
            <pc:sldMk cId="2823150183" sldId="2115"/>
            <ac:spMk id="25" creationId="{F92324F2-3990-4FDE-BA3B-F5685868B21A}"/>
          </ac:spMkLst>
        </pc:spChg>
        <pc:spChg chg="mod">
          <ac:chgData name="Wanshi Chen" userId="3a7dbef4-3474-47c6-9897-007f5734efb0" providerId="ADAL" clId="{047B8538-CDDF-4531-89EE-C5E564D32E01}" dt="2023-04-16T04:34:09.005" v="976" actId="1076"/>
          <ac:spMkLst>
            <pc:docMk/>
            <pc:sldMk cId="2823150183" sldId="2115"/>
            <ac:spMk id="26" creationId="{CD8819B1-E343-4FD7-B796-116ADA59DC7F}"/>
          </ac:spMkLst>
        </pc:spChg>
        <pc:spChg chg="mod">
          <ac:chgData name="Wanshi Chen" userId="3a7dbef4-3474-47c6-9897-007f5734efb0" providerId="ADAL" clId="{047B8538-CDDF-4531-89EE-C5E564D32E01}" dt="2023-04-16T04:34:09.005" v="976" actId="1076"/>
          <ac:spMkLst>
            <pc:docMk/>
            <pc:sldMk cId="2823150183" sldId="2115"/>
            <ac:spMk id="27" creationId="{BA9BAAE6-ECF9-47C7-BE3A-32611EF49974}"/>
          </ac:spMkLst>
        </pc:spChg>
        <pc:spChg chg="mod">
          <ac:chgData name="Wanshi Chen" userId="3a7dbef4-3474-47c6-9897-007f5734efb0" providerId="ADAL" clId="{047B8538-CDDF-4531-89EE-C5E564D32E01}" dt="2023-04-16T04:34:09.005" v="976" actId="1076"/>
          <ac:spMkLst>
            <pc:docMk/>
            <pc:sldMk cId="2823150183" sldId="2115"/>
            <ac:spMk id="28" creationId="{C1502F71-32A6-4FFB-9D7F-30985168C67F}"/>
          </ac:spMkLst>
        </pc:spChg>
        <pc:spChg chg="mod">
          <ac:chgData name="Wanshi Chen" userId="3a7dbef4-3474-47c6-9897-007f5734efb0" providerId="ADAL" clId="{047B8538-CDDF-4531-89EE-C5E564D32E01}" dt="2023-04-16T04:34:09.005" v="976" actId="1076"/>
          <ac:spMkLst>
            <pc:docMk/>
            <pc:sldMk cId="2823150183" sldId="2115"/>
            <ac:spMk id="30" creationId="{EBD07ABD-772F-4D4A-B817-C11626393E40}"/>
          </ac:spMkLst>
        </pc:spChg>
        <pc:spChg chg="mod">
          <ac:chgData name="Wanshi Chen" userId="3a7dbef4-3474-47c6-9897-007f5734efb0" providerId="ADAL" clId="{047B8538-CDDF-4531-89EE-C5E564D32E01}" dt="2023-04-16T04:34:09.005" v="976" actId="1076"/>
          <ac:spMkLst>
            <pc:docMk/>
            <pc:sldMk cId="2823150183" sldId="2115"/>
            <ac:spMk id="31" creationId="{AF1545A1-0BC5-4DDF-8245-D562DFF5783E}"/>
          </ac:spMkLst>
        </pc:spChg>
        <pc:spChg chg="mod">
          <ac:chgData name="Wanshi Chen" userId="3a7dbef4-3474-47c6-9897-007f5734efb0" providerId="ADAL" clId="{047B8538-CDDF-4531-89EE-C5E564D32E01}" dt="2023-04-16T04:34:09.005" v="976" actId="1076"/>
          <ac:spMkLst>
            <pc:docMk/>
            <pc:sldMk cId="2823150183" sldId="2115"/>
            <ac:spMk id="32" creationId="{4774D706-EAFD-42AF-9DED-EAF8D8557A6A}"/>
          </ac:spMkLst>
        </pc:spChg>
        <pc:spChg chg="mod">
          <ac:chgData name="Wanshi Chen" userId="3a7dbef4-3474-47c6-9897-007f5734efb0" providerId="ADAL" clId="{047B8538-CDDF-4531-89EE-C5E564D32E01}" dt="2023-04-16T04:34:09.005" v="976" actId="1076"/>
          <ac:spMkLst>
            <pc:docMk/>
            <pc:sldMk cId="2823150183" sldId="2115"/>
            <ac:spMk id="33" creationId="{CDBE6E95-767A-44AF-BB54-B100E4B7C722}"/>
          </ac:spMkLst>
        </pc:spChg>
        <pc:spChg chg="mod">
          <ac:chgData name="Wanshi Chen" userId="3a7dbef4-3474-47c6-9897-007f5734efb0" providerId="ADAL" clId="{047B8538-CDDF-4531-89EE-C5E564D32E01}" dt="2023-04-16T04:34:09.005" v="976" actId="1076"/>
          <ac:spMkLst>
            <pc:docMk/>
            <pc:sldMk cId="2823150183" sldId="2115"/>
            <ac:spMk id="34" creationId="{525543A9-3F5D-4934-913C-9F43125E43E3}"/>
          </ac:spMkLst>
        </pc:spChg>
        <pc:spChg chg="mod">
          <ac:chgData name="Wanshi Chen" userId="3a7dbef4-3474-47c6-9897-007f5734efb0" providerId="ADAL" clId="{047B8538-CDDF-4531-89EE-C5E564D32E01}" dt="2023-04-16T04:34:09.005" v="976" actId="1076"/>
          <ac:spMkLst>
            <pc:docMk/>
            <pc:sldMk cId="2823150183" sldId="2115"/>
            <ac:spMk id="35" creationId="{8B544BE7-59D0-4BF8-B4A0-55E6ED03AC0D}"/>
          </ac:spMkLst>
        </pc:spChg>
        <pc:spChg chg="mod">
          <ac:chgData name="Wanshi Chen" userId="3a7dbef4-3474-47c6-9897-007f5734efb0" providerId="ADAL" clId="{047B8538-CDDF-4531-89EE-C5E564D32E01}" dt="2023-04-16T04:34:09.005" v="976" actId="1076"/>
          <ac:spMkLst>
            <pc:docMk/>
            <pc:sldMk cId="2823150183" sldId="2115"/>
            <ac:spMk id="36" creationId="{72B93B81-70FF-4181-8219-14BDC7D02114}"/>
          </ac:spMkLst>
        </pc:spChg>
        <pc:spChg chg="mod">
          <ac:chgData name="Wanshi Chen" userId="3a7dbef4-3474-47c6-9897-007f5734efb0" providerId="ADAL" clId="{047B8538-CDDF-4531-89EE-C5E564D32E01}" dt="2023-04-16T04:34:09.005" v="976" actId="1076"/>
          <ac:spMkLst>
            <pc:docMk/>
            <pc:sldMk cId="2823150183" sldId="2115"/>
            <ac:spMk id="37" creationId="{16C2810F-0C46-460A-AEB7-2CDB00986389}"/>
          </ac:spMkLst>
        </pc:spChg>
        <pc:spChg chg="mod">
          <ac:chgData name="Wanshi Chen" userId="3a7dbef4-3474-47c6-9897-007f5734efb0" providerId="ADAL" clId="{047B8538-CDDF-4531-89EE-C5E564D32E01}" dt="2023-04-16T04:34:09.005" v="976" actId="1076"/>
          <ac:spMkLst>
            <pc:docMk/>
            <pc:sldMk cId="2823150183" sldId="2115"/>
            <ac:spMk id="38" creationId="{2E3E666E-E298-456F-A406-0A0014B21391}"/>
          </ac:spMkLst>
        </pc:spChg>
        <pc:spChg chg="mod">
          <ac:chgData name="Wanshi Chen" userId="3a7dbef4-3474-47c6-9897-007f5734efb0" providerId="ADAL" clId="{047B8538-CDDF-4531-89EE-C5E564D32E01}" dt="2023-04-16T04:34:09.005" v="976" actId="1076"/>
          <ac:spMkLst>
            <pc:docMk/>
            <pc:sldMk cId="2823150183" sldId="2115"/>
            <ac:spMk id="39" creationId="{D4B812D2-4BD8-4946-BC46-16A0BE1B0BA1}"/>
          </ac:spMkLst>
        </pc:spChg>
        <pc:spChg chg="mod">
          <ac:chgData name="Wanshi Chen" userId="3a7dbef4-3474-47c6-9897-007f5734efb0" providerId="ADAL" clId="{047B8538-CDDF-4531-89EE-C5E564D32E01}" dt="2023-04-16T04:34:09.005" v="976" actId="1076"/>
          <ac:spMkLst>
            <pc:docMk/>
            <pc:sldMk cId="2823150183" sldId="2115"/>
            <ac:spMk id="45" creationId="{00C39F02-8FF8-4D16-84B8-BCCD4D2DDD0A}"/>
          </ac:spMkLst>
        </pc:spChg>
        <pc:grpChg chg="mod">
          <ac:chgData name="Wanshi Chen" userId="3a7dbef4-3474-47c6-9897-007f5734efb0" providerId="ADAL" clId="{047B8538-CDDF-4531-89EE-C5E564D32E01}" dt="2023-04-16T04:34:09.005" v="976" actId="1076"/>
          <ac:grpSpMkLst>
            <pc:docMk/>
            <pc:sldMk cId="2823150183" sldId="2115"/>
            <ac:grpSpMk id="29" creationId="{EBA42A29-DBAD-42E5-862F-8747129963B0}"/>
          </ac:grpSpMkLst>
        </pc:grpChg>
        <pc:cxnChg chg="mod">
          <ac:chgData name="Wanshi Chen" userId="3a7dbef4-3474-47c6-9897-007f5734efb0" providerId="ADAL" clId="{047B8538-CDDF-4531-89EE-C5E564D32E01}" dt="2023-04-16T04:34:09.005" v="976" actId="1076"/>
          <ac:cxnSpMkLst>
            <pc:docMk/>
            <pc:sldMk cId="2823150183" sldId="2115"/>
            <ac:cxnSpMk id="6" creationId="{FA66F662-3006-4701-82C5-1523121BED9A}"/>
          </ac:cxnSpMkLst>
        </pc:cxnChg>
        <pc:cxnChg chg="mod">
          <ac:chgData name="Wanshi Chen" userId="3a7dbef4-3474-47c6-9897-007f5734efb0" providerId="ADAL" clId="{047B8538-CDDF-4531-89EE-C5E564D32E01}" dt="2023-04-16T04:34:09.005" v="976" actId="1076"/>
          <ac:cxnSpMkLst>
            <pc:docMk/>
            <pc:sldMk cId="2823150183" sldId="2115"/>
            <ac:cxnSpMk id="12" creationId="{457E2796-8281-4EB3-847E-9660C7C9508A}"/>
          </ac:cxnSpMkLst>
        </pc:cxnChg>
        <pc:cxnChg chg="mod">
          <ac:chgData name="Wanshi Chen" userId="3a7dbef4-3474-47c6-9897-007f5734efb0" providerId="ADAL" clId="{047B8538-CDDF-4531-89EE-C5E564D32E01}" dt="2023-04-16T04:34:09.005" v="976" actId="1076"/>
          <ac:cxnSpMkLst>
            <pc:docMk/>
            <pc:sldMk cId="2823150183" sldId="2115"/>
            <ac:cxnSpMk id="15" creationId="{A7C5924B-02FC-49F3-8FB9-9565CC5B9CEC}"/>
          </ac:cxnSpMkLst>
        </pc:cxnChg>
        <pc:cxnChg chg="mod">
          <ac:chgData name="Wanshi Chen" userId="3a7dbef4-3474-47c6-9897-007f5734efb0" providerId="ADAL" clId="{047B8538-CDDF-4531-89EE-C5E564D32E01}" dt="2023-04-16T04:34:09.005" v="976" actId="1076"/>
          <ac:cxnSpMkLst>
            <pc:docMk/>
            <pc:sldMk cId="2823150183" sldId="2115"/>
            <ac:cxnSpMk id="46" creationId="{B32F4FA8-60CC-4CCB-BB55-CD4254EBFC4C}"/>
          </ac:cxnSpMkLst>
        </pc:cxnChg>
      </pc:sldChg>
      <pc:sldChg chg="modSp add mod">
        <pc:chgData name="Wanshi Chen" userId="3a7dbef4-3474-47c6-9897-007f5734efb0" providerId="ADAL" clId="{047B8538-CDDF-4531-89EE-C5E564D32E01}" dt="2023-04-16T04:36:21.722" v="1064" actId="113"/>
        <pc:sldMkLst>
          <pc:docMk/>
          <pc:sldMk cId="2966361412" sldId="2116"/>
        </pc:sldMkLst>
        <pc:spChg chg="mod">
          <ac:chgData name="Wanshi Chen" userId="3a7dbef4-3474-47c6-9897-007f5734efb0" providerId="ADAL" clId="{047B8538-CDDF-4531-89EE-C5E564D32E01}" dt="2023-04-16T04:08:55.025" v="201" actId="20577"/>
          <ac:spMkLst>
            <pc:docMk/>
            <pc:sldMk cId="2966361412" sldId="2116"/>
            <ac:spMk id="2" creationId="{12DD0395-6E2A-4D67-A1A6-3A5C1DB567C4}"/>
          </ac:spMkLst>
        </pc:spChg>
        <pc:spChg chg="mod">
          <ac:chgData name="Wanshi Chen" userId="3a7dbef4-3474-47c6-9897-007f5734efb0" providerId="ADAL" clId="{047B8538-CDDF-4531-89EE-C5E564D32E01}" dt="2023-04-16T04:36:21.722" v="1064" actId="113"/>
          <ac:spMkLst>
            <pc:docMk/>
            <pc:sldMk cId="2966361412" sldId="2116"/>
            <ac:spMk id="3" creationId="{85903BC0-EB37-4C3E-8DD6-27F0E6CA817C}"/>
          </ac:spMkLst>
        </pc:spChg>
      </pc:sldChg>
      <pc:sldChg chg="modSp add mod">
        <pc:chgData name="Wanshi Chen" userId="3a7dbef4-3474-47c6-9897-007f5734efb0" providerId="ADAL" clId="{047B8538-CDDF-4531-89EE-C5E564D32E01}" dt="2023-04-16T04:32:23.497" v="934" actId="20577"/>
        <pc:sldMkLst>
          <pc:docMk/>
          <pc:sldMk cId="3999396699" sldId="2117"/>
        </pc:sldMkLst>
        <pc:spChg chg="mod">
          <ac:chgData name="Wanshi Chen" userId="3a7dbef4-3474-47c6-9897-007f5734efb0" providerId="ADAL" clId="{047B8538-CDDF-4531-89EE-C5E564D32E01}" dt="2023-04-16T04:32:23.497" v="934" actId="20577"/>
          <ac:spMkLst>
            <pc:docMk/>
            <pc:sldMk cId="3999396699" sldId="2117"/>
            <ac:spMk id="2" creationId="{12DD0395-6E2A-4D67-A1A6-3A5C1DB567C4}"/>
          </ac:spMkLst>
        </pc:spChg>
        <pc:spChg chg="mod">
          <ac:chgData name="Wanshi Chen" userId="3a7dbef4-3474-47c6-9897-007f5734efb0" providerId="ADAL" clId="{047B8538-CDDF-4531-89EE-C5E564D32E01}" dt="2023-04-16T04:30:16.397" v="875" actId="113"/>
          <ac:spMkLst>
            <pc:docMk/>
            <pc:sldMk cId="3999396699" sldId="2117"/>
            <ac:spMk id="3" creationId="{85903BC0-EB37-4C3E-8DD6-27F0E6CA817C}"/>
          </ac:spMkLst>
        </pc:spChg>
      </pc:sldChg>
      <pc:sldChg chg="modSp add mod ord">
        <pc:chgData name="Wanshi Chen" userId="3a7dbef4-3474-47c6-9897-007f5734efb0" providerId="ADAL" clId="{047B8538-CDDF-4531-89EE-C5E564D32E01}" dt="2023-04-16T04:39:10.889" v="1107" actId="20577"/>
        <pc:sldMkLst>
          <pc:docMk/>
          <pc:sldMk cId="2056611236" sldId="2118"/>
        </pc:sldMkLst>
        <pc:spChg chg="mod">
          <ac:chgData name="Wanshi Chen" userId="3a7dbef4-3474-47c6-9897-007f5734efb0" providerId="ADAL" clId="{047B8538-CDDF-4531-89EE-C5E564D32E01}" dt="2023-04-16T04:13:19.273" v="335" actId="20577"/>
          <ac:spMkLst>
            <pc:docMk/>
            <pc:sldMk cId="2056611236" sldId="2118"/>
            <ac:spMk id="2" creationId="{12DD0395-6E2A-4D67-A1A6-3A5C1DB567C4}"/>
          </ac:spMkLst>
        </pc:spChg>
        <pc:spChg chg="mod">
          <ac:chgData name="Wanshi Chen" userId="3a7dbef4-3474-47c6-9897-007f5734efb0" providerId="ADAL" clId="{047B8538-CDDF-4531-89EE-C5E564D32E01}" dt="2023-04-16T04:39:10.889" v="1107" actId="20577"/>
          <ac:spMkLst>
            <pc:docMk/>
            <pc:sldMk cId="2056611236" sldId="2118"/>
            <ac:spMk id="3" creationId="{85903BC0-EB37-4C3E-8DD6-27F0E6CA817C}"/>
          </ac:spMkLst>
        </pc:spChg>
      </pc:sldChg>
      <pc:sldChg chg="modSp add mod ord">
        <pc:chgData name="Wanshi Chen" userId="3a7dbef4-3474-47c6-9897-007f5734efb0" providerId="ADAL" clId="{047B8538-CDDF-4531-89EE-C5E564D32E01}" dt="2023-04-16T04:32:11.300" v="928" actId="20577"/>
        <pc:sldMkLst>
          <pc:docMk/>
          <pc:sldMk cId="1718681147" sldId="2119"/>
        </pc:sldMkLst>
        <pc:spChg chg="mod">
          <ac:chgData name="Wanshi Chen" userId="3a7dbef4-3474-47c6-9897-007f5734efb0" providerId="ADAL" clId="{047B8538-CDDF-4531-89EE-C5E564D32E01}" dt="2023-04-16T04:32:11.300" v="928" actId="20577"/>
          <ac:spMkLst>
            <pc:docMk/>
            <pc:sldMk cId="1718681147" sldId="2119"/>
            <ac:spMk id="2" creationId="{12DD0395-6E2A-4D67-A1A6-3A5C1DB567C4}"/>
          </ac:spMkLst>
        </pc:spChg>
        <pc:spChg chg="mod">
          <ac:chgData name="Wanshi Chen" userId="3a7dbef4-3474-47c6-9897-007f5734efb0" providerId="ADAL" clId="{047B8538-CDDF-4531-89EE-C5E564D32E01}" dt="2023-04-16T04:31:11.908" v="894" actId="255"/>
          <ac:spMkLst>
            <pc:docMk/>
            <pc:sldMk cId="1718681147" sldId="2119"/>
            <ac:spMk id="3" creationId="{85903BC0-EB37-4C3E-8DD6-27F0E6CA817C}"/>
          </ac:spMkLst>
        </pc:spChg>
      </pc:sldChg>
      <pc:sldChg chg="modSp add mod ord">
        <pc:chgData name="Wanshi Chen" userId="3a7dbef4-3474-47c6-9897-007f5734efb0" providerId="ADAL" clId="{047B8538-CDDF-4531-89EE-C5E564D32E01}" dt="2023-04-16T04:32:17.165" v="931" actId="20577"/>
        <pc:sldMkLst>
          <pc:docMk/>
          <pc:sldMk cId="1634535160" sldId="2120"/>
        </pc:sldMkLst>
        <pc:spChg chg="mod">
          <ac:chgData name="Wanshi Chen" userId="3a7dbef4-3474-47c6-9897-007f5734efb0" providerId="ADAL" clId="{047B8538-CDDF-4531-89EE-C5E564D32E01}" dt="2023-04-16T04:32:17.165" v="931" actId="20577"/>
          <ac:spMkLst>
            <pc:docMk/>
            <pc:sldMk cId="1634535160" sldId="2120"/>
            <ac:spMk id="2" creationId="{12DD0395-6E2A-4D67-A1A6-3A5C1DB567C4}"/>
          </ac:spMkLst>
        </pc:spChg>
        <pc:spChg chg="mod">
          <ac:chgData name="Wanshi Chen" userId="3a7dbef4-3474-47c6-9897-007f5734efb0" providerId="ADAL" clId="{047B8538-CDDF-4531-89EE-C5E564D32E01}" dt="2023-04-16T04:29:33.125" v="859"/>
          <ac:spMkLst>
            <pc:docMk/>
            <pc:sldMk cId="1634535160" sldId="2120"/>
            <ac:spMk id="3" creationId="{85903BC0-EB37-4C3E-8DD6-27F0E6CA817C}"/>
          </ac:spMkLst>
        </pc:spChg>
      </pc:sldChg>
      <pc:sldChg chg="modSp add mod">
        <pc:chgData name="Wanshi Chen" userId="3a7dbef4-3474-47c6-9897-007f5734efb0" providerId="ADAL" clId="{047B8538-CDDF-4531-89EE-C5E564D32E01}" dt="2023-04-16T04:39:59.244" v="1108" actId="113"/>
        <pc:sldMkLst>
          <pc:docMk/>
          <pc:sldMk cId="3013019" sldId="2121"/>
        </pc:sldMkLst>
        <pc:spChg chg="mod">
          <ac:chgData name="Wanshi Chen" userId="3a7dbef4-3474-47c6-9897-007f5734efb0" providerId="ADAL" clId="{047B8538-CDDF-4531-89EE-C5E564D32E01}" dt="2023-04-16T04:32:31.346" v="939" actId="20577"/>
          <ac:spMkLst>
            <pc:docMk/>
            <pc:sldMk cId="3013019" sldId="2121"/>
            <ac:spMk id="2" creationId="{12DD0395-6E2A-4D67-A1A6-3A5C1DB567C4}"/>
          </ac:spMkLst>
        </pc:spChg>
        <pc:spChg chg="mod">
          <ac:chgData name="Wanshi Chen" userId="3a7dbef4-3474-47c6-9897-007f5734efb0" providerId="ADAL" clId="{047B8538-CDDF-4531-89EE-C5E564D32E01}" dt="2023-04-16T04:39:59.244" v="1108" actId="113"/>
          <ac:spMkLst>
            <pc:docMk/>
            <pc:sldMk cId="3013019" sldId="2121"/>
            <ac:spMk id="3" creationId="{85903BC0-EB37-4C3E-8DD6-27F0E6CA817C}"/>
          </ac:spMkLst>
        </pc:spChg>
      </pc:sldChg>
      <pc:sldChg chg="modSp add mod">
        <pc:chgData name="Wanshi Chen" userId="3a7dbef4-3474-47c6-9897-007f5734efb0" providerId="ADAL" clId="{047B8538-CDDF-4531-89EE-C5E564D32E01}" dt="2023-04-17T14:11:42.842" v="1195" actId="6549"/>
        <pc:sldMkLst>
          <pc:docMk/>
          <pc:sldMk cId="2141140220" sldId="2122"/>
        </pc:sldMkLst>
        <pc:spChg chg="mod">
          <ac:chgData name="Wanshi Chen" userId="3a7dbef4-3474-47c6-9897-007f5734efb0" providerId="ADAL" clId="{047B8538-CDDF-4531-89EE-C5E564D32E01}" dt="2023-04-16T04:33:14.830" v="956" actId="20577"/>
          <ac:spMkLst>
            <pc:docMk/>
            <pc:sldMk cId="2141140220" sldId="2122"/>
            <ac:spMk id="2" creationId="{12DD0395-6E2A-4D67-A1A6-3A5C1DB567C4}"/>
          </ac:spMkLst>
        </pc:spChg>
        <pc:spChg chg="mod">
          <ac:chgData name="Wanshi Chen" userId="3a7dbef4-3474-47c6-9897-007f5734efb0" providerId="ADAL" clId="{047B8538-CDDF-4531-89EE-C5E564D32E01}" dt="2023-04-17T14:11:42.842" v="1195" actId="6549"/>
          <ac:spMkLst>
            <pc:docMk/>
            <pc:sldMk cId="2141140220" sldId="2122"/>
            <ac:spMk id="3" creationId="{85903BC0-EB37-4C3E-8DD6-27F0E6CA817C}"/>
          </ac:spMkLst>
        </pc:spChg>
      </pc:sldChg>
      <pc:sldChg chg="modSp add mod">
        <pc:chgData name="Wanshi Chen" userId="3a7dbef4-3474-47c6-9897-007f5734efb0" providerId="ADAL" clId="{047B8538-CDDF-4531-89EE-C5E564D32E01}" dt="2023-04-16T04:33:23.876" v="971" actId="20577"/>
        <pc:sldMkLst>
          <pc:docMk/>
          <pc:sldMk cId="505942837" sldId="2123"/>
        </pc:sldMkLst>
        <pc:spChg chg="mod">
          <ac:chgData name="Wanshi Chen" userId="3a7dbef4-3474-47c6-9897-007f5734efb0" providerId="ADAL" clId="{047B8538-CDDF-4531-89EE-C5E564D32E01}" dt="2023-04-16T04:33:23.876" v="971" actId="20577"/>
          <ac:spMkLst>
            <pc:docMk/>
            <pc:sldMk cId="505942837" sldId="2123"/>
            <ac:spMk id="2" creationId="{12DD0395-6E2A-4D67-A1A6-3A5C1DB567C4}"/>
          </ac:spMkLst>
        </pc:spChg>
      </pc:sldChg>
    </pc:docChg>
  </pc:docChgLst>
  <pc:docChgLst>
    <pc:chgData name="Wanshi Chen" userId="3a7dbef4-3474-47c6-9897-007f5734efb0" providerId="ADAL" clId="{9AF3A2F0-099E-4A6C-B000-EA68BD802F3F}"/>
    <pc:docChg chg="undo custSel addSld delSld modSld">
      <pc:chgData name="Wanshi Chen" userId="3a7dbef4-3474-47c6-9897-007f5734efb0" providerId="ADAL" clId="{9AF3A2F0-099E-4A6C-B000-EA68BD802F3F}" dt="2022-04-19T14:58:34.481" v="1418" actId="20577"/>
      <pc:docMkLst>
        <pc:docMk/>
      </pc:docMkLst>
      <pc:sldChg chg="modSp mod">
        <pc:chgData name="Wanshi Chen" userId="3a7dbef4-3474-47c6-9897-007f5734efb0" providerId="ADAL" clId="{9AF3A2F0-099E-4A6C-B000-EA68BD802F3F}" dt="2022-04-13T00:33:31.823" v="1" actId="20577"/>
        <pc:sldMkLst>
          <pc:docMk/>
          <pc:sldMk cId="399343419" sldId="434"/>
        </pc:sldMkLst>
        <pc:spChg chg="mod">
          <ac:chgData name="Wanshi Chen" userId="3a7dbef4-3474-47c6-9897-007f5734efb0" providerId="ADAL" clId="{9AF3A2F0-099E-4A6C-B000-EA68BD802F3F}" dt="2022-04-13T00:33:31.823" v="1" actId="20577"/>
          <ac:spMkLst>
            <pc:docMk/>
            <pc:sldMk cId="399343419" sldId="434"/>
            <ac:spMk id="5" creationId="{55BB95B6-96F8-4C7B-843E-16CFF3CC2E82}"/>
          </ac:spMkLst>
        </pc:spChg>
      </pc:sldChg>
      <pc:sldChg chg="modSp mod">
        <pc:chgData name="Wanshi Chen" userId="3a7dbef4-3474-47c6-9897-007f5734efb0" providerId="ADAL" clId="{9AF3A2F0-099E-4A6C-B000-EA68BD802F3F}" dt="2022-04-13T03:12:51.549" v="181" actId="20577"/>
        <pc:sldMkLst>
          <pc:docMk/>
          <pc:sldMk cId="4008192341" sldId="435"/>
        </pc:sldMkLst>
        <pc:spChg chg="mod">
          <ac:chgData name="Wanshi Chen" userId="3a7dbef4-3474-47c6-9897-007f5734efb0" providerId="ADAL" clId="{9AF3A2F0-099E-4A6C-B000-EA68BD802F3F}" dt="2022-04-13T03:12:51.549" v="181" actId="20577"/>
          <ac:spMkLst>
            <pc:docMk/>
            <pc:sldMk cId="4008192341" sldId="435"/>
            <ac:spMk id="3" creationId="{85903BC0-EB37-4C3E-8DD6-27F0E6CA817C}"/>
          </ac:spMkLst>
        </pc:spChg>
      </pc:sldChg>
      <pc:sldChg chg="del">
        <pc:chgData name="Wanshi Chen" userId="3a7dbef4-3474-47c6-9897-007f5734efb0" providerId="ADAL" clId="{9AF3A2F0-099E-4A6C-B000-EA68BD802F3F}" dt="2022-04-13T03:11:37.182" v="165" actId="47"/>
        <pc:sldMkLst>
          <pc:docMk/>
          <pc:sldMk cId="1586269898" sldId="448"/>
        </pc:sldMkLst>
      </pc:sldChg>
      <pc:sldChg chg="del">
        <pc:chgData name="Wanshi Chen" userId="3a7dbef4-3474-47c6-9897-007f5734efb0" providerId="ADAL" clId="{9AF3A2F0-099E-4A6C-B000-EA68BD802F3F}" dt="2022-04-13T03:11:50.367" v="169" actId="47"/>
        <pc:sldMkLst>
          <pc:docMk/>
          <pc:sldMk cId="710073331" sldId="1085"/>
        </pc:sldMkLst>
      </pc:sldChg>
      <pc:sldChg chg="delSp modSp mod">
        <pc:chgData name="Wanshi Chen" userId="3a7dbef4-3474-47c6-9897-007f5734efb0" providerId="ADAL" clId="{9AF3A2F0-099E-4A6C-B000-EA68BD802F3F}" dt="2022-04-13T00:37:06.009" v="44" actId="478"/>
        <pc:sldMkLst>
          <pc:docMk/>
          <pc:sldMk cId="2883234055" sldId="1088"/>
        </pc:sldMkLst>
        <pc:spChg chg="mod">
          <ac:chgData name="Wanshi Chen" userId="3a7dbef4-3474-47c6-9897-007f5734efb0" providerId="ADAL" clId="{9AF3A2F0-099E-4A6C-B000-EA68BD802F3F}" dt="2022-04-13T00:36:10.259" v="43" actId="207"/>
          <ac:spMkLst>
            <pc:docMk/>
            <pc:sldMk cId="2883234055" sldId="1088"/>
            <ac:spMk id="3" creationId="{85903BC0-EB37-4C3E-8DD6-27F0E6CA817C}"/>
          </ac:spMkLst>
        </pc:spChg>
        <pc:spChg chg="del">
          <ac:chgData name="Wanshi Chen" userId="3a7dbef4-3474-47c6-9897-007f5734efb0" providerId="ADAL" clId="{9AF3A2F0-099E-4A6C-B000-EA68BD802F3F}" dt="2022-04-13T00:34:20.782" v="3" actId="478"/>
          <ac:spMkLst>
            <pc:docMk/>
            <pc:sldMk cId="2883234055" sldId="1088"/>
            <ac:spMk id="5" creationId="{517C45FC-85A1-4587-8B12-DE67A2F57FBD}"/>
          </ac:spMkLst>
        </pc:spChg>
        <pc:spChg chg="del">
          <ac:chgData name="Wanshi Chen" userId="3a7dbef4-3474-47c6-9897-007f5734efb0" providerId="ADAL" clId="{9AF3A2F0-099E-4A6C-B000-EA68BD802F3F}" dt="2022-04-13T00:34:16.824" v="2" actId="478"/>
          <ac:spMkLst>
            <pc:docMk/>
            <pc:sldMk cId="2883234055" sldId="1088"/>
            <ac:spMk id="6" creationId="{B61D92EA-0910-4CF9-ACFD-7E92C4268D5F}"/>
          </ac:spMkLst>
        </pc:spChg>
        <pc:spChg chg="del">
          <ac:chgData name="Wanshi Chen" userId="3a7dbef4-3474-47c6-9897-007f5734efb0" providerId="ADAL" clId="{9AF3A2F0-099E-4A6C-B000-EA68BD802F3F}" dt="2022-04-13T00:37:06.009" v="44" actId="478"/>
          <ac:spMkLst>
            <pc:docMk/>
            <pc:sldMk cId="2883234055" sldId="1088"/>
            <ac:spMk id="8" creationId="{EB53932A-3D59-4A73-A212-7CE6034D3657}"/>
          </ac:spMkLst>
        </pc:spChg>
      </pc:sldChg>
      <pc:sldChg chg="del">
        <pc:chgData name="Wanshi Chen" userId="3a7dbef4-3474-47c6-9897-007f5734efb0" providerId="ADAL" clId="{9AF3A2F0-099E-4A6C-B000-EA68BD802F3F}" dt="2022-04-13T03:11:43.851" v="167" actId="47"/>
        <pc:sldMkLst>
          <pc:docMk/>
          <pc:sldMk cId="2900904918" sldId="1091"/>
        </pc:sldMkLst>
      </pc:sldChg>
      <pc:sldChg chg="del">
        <pc:chgData name="Wanshi Chen" userId="3a7dbef4-3474-47c6-9897-007f5734efb0" providerId="ADAL" clId="{9AF3A2F0-099E-4A6C-B000-EA68BD802F3F}" dt="2022-04-13T03:24:48.418" v="722" actId="47"/>
        <pc:sldMkLst>
          <pc:docMk/>
          <pc:sldMk cId="4216883840" sldId="1094"/>
        </pc:sldMkLst>
      </pc:sldChg>
      <pc:sldChg chg="modSp">
        <pc:chgData name="Wanshi Chen" userId="3a7dbef4-3474-47c6-9897-007f5734efb0" providerId="ADAL" clId="{9AF3A2F0-099E-4A6C-B000-EA68BD802F3F}" dt="2022-04-13T03:25:41.483" v="735" actId="1076"/>
        <pc:sldMkLst>
          <pc:docMk/>
          <pc:sldMk cId="90701083" sldId="1095"/>
        </pc:sldMkLst>
        <pc:spChg chg="mod">
          <ac:chgData name="Wanshi Chen" userId="3a7dbef4-3474-47c6-9897-007f5734efb0" providerId="ADAL" clId="{9AF3A2F0-099E-4A6C-B000-EA68BD802F3F}" dt="2022-04-13T03:25:41.483" v="735" actId="1076"/>
          <ac:spMkLst>
            <pc:docMk/>
            <pc:sldMk cId="90701083" sldId="1095"/>
            <ac:spMk id="2" creationId="{D5F8CA0F-D8F1-4A1D-B054-9C9D5323BB36}"/>
          </ac:spMkLst>
        </pc:spChg>
      </pc:sldChg>
      <pc:sldChg chg="del">
        <pc:chgData name="Wanshi Chen" userId="3a7dbef4-3474-47c6-9897-007f5734efb0" providerId="ADAL" clId="{9AF3A2F0-099E-4A6C-B000-EA68BD802F3F}" dt="2022-04-13T03:11:59.615" v="172" actId="47"/>
        <pc:sldMkLst>
          <pc:docMk/>
          <pc:sldMk cId="3241534222" sldId="1096"/>
        </pc:sldMkLst>
      </pc:sldChg>
      <pc:sldChg chg="del">
        <pc:chgData name="Wanshi Chen" userId="3a7dbef4-3474-47c6-9897-007f5734efb0" providerId="ADAL" clId="{9AF3A2F0-099E-4A6C-B000-EA68BD802F3F}" dt="2022-04-13T03:11:58.916" v="171" actId="47"/>
        <pc:sldMkLst>
          <pc:docMk/>
          <pc:sldMk cId="1547127847" sldId="1097"/>
        </pc:sldMkLst>
      </pc:sldChg>
      <pc:sldChg chg="del">
        <pc:chgData name="Wanshi Chen" userId="3a7dbef4-3474-47c6-9897-007f5734efb0" providerId="ADAL" clId="{9AF3A2F0-099E-4A6C-B000-EA68BD802F3F}" dt="2022-04-13T03:12:00.980" v="174" actId="47"/>
        <pc:sldMkLst>
          <pc:docMk/>
          <pc:sldMk cId="1055013219" sldId="1098"/>
        </pc:sldMkLst>
      </pc:sldChg>
      <pc:sldChg chg="del">
        <pc:chgData name="Wanshi Chen" userId="3a7dbef4-3474-47c6-9897-007f5734efb0" providerId="ADAL" clId="{9AF3A2F0-099E-4A6C-B000-EA68BD802F3F}" dt="2022-04-13T03:11:51.669" v="170" actId="47"/>
        <pc:sldMkLst>
          <pc:docMk/>
          <pc:sldMk cId="2152723967" sldId="1099"/>
        </pc:sldMkLst>
      </pc:sldChg>
      <pc:sldChg chg="del">
        <pc:chgData name="Wanshi Chen" userId="3a7dbef4-3474-47c6-9897-007f5734efb0" providerId="ADAL" clId="{9AF3A2F0-099E-4A6C-B000-EA68BD802F3F}" dt="2022-04-13T03:11:49.339" v="168" actId="47"/>
        <pc:sldMkLst>
          <pc:docMk/>
          <pc:sldMk cId="4011735051" sldId="1100"/>
        </pc:sldMkLst>
      </pc:sldChg>
      <pc:sldChg chg="del">
        <pc:chgData name="Wanshi Chen" userId="3a7dbef4-3474-47c6-9897-007f5734efb0" providerId="ADAL" clId="{9AF3A2F0-099E-4A6C-B000-EA68BD802F3F}" dt="2022-04-13T03:12:00.168" v="173" actId="47"/>
        <pc:sldMkLst>
          <pc:docMk/>
          <pc:sldMk cId="146116503" sldId="1101"/>
        </pc:sldMkLst>
      </pc:sldChg>
      <pc:sldChg chg="del">
        <pc:chgData name="Wanshi Chen" userId="3a7dbef4-3474-47c6-9897-007f5734efb0" providerId="ADAL" clId="{9AF3A2F0-099E-4A6C-B000-EA68BD802F3F}" dt="2022-04-13T03:36:14.106" v="1216" actId="47"/>
        <pc:sldMkLst>
          <pc:docMk/>
          <pc:sldMk cId="937990586" sldId="1103"/>
        </pc:sldMkLst>
      </pc:sldChg>
      <pc:sldChg chg="modSp add mod">
        <pc:chgData name="Wanshi Chen" userId="3a7dbef4-3474-47c6-9897-007f5734efb0" providerId="ADAL" clId="{9AF3A2F0-099E-4A6C-B000-EA68BD802F3F}" dt="2022-04-13T03:04:25.418" v="164" actId="20577"/>
        <pc:sldMkLst>
          <pc:docMk/>
          <pc:sldMk cId="1037133253" sldId="1104"/>
        </pc:sldMkLst>
        <pc:spChg chg="mod">
          <ac:chgData name="Wanshi Chen" userId="3a7dbef4-3474-47c6-9897-007f5734efb0" providerId="ADAL" clId="{9AF3A2F0-099E-4A6C-B000-EA68BD802F3F}" dt="2022-04-13T03:04:25.418" v="164" actId="20577"/>
          <ac:spMkLst>
            <pc:docMk/>
            <pc:sldMk cId="1037133253" sldId="1104"/>
            <ac:spMk id="2" creationId="{12DD0395-6E2A-4D67-A1A6-3A5C1DB567C4}"/>
          </ac:spMkLst>
        </pc:spChg>
        <pc:spChg chg="mod">
          <ac:chgData name="Wanshi Chen" userId="3a7dbef4-3474-47c6-9897-007f5734efb0" providerId="ADAL" clId="{9AF3A2F0-099E-4A6C-B000-EA68BD802F3F}" dt="2022-04-13T03:02:30.296" v="160" actId="403"/>
          <ac:spMkLst>
            <pc:docMk/>
            <pc:sldMk cId="1037133253" sldId="1104"/>
            <ac:spMk id="3" creationId="{85903BC0-EB37-4C3E-8DD6-27F0E6CA817C}"/>
          </ac:spMkLst>
        </pc:spChg>
      </pc:sldChg>
      <pc:sldChg chg="add">
        <pc:chgData name="Wanshi Chen" userId="3a7dbef4-3474-47c6-9897-007f5734efb0" providerId="ADAL" clId="{9AF3A2F0-099E-4A6C-B000-EA68BD802F3F}" dt="2022-04-13T03:23:23.433" v="705"/>
        <pc:sldMkLst>
          <pc:docMk/>
          <pc:sldMk cId="287383035" sldId="1178"/>
        </pc:sldMkLst>
      </pc:sldChg>
      <pc:sldChg chg="add">
        <pc:chgData name="Wanshi Chen" userId="3a7dbef4-3474-47c6-9897-007f5734efb0" providerId="ADAL" clId="{9AF3A2F0-099E-4A6C-B000-EA68BD802F3F}" dt="2022-04-13T03:23:23.433" v="705"/>
        <pc:sldMkLst>
          <pc:docMk/>
          <pc:sldMk cId="2742347042" sldId="1180"/>
        </pc:sldMkLst>
      </pc:sldChg>
      <pc:sldChg chg="add del">
        <pc:chgData name="Wanshi Chen" userId="3a7dbef4-3474-47c6-9897-007f5734efb0" providerId="ADAL" clId="{9AF3A2F0-099E-4A6C-B000-EA68BD802F3F}" dt="2022-04-13T03:23:27.876" v="707" actId="47"/>
        <pc:sldMkLst>
          <pc:docMk/>
          <pc:sldMk cId="362015556" sldId="1181"/>
        </pc:sldMkLst>
      </pc:sldChg>
      <pc:sldChg chg="add del">
        <pc:chgData name="Wanshi Chen" userId="3a7dbef4-3474-47c6-9897-007f5734efb0" providerId="ADAL" clId="{9AF3A2F0-099E-4A6C-B000-EA68BD802F3F}" dt="2022-04-13T03:23:26.623" v="706" actId="47"/>
        <pc:sldMkLst>
          <pc:docMk/>
          <pc:sldMk cId="2193615403" sldId="2094"/>
        </pc:sldMkLst>
      </pc:sldChg>
      <pc:sldChg chg="modSp add mod">
        <pc:chgData name="Wanshi Chen" userId="3a7dbef4-3474-47c6-9897-007f5734efb0" providerId="ADAL" clId="{9AF3A2F0-099E-4A6C-B000-EA68BD802F3F}" dt="2022-04-13T03:14:48.822" v="242" actId="20577"/>
        <pc:sldMkLst>
          <pc:docMk/>
          <pc:sldMk cId="1058552193" sldId="2095"/>
        </pc:sldMkLst>
        <pc:spChg chg="mod">
          <ac:chgData name="Wanshi Chen" userId="3a7dbef4-3474-47c6-9897-007f5734efb0" providerId="ADAL" clId="{9AF3A2F0-099E-4A6C-B000-EA68BD802F3F}" dt="2022-04-13T03:14:48.822" v="242" actId="20577"/>
          <ac:spMkLst>
            <pc:docMk/>
            <pc:sldMk cId="1058552193" sldId="2095"/>
            <ac:spMk id="2" creationId="{12DD0395-6E2A-4D67-A1A6-3A5C1DB567C4}"/>
          </ac:spMkLst>
        </pc:spChg>
        <pc:spChg chg="mod">
          <ac:chgData name="Wanshi Chen" userId="3a7dbef4-3474-47c6-9897-007f5734efb0" providerId="ADAL" clId="{9AF3A2F0-099E-4A6C-B000-EA68BD802F3F}" dt="2022-04-13T03:14:37.238" v="241" actId="6549"/>
          <ac:spMkLst>
            <pc:docMk/>
            <pc:sldMk cId="1058552193" sldId="2095"/>
            <ac:spMk id="3" creationId="{85903BC0-EB37-4C3E-8DD6-27F0E6CA817C}"/>
          </ac:spMkLst>
        </pc:spChg>
      </pc:sldChg>
      <pc:sldChg chg="modSp add mod">
        <pc:chgData name="Wanshi Chen" userId="3a7dbef4-3474-47c6-9897-007f5734efb0" providerId="ADAL" clId="{9AF3A2F0-099E-4A6C-B000-EA68BD802F3F}" dt="2022-04-13T03:04:21.307" v="163" actId="20577"/>
        <pc:sldMkLst>
          <pc:docMk/>
          <pc:sldMk cId="1695494714" sldId="2096"/>
        </pc:sldMkLst>
        <pc:spChg chg="mod">
          <ac:chgData name="Wanshi Chen" userId="3a7dbef4-3474-47c6-9897-007f5734efb0" providerId="ADAL" clId="{9AF3A2F0-099E-4A6C-B000-EA68BD802F3F}" dt="2022-04-13T03:04:21.307" v="163" actId="20577"/>
          <ac:spMkLst>
            <pc:docMk/>
            <pc:sldMk cId="1695494714" sldId="2096"/>
            <ac:spMk id="2" creationId="{12DD0395-6E2A-4D67-A1A6-3A5C1DB567C4}"/>
          </ac:spMkLst>
        </pc:spChg>
        <pc:spChg chg="mod">
          <ac:chgData name="Wanshi Chen" userId="3a7dbef4-3474-47c6-9897-007f5734efb0" providerId="ADAL" clId="{9AF3A2F0-099E-4A6C-B000-EA68BD802F3F}" dt="2022-04-13T03:02:36.908" v="161" actId="403"/>
          <ac:spMkLst>
            <pc:docMk/>
            <pc:sldMk cId="1695494714" sldId="2096"/>
            <ac:spMk id="3" creationId="{85903BC0-EB37-4C3E-8DD6-27F0E6CA817C}"/>
          </ac:spMkLst>
        </pc:spChg>
      </pc:sldChg>
      <pc:sldChg chg="modSp add mod">
        <pc:chgData name="Wanshi Chen" userId="3a7dbef4-3474-47c6-9897-007f5734efb0" providerId="ADAL" clId="{9AF3A2F0-099E-4A6C-B000-EA68BD802F3F}" dt="2022-04-15T03:06:02.132" v="1414"/>
        <pc:sldMkLst>
          <pc:docMk/>
          <pc:sldMk cId="1028292536" sldId="2097"/>
        </pc:sldMkLst>
        <pc:spChg chg="mod">
          <ac:chgData name="Wanshi Chen" userId="3a7dbef4-3474-47c6-9897-007f5734efb0" providerId="ADAL" clId="{9AF3A2F0-099E-4A6C-B000-EA68BD802F3F}" dt="2022-04-15T03:06:02.132" v="1414"/>
          <ac:spMkLst>
            <pc:docMk/>
            <pc:sldMk cId="1028292536" sldId="2097"/>
            <ac:spMk id="3" creationId="{85903BC0-EB37-4C3E-8DD6-27F0E6CA817C}"/>
          </ac:spMkLst>
        </pc:spChg>
      </pc:sldChg>
      <pc:sldChg chg="modSp add mod">
        <pc:chgData name="Wanshi Chen" userId="3a7dbef4-3474-47c6-9897-007f5734efb0" providerId="ADAL" clId="{9AF3A2F0-099E-4A6C-B000-EA68BD802F3F}" dt="2022-04-19T14:58:34.481" v="1418" actId="20577"/>
        <pc:sldMkLst>
          <pc:docMk/>
          <pc:sldMk cId="918975956" sldId="2098"/>
        </pc:sldMkLst>
        <pc:spChg chg="mod">
          <ac:chgData name="Wanshi Chen" userId="3a7dbef4-3474-47c6-9897-007f5734efb0" providerId="ADAL" clId="{9AF3A2F0-099E-4A6C-B000-EA68BD802F3F}" dt="2022-04-19T14:58:34.481" v="1418" actId="20577"/>
          <ac:spMkLst>
            <pc:docMk/>
            <pc:sldMk cId="918975956" sldId="2098"/>
            <ac:spMk id="3" creationId="{85903BC0-EB37-4C3E-8DD6-27F0E6CA817C}"/>
          </ac:spMkLst>
        </pc:spChg>
      </pc:sldChg>
      <pc:sldChg chg="modSp add mod">
        <pc:chgData name="Wanshi Chen" userId="3a7dbef4-3474-47c6-9897-007f5734efb0" providerId="ADAL" clId="{9AF3A2F0-099E-4A6C-B000-EA68BD802F3F}" dt="2022-04-13T15:17:57.804" v="1386" actId="12"/>
        <pc:sldMkLst>
          <pc:docMk/>
          <pc:sldMk cId="1203447358" sldId="2099"/>
        </pc:sldMkLst>
        <pc:spChg chg="mod">
          <ac:chgData name="Wanshi Chen" userId="3a7dbef4-3474-47c6-9897-007f5734efb0" providerId="ADAL" clId="{9AF3A2F0-099E-4A6C-B000-EA68BD802F3F}" dt="2022-04-13T15:17:57.804" v="1386" actId="12"/>
          <ac:spMkLst>
            <pc:docMk/>
            <pc:sldMk cId="1203447358" sldId="2099"/>
            <ac:spMk id="3" creationId="{85903BC0-EB37-4C3E-8DD6-27F0E6CA817C}"/>
          </ac:spMkLst>
        </pc:spChg>
      </pc:sldChg>
      <pc:sldChg chg="add">
        <pc:chgData name="Wanshi Chen" userId="3a7dbef4-3474-47c6-9897-007f5734efb0" providerId="ADAL" clId="{9AF3A2F0-099E-4A6C-B000-EA68BD802F3F}" dt="2022-04-13T03:11:41.180" v="166"/>
        <pc:sldMkLst>
          <pc:docMk/>
          <pc:sldMk cId="1939252559" sldId="2100"/>
        </pc:sldMkLst>
      </pc:sldChg>
      <pc:sldChg chg="add">
        <pc:chgData name="Wanshi Chen" userId="3a7dbef4-3474-47c6-9897-007f5734efb0" providerId="ADAL" clId="{9AF3A2F0-099E-4A6C-B000-EA68BD802F3F}" dt="2022-04-13T03:11:41.180" v="166"/>
        <pc:sldMkLst>
          <pc:docMk/>
          <pc:sldMk cId="245840083" sldId="2101"/>
        </pc:sldMkLst>
      </pc:sldChg>
      <pc:sldChg chg="add">
        <pc:chgData name="Wanshi Chen" userId="3a7dbef4-3474-47c6-9897-007f5734efb0" providerId="ADAL" clId="{9AF3A2F0-099E-4A6C-B000-EA68BD802F3F}" dt="2022-04-13T03:23:23.433" v="705"/>
        <pc:sldMkLst>
          <pc:docMk/>
          <pc:sldMk cId="2066793245" sldId="2102"/>
        </pc:sldMkLst>
      </pc:sldChg>
      <pc:sldChg chg="addSp modSp add mod">
        <pc:chgData name="Wanshi Chen" userId="3a7dbef4-3474-47c6-9897-007f5734efb0" providerId="ADAL" clId="{9AF3A2F0-099E-4A6C-B000-EA68BD802F3F}" dt="2022-04-15T03:28:32.877" v="1415" actId="20577"/>
        <pc:sldMkLst>
          <pc:docMk/>
          <pc:sldMk cId="2429394537" sldId="2103"/>
        </pc:sldMkLst>
        <pc:spChg chg="mod">
          <ac:chgData name="Wanshi Chen" userId="3a7dbef4-3474-47c6-9897-007f5734efb0" providerId="ADAL" clId="{9AF3A2F0-099E-4A6C-B000-EA68BD802F3F}" dt="2022-04-13T03:30:41.415" v="786" actId="20577"/>
          <ac:spMkLst>
            <pc:docMk/>
            <pc:sldMk cId="2429394537" sldId="2103"/>
            <ac:spMk id="2" creationId="{12DD0395-6E2A-4D67-A1A6-3A5C1DB567C4}"/>
          </ac:spMkLst>
        </pc:spChg>
        <pc:spChg chg="add mod">
          <ac:chgData name="Wanshi Chen" userId="3a7dbef4-3474-47c6-9897-007f5734efb0" providerId="ADAL" clId="{9AF3A2F0-099E-4A6C-B000-EA68BD802F3F}" dt="2022-04-15T03:28:32.877" v="1415" actId="20577"/>
          <ac:spMkLst>
            <pc:docMk/>
            <pc:sldMk cId="2429394537" sldId="2103"/>
            <ac:spMk id="3" creationId="{060E9467-509E-4808-B412-5FDF71194714}"/>
          </ac:spMkLst>
        </pc:spChg>
        <pc:graphicFrameChg chg="modGraphic">
          <ac:chgData name="Wanshi Chen" userId="3a7dbef4-3474-47c6-9897-007f5734efb0" providerId="ADAL" clId="{9AF3A2F0-099E-4A6C-B000-EA68BD802F3F}" dt="2022-04-13T03:30:13.162" v="776" actId="21"/>
          <ac:graphicFrameMkLst>
            <pc:docMk/>
            <pc:sldMk cId="2429394537" sldId="2103"/>
            <ac:graphicFrameMk id="5" creationId="{E85C8980-CA98-4304-964B-96F3ED6C390F}"/>
          </ac:graphicFrameMkLst>
        </pc:graphicFrameChg>
      </pc:sldChg>
      <pc:sldChg chg="modSp add mod">
        <pc:chgData name="Wanshi Chen" userId="3a7dbef4-3474-47c6-9897-007f5734efb0" providerId="ADAL" clId="{9AF3A2F0-099E-4A6C-B000-EA68BD802F3F}" dt="2022-04-13T03:24:28.659" v="720" actId="20577"/>
        <pc:sldMkLst>
          <pc:docMk/>
          <pc:sldMk cId="3730780501" sldId="2104"/>
        </pc:sldMkLst>
        <pc:spChg chg="mod">
          <ac:chgData name="Wanshi Chen" userId="3a7dbef4-3474-47c6-9897-007f5734efb0" providerId="ADAL" clId="{9AF3A2F0-099E-4A6C-B000-EA68BD802F3F}" dt="2022-04-13T03:24:28.659" v="720" actId="20577"/>
          <ac:spMkLst>
            <pc:docMk/>
            <pc:sldMk cId="3730780501" sldId="2104"/>
            <ac:spMk id="2" creationId="{12DD0395-6E2A-4D67-A1A6-3A5C1DB567C4}"/>
          </ac:spMkLst>
        </pc:spChg>
      </pc:sldChg>
      <pc:sldChg chg="modSp add mod">
        <pc:chgData name="Wanshi Chen" userId="3a7dbef4-3474-47c6-9897-007f5734efb0" providerId="ADAL" clId="{9AF3A2F0-099E-4A6C-B000-EA68BD802F3F}" dt="2022-04-13T03:24:54.090" v="734" actId="20577"/>
        <pc:sldMkLst>
          <pc:docMk/>
          <pc:sldMk cId="645910602" sldId="2105"/>
        </pc:sldMkLst>
        <pc:spChg chg="mod">
          <ac:chgData name="Wanshi Chen" userId="3a7dbef4-3474-47c6-9897-007f5734efb0" providerId="ADAL" clId="{9AF3A2F0-099E-4A6C-B000-EA68BD802F3F}" dt="2022-04-13T03:24:54.090" v="734" actId="20577"/>
          <ac:spMkLst>
            <pc:docMk/>
            <pc:sldMk cId="645910602" sldId="2105"/>
            <ac:spMk id="2" creationId="{12DD0395-6E2A-4D67-A1A6-3A5C1DB567C4}"/>
          </ac:spMkLst>
        </pc:spChg>
      </pc:sldChg>
      <pc:sldMasterChg chg="delSldLayout">
        <pc:chgData name="Wanshi Chen" userId="3a7dbef4-3474-47c6-9897-007f5734efb0" providerId="ADAL" clId="{9AF3A2F0-099E-4A6C-B000-EA68BD802F3F}" dt="2022-04-13T03:11:51.669" v="170" actId="47"/>
        <pc:sldMasterMkLst>
          <pc:docMk/>
          <pc:sldMasterMk cId="2430339617" sldId="2147483691"/>
        </pc:sldMasterMkLst>
        <pc:sldLayoutChg chg="del">
          <pc:chgData name="Wanshi Chen" userId="3a7dbef4-3474-47c6-9897-007f5734efb0" providerId="ADAL" clId="{9AF3A2F0-099E-4A6C-B000-EA68BD802F3F}" dt="2022-04-13T03:11:51.669" v="170" actId="47"/>
          <pc:sldLayoutMkLst>
            <pc:docMk/>
            <pc:sldMasterMk cId="2430339617" sldId="2147483691"/>
            <pc:sldLayoutMk cId="1015878236" sldId="2147483695"/>
          </pc:sldLayoutMkLst>
        </pc:sldLayoutChg>
      </pc:sldMasterChg>
    </pc:docChg>
  </pc:docChgLst>
  <pc:docChgLst>
    <pc:chgData name="Wanshi Chen" userId="3a7dbef4-3474-47c6-9897-007f5734efb0" providerId="ADAL" clId="{4B56D75E-1122-4879-B25B-3A84C2327119}"/>
    <pc:docChg chg="custSel addSld delSld modSld">
      <pc:chgData name="Wanshi Chen" userId="3a7dbef4-3474-47c6-9897-007f5734efb0" providerId="ADAL" clId="{4B56D75E-1122-4879-B25B-3A84C2327119}" dt="2023-10-22T15:02:43.544" v="581" actId="20577"/>
      <pc:docMkLst>
        <pc:docMk/>
      </pc:docMkLst>
      <pc:sldChg chg="modSp mod">
        <pc:chgData name="Wanshi Chen" userId="3a7dbef4-3474-47c6-9897-007f5734efb0" providerId="ADAL" clId="{4B56D75E-1122-4879-B25B-3A84C2327119}" dt="2023-10-22T14:39:25.245" v="1" actId="20577"/>
        <pc:sldMkLst>
          <pc:docMk/>
          <pc:sldMk cId="399343419" sldId="434"/>
        </pc:sldMkLst>
        <pc:spChg chg="mod">
          <ac:chgData name="Wanshi Chen" userId="3a7dbef4-3474-47c6-9897-007f5734efb0" providerId="ADAL" clId="{4B56D75E-1122-4879-B25B-3A84C2327119}" dt="2023-10-22T14:39:25.245" v="1" actId="20577"/>
          <ac:spMkLst>
            <pc:docMk/>
            <pc:sldMk cId="399343419" sldId="434"/>
            <ac:spMk id="5" creationId="{55BB95B6-96F8-4C7B-843E-16CFF3CC2E82}"/>
          </ac:spMkLst>
        </pc:spChg>
      </pc:sldChg>
      <pc:sldChg chg="addSp modSp mod">
        <pc:chgData name="Wanshi Chen" userId="3a7dbef4-3474-47c6-9897-007f5734efb0" providerId="ADAL" clId="{4B56D75E-1122-4879-B25B-3A84C2327119}" dt="2023-10-22T14:52:30.867" v="323" actId="20577"/>
        <pc:sldMkLst>
          <pc:docMk/>
          <pc:sldMk cId="4008192341" sldId="435"/>
        </pc:sldMkLst>
        <pc:spChg chg="mod">
          <ac:chgData name="Wanshi Chen" userId="3a7dbef4-3474-47c6-9897-007f5734efb0" providerId="ADAL" clId="{4B56D75E-1122-4879-B25B-3A84C2327119}" dt="2023-10-22T14:51:30.255" v="312" actId="1076"/>
          <ac:spMkLst>
            <pc:docMk/>
            <pc:sldMk cId="4008192341" sldId="435"/>
            <ac:spMk id="3" creationId="{85903BC0-EB37-4C3E-8DD6-27F0E6CA817C}"/>
          </ac:spMkLst>
        </pc:spChg>
        <pc:graphicFrameChg chg="add mod modGraphic">
          <ac:chgData name="Wanshi Chen" userId="3a7dbef4-3474-47c6-9897-007f5734efb0" providerId="ADAL" clId="{4B56D75E-1122-4879-B25B-3A84C2327119}" dt="2023-10-22T14:52:30.867" v="323" actId="20577"/>
          <ac:graphicFrameMkLst>
            <pc:docMk/>
            <pc:sldMk cId="4008192341" sldId="435"/>
            <ac:graphicFrameMk id="4" creationId="{66BCE1F1-9AD0-4EAF-8C18-1C3339CE0034}"/>
          </ac:graphicFrameMkLst>
        </pc:graphicFrameChg>
      </pc:sldChg>
      <pc:sldChg chg="modSp add mod">
        <pc:chgData name="Wanshi Chen" userId="3a7dbef4-3474-47c6-9897-007f5734efb0" providerId="ADAL" clId="{4B56D75E-1122-4879-B25B-3A84C2327119}" dt="2023-10-22T14:53:25.557" v="365" actId="14100"/>
        <pc:sldMkLst>
          <pc:docMk/>
          <pc:sldMk cId="1586269898" sldId="448"/>
        </pc:sldMkLst>
        <pc:spChg chg="mod">
          <ac:chgData name="Wanshi Chen" userId="3a7dbef4-3474-47c6-9897-007f5734efb0" providerId="ADAL" clId="{4B56D75E-1122-4879-B25B-3A84C2327119}" dt="2023-10-22T14:53:25.557" v="365" actId="14100"/>
          <ac:spMkLst>
            <pc:docMk/>
            <pc:sldMk cId="1586269898" sldId="448"/>
            <ac:spMk id="2" creationId="{12DD0395-6E2A-4D67-A1A6-3A5C1DB567C4}"/>
          </ac:spMkLst>
        </pc:spChg>
      </pc:sldChg>
      <pc:sldChg chg="add del">
        <pc:chgData name="Wanshi Chen" userId="3a7dbef4-3474-47c6-9897-007f5734efb0" providerId="ADAL" clId="{4B56D75E-1122-4879-B25B-3A84C2327119}" dt="2023-10-22T14:46:25.676" v="81"/>
        <pc:sldMkLst>
          <pc:docMk/>
          <pc:sldMk cId="2857195233" sldId="1089"/>
        </pc:sldMkLst>
      </pc:sldChg>
      <pc:sldChg chg="modSp add mod">
        <pc:chgData name="Wanshi Chen" userId="3a7dbef4-3474-47c6-9897-007f5734efb0" providerId="ADAL" clId="{4B56D75E-1122-4879-B25B-3A84C2327119}" dt="2023-10-22T14:46:01.197" v="68" actId="20577"/>
        <pc:sldMkLst>
          <pc:docMk/>
          <pc:sldMk cId="4216883840" sldId="1094"/>
        </pc:sldMkLst>
        <pc:spChg chg="mod">
          <ac:chgData name="Wanshi Chen" userId="3a7dbef4-3474-47c6-9897-007f5734efb0" providerId="ADAL" clId="{4B56D75E-1122-4879-B25B-3A84C2327119}" dt="2023-10-22T14:46:01.197" v="68" actId="20577"/>
          <ac:spMkLst>
            <pc:docMk/>
            <pc:sldMk cId="4216883840" sldId="1094"/>
            <ac:spMk id="2" creationId="{12DD0395-6E2A-4D67-A1A6-3A5C1DB567C4}"/>
          </ac:spMkLst>
        </pc:spChg>
      </pc:sldChg>
      <pc:sldChg chg="add">
        <pc:chgData name="Wanshi Chen" userId="3a7dbef4-3474-47c6-9897-007f5734efb0" providerId="ADAL" clId="{4B56D75E-1122-4879-B25B-3A84C2327119}" dt="2023-10-22T14:44:06.723" v="29"/>
        <pc:sldMkLst>
          <pc:docMk/>
          <pc:sldMk cId="682579002" sldId="1096"/>
        </pc:sldMkLst>
      </pc:sldChg>
      <pc:sldChg chg="add">
        <pc:chgData name="Wanshi Chen" userId="3a7dbef4-3474-47c6-9897-007f5734efb0" providerId="ADAL" clId="{4B56D75E-1122-4879-B25B-3A84C2327119}" dt="2023-10-22T14:44:06.723" v="29"/>
        <pc:sldMkLst>
          <pc:docMk/>
          <pc:sldMk cId="1281507769" sldId="1097"/>
        </pc:sldMkLst>
      </pc:sldChg>
      <pc:sldChg chg="modSp add mod">
        <pc:chgData name="Wanshi Chen" userId="3a7dbef4-3474-47c6-9897-007f5734efb0" providerId="ADAL" clId="{4B56D75E-1122-4879-B25B-3A84C2327119}" dt="2023-10-22T14:54:16.926" v="396" actId="14100"/>
        <pc:sldMkLst>
          <pc:docMk/>
          <pc:sldMk cId="2898341738" sldId="1121"/>
        </pc:sldMkLst>
        <pc:spChg chg="mod">
          <ac:chgData name="Wanshi Chen" userId="3a7dbef4-3474-47c6-9897-007f5734efb0" providerId="ADAL" clId="{4B56D75E-1122-4879-B25B-3A84C2327119}" dt="2023-10-22T14:54:16.926" v="396" actId="14100"/>
          <ac:spMkLst>
            <pc:docMk/>
            <pc:sldMk cId="2898341738" sldId="1121"/>
            <ac:spMk id="2" creationId="{12DD0395-6E2A-4D67-A1A6-3A5C1DB567C4}"/>
          </ac:spMkLst>
        </pc:spChg>
      </pc:sldChg>
      <pc:sldChg chg="modSp add del mod">
        <pc:chgData name="Wanshi Chen" userId="3a7dbef4-3474-47c6-9897-007f5734efb0" providerId="ADAL" clId="{4B56D75E-1122-4879-B25B-3A84C2327119}" dt="2023-10-22T15:02:09.716" v="567" actId="20577"/>
        <pc:sldMkLst>
          <pc:docMk/>
          <pc:sldMk cId="1028292536" sldId="2097"/>
        </pc:sldMkLst>
        <pc:spChg chg="mod">
          <ac:chgData name="Wanshi Chen" userId="3a7dbef4-3474-47c6-9897-007f5734efb0" providerId="ADAL" clId="{4B56D75E-1122-4879-B25B-3A84C2327119}" dt="2023-10-22T15:02:09.716" v="567" actId="20577"/>
          <ac:spMkLst>
            <pc:docMk/>
            <pc:sldMk cId="1028292536" sldId="2097"/>
            <ac:spMk id="2" creationId="{12DD0395-6E2A-4D67-A1A6-3A5C1DB567C4}"/>
          </ac:spMkLst>
        </pc:spChg>
      </pc:sldChg>
      <pc:sldChg chg="del">
        <pc:chgData name="Wanshi Chen" userId="3a7dbef4-3474-47c6-9897-007f5734efb0" providerId="ADAL" clId="{4B56D75E-1122-4879-B25B-3A84C2327119}" dt="2023-10-22T14:43:29.504" v="21" actId="47"/>
        <pc:sldMkLst>
          <pc:docMk/>
          <pc:sldMk cId="918975956" sldId="2098"/>
        </pc:sldMkLst>
      </pc:sldChg>
      <pc:sldChg chg="del">
        <pc:chgData name="Wanshi Chen" userId="3a7dbef4-3474-47c6-9897-007f5734efb0" providerId="ADAL" clId="{4B56D75E-1122-4879-B25B-3A84C2327119}" dt="2023-10-22T14:42:54.272" v="16" actId="47"/>
        <pc:sldMkLst>
          <pc:docMk/>
          <pc:sldMk cId="1939252559" sldId="2100"/>
        </pc:sldMkLst>
      </pc:sldChg>
      <pc:sldChg chg="del">
        <pc:chgData name="Wanshi Chen" userId="3a7dbef4-3474-47c6-9897-007f5734efb0" providerId="ADAL" clId="{4B56D75E-1122-4879-B25B-3A84C2327119}" dt="2023-10-22T14:42:59.873" v="18" actId="47"/>
        <pc:sldMkLst>
          <pc:docMk/>
          <pc:sldMk cId="2805245169" sldId="2101"/>
        </pc:sldMkLst>
      </pc:sldChg>
      <pc:sldChg chg="del">
        <pc:chgData name="Wanshi Chen" userId="3a7dbef4-3474-47c6-9897-007f5734efb0" providerId="ADAL" clId="{4B56D75E-1122-4879-B25B-3A84C2327119}" dt="2023-10-22T14:40:21.800" v="3" actId="47"/>
        <pc:sldMkLst>
          <pc:docMk/>
          <pc:sldMk cId="2668100522" sldId="2102"/>
        </pc:sldMkLst>
      </pc:sldChg>
      <pc:sldChg chg="modSp add del mod">
        <pc:chgData name="Wanshi Chen" userId="3a7dbef4-3474-47c6-9897-007f5734efb0" providerId="ADAL" clId="{4B56D75E-1122-4879-B25B-3A84C2327119}" dt="2023-10-22T15:02:27.586" v="573" actId="20577"/>
        <pc:sldMkLst>
          <pc:docMk/>
          <pc:sldMk cId="3357754546" sldId="2103"/>
        </pc:sldMkLst>
        <pc:spChg chg="mod">
          <ac:chgData name="Wanshi Chen" userId="3a7dbef4-3474-47c6-9897-007f5734efb0" providerId="ADAL" clId="{4B56D75E-1122-4879-B25B-3A84C2327119}" dt="2023-10-22T15:02:27.586" v="573" actId="20577"/>
          <ac:spMkLst>
            <pc:docMk/>
            <pc:sldMk cId="3357754546" sldId="2103"/>
            <ac:spMk id="2" creationId="{12DD0395-6E2A-4D67-A1A6-3A5C1DB567C4}"/>
          </ac:spMkLst>
        </pc:spChg>
      </pc:sldChg>
      <pc:sldChg chg="modSp add mod">
        <pc:chgData name="Wanshi Chen" userId="3a7dbef4-3474-47c6-9897-007f5734efb0" providerId="ADAL" clId="{4B56D75E-1122-4879-B25B-3A84C2327119}" dt="2023-10-22T14:44:36.109" v="46"/>
        <pc:sldMkLst>
          <pc:docMk/>
          <pc:sldMk cId="516639523" sldId="2104"/>
        </pc:sldMkLst>
        <pc:spChg chg="mod">
          <ac:chgData name="Wanshi Chen" userId="3a7dbef4-3474-47c6-9897-007f5734efb0" providerId="ADAL" clId="{4B56D75E-1122-4879-B25B-3A84C2327119}" dt="2023-10-22T14:44:36.109" v="46"/>
          <ac:spMkLst>
            <pc:docMk/>
            <pc:sldMk cId="516639523" sldId="2104"/>
            <ac:spMk id="2" creationId="{12DD0395-6E2A-4D67-A1A6-3A5C1DB567C4}"/>
          </ac:spMkLst>
        </pc:spChg>
      </pc:sldChg>
      <pc:sldChg chg="modSp add mod">
        <pc:chgData name="Wanshi Chen" userId="3a7dbef4-3474-47c6-9897-007f5734efb0" providerId="ADAL" clId="{4B56D75E-1122-4879-B25B-3A84C2327119}" dt="2023-10-22T14:44:40.215" v="47"/>
        <pc:sldMkLst>
          <pc:docMk/>
          <pc:sldMk cId="2844455562" sldId="2105"/>
        </pc:sldMkLst>
        <pc:spChg chg="mod">
          <ac:chgData name="Wanshi Chen" userId="3a7dbef4-3474-47c6-9897-007f5734efb0" providerId="ADAL" clId="{4B56D75E-1122-4879-B25B-3A84C2327119}" dt="2023-10-22T14:44:40.215" v="47"/>
          <ac:spMkLst>
            <pc:docMk/>
            <pc:sldMk cId="2844455562" sldId="2105"/>
            <ac:spMk id="2" creationId="{12DD0395-6E2A-4D67-A1A6-3A5C1DB567C4}"/>
          </ac:spMkLst>
        </pc:spChg>
      </pc:sldChg>
      <pc:sldChg chg="add">
        <pc:chgData name="Wanshi Chen" userId="3a7dbef4-3474-47c6-9897-007f5734efb0" providerId="ADAL" clId="{4B56D75E-1122-4879-B25B-3A84C2327119}" dt="2023-10-22T14:40:18.633" v="2"/>
        <pc:sldMkLst>
          <pc:docMk/>
          <pc:sldMk cId="1559415195" sldId="2106"/>
        </pc:sldMkLst>
      </pc:sldChg>
      <pc:sldChg chg="add">
        <pc:chgData name="Wanshi Chen" userId="3a7dbef4-3474-47c6-9897-007f5734efb0" providerId="ADAL" clId="{4B56D75E-1122-4879-B25B-3A84C2327119}" dt="2023-10-22T14:44:06.723" v="29"/>
        <pc:sldMkLst>
          <pc:docMk/>
          <pc:sldMk cId="2540480853" sldId="2107"/>
        </pc:sldMkLst>
      </pc:sldChg>
      <pc:sldChg chg="modSp add mod">
        <pc:chgData name="Wanshi Chen" userId="3a7dbef4-3474-47c6-9897-007f5734efb0" providerId="ADAL" clId="{4B56D75E-1122-4879-B25B-3A84C2327119}" dt="2023-10-22T15:02:43.544" v="581" actId="20577"/>
        <pc:sldMkLst>
          <pc:docMk/>
          <pc:sldMk cId="2876117649" sldId="2108"/>
        </pc:sldMkLst>
        <pc:spChg chg="mod">
          <ac:chgData name="Wanshi Chen" userId="3a7dbef4-3474-47c6-9897-007f5734efb0" providerId="ADAL" clId="{4B56D75E-1122-4879-B25B-3A84C2327119}" dt="2023-10-22T15:02:43.544" v="581" actId="20577"/>
          <ac:spMkLst>
            <pc:docMk/>
            <pc:sldMk cId="2876117649" sldId="2108"/>
            <ac:spMk id="2" creationId="{12DD0395-6E2A-4D67-A1A6-3A5C1DB567C4}"/>
          </ac:spMkLst>
        </pc:spChg>
        <pc:spChg chg="mod">
          <ac:chgData name="Wanshi Chen" userId="3a7dbef4-3474-47c6-9897-007f5734efb0" providerId="ADAL" clId="{4B56D75E-1122-4879-B25B-3A84C2327119}" dt="2023-10-22T15:00:18.828" v="561" actId="20577"/>
          <ac:spMkLst>
            <pc:docMk/>
            <pc:sldMk cId="2876117649" sldId="2108"/>
            <ac:spMk id="3" creationId="{85903BC0-EB37-4C3E-8DD6-27F0E6CA817C}"/>
          </ac:spMkLst>
        </pc:spChg>
      </pc:sldChg>
      <pc:sldChg chg="modSp mod">
        <pc:chgData name="Wanshi Chen" userId="3a7dbef4-3474-47c6-9897-007f5734efb0" providerId="ADAL" clId="{4B56D75E-1122-4879-B25B-3A84C2327119}" dt="2023-10-22T14:41:43.778" v="14" actId="1076"/>
        <pc:sldMkLst>
          <pc:docMk/>
          <pc:sldMk cId="3101281079" sldId="2114"/>
        </pc:sldMkLst>
        <pc:spChg chg="mod">
          <ac:chgData name="Wanshi Chen" userId="3a7dbef4-3474-47c6-9897-007f5734efb0" providerId="ADAL" clId="{4B56D75E-1122-4879-B25B-3A84C2327119}" dt="2023-10-22T14:41:43.778" v="14" actId="1076"/>
          <ac:spMkLst>
            <pc:docMk/>
            <pc:sldMk cId="3101281079" sldId="2114"/>
            <ac:spMk id="3" creationId="{85903BC0-EB37-4C3E-8DD6-27F0E6CA817C}"/>
          </ac:spMkLst>
        </pc:spChg>
      </pc:sldChg>
      <pc:sldChg chg="del">
        <pc:chgData name="Wanshi Chen" userId="3a7dbef4-3474-47c6-9897-007f5734efb0" providerId="ADAL" clId="{4B56D75E-1122-4879-B25B-3A84C2327119}" dt="2023-10-22T14:42:55.618" v="17" actId="47"/>
        <pc:sldMkLst>
          <pc:docMk/>
          <pc:sldMk cId="2823150183" sldId="2115"/>
        </pc:sldMkLst>
      </pc:sldChg>
      <pc:sldChg chg="del">
        <pc:chgData name="Wanshi Chen" userId="3a7dbef4-3474-47c6-9897-007f5734efb0" providerId="ADAL" clId="{4B56D75E-1122-4879-B25B-3A84C2327119}" dt="2023-10-22T14:43:00.538" v="19" actId="47"/>
        <pc:sldMkLst>
          <pc:docMk/>
          <pc:sldMk cId="2966361412" sldId="2116"/>
        </pc:sldMkLst>
      </pc:sldChg>
      <pc:sldChg chg="del">
        <pc:chgData name="Wanshi Chen" userId="3a7dbef4-3474-47c6-9897-007f5734efb0" providerId="ADAL" clId="{4B56D75E-1122-4879-B25B-3A84C2327119}" dt="2023-10-22T14:43:34.800" v="26" actId="47"/>
        <pc:sldMkLst>
          <pc:docMk/>
          <pc:sldMk cId="3999396699" sldId="2117"/>
        </pc:sldMkLst>
      </pc:sldChg>
      <pc:sldChg chg="del">
        <pc:chgData name="Wanshi Chen" userId="3a7dbef4-3474-47c6-9897-007f5734efb0" providerId="ADAL" clId="{4B56D75E-1122-4879-B25B-3A84C2327119}" dt="2023-10-22T14:43:29.948" v="22" actId="47"/>
        <pc:sldMkLst>
          <pc:docMk/>
          <pc:sldMk cId="2056611236" sldId="2118"/>
        </pc:sldMkLst>
      </pc:sldChg>
      <pc:sldChg chg="del">
        <pc:chgData name="Wanshi Chen" userId="3a7dbef4-3474-47c6-9897-007f5734efb0" providerId="ADAL" clId="{4B56D75E-1122-4879-B25B-3A84C2327119}" dt="2023-10-22T14:43:30.916" v="24" actId="47"/>
        <pc:sldMkLst>
          <pc:docMk/>
          <pc:sldMk cId="1718681147" sldId="2119"/>
        </pc:sldMkLst>
      </pc:sldChg>
      <pc:sldChg chg="del">
        <pc:chgData name="Wanshi Chen" userId="3a7dbef4-3474-47c6-9897-007f5734efb0" providerId="ADAL" clId="{4B56D75E-1122-4879-B25B-3A84C2327119}" dt="2023-10-22T14:43:33.052" v="25" actId="47"/>
        <pc:sldMkLst>
          <pc:docMk/>
          <pc:sldMk cId="1634535160" sldId="2120"/>
        </pc:sldMkLst>
      </pc:sldChg>
      <pc:sldChg chg="del">
        <pc:chgData name="Wanshi Chen" userId="3a7dbef4-3474-47c6-9897-007f5734efb0" providerId="ADAL" clId="{4B56D75E-1122-4879-B25B-3A84C2327119}" dt="2023-10-22T14:43:36.437" v="27" actId="47"/>
        <pc:sldMkLst>
          <pc:docMk/>
          <pc:sldMk cId="3013019" sldId="2121"/>
        </pc:sldMkLst>
      </pc:sldChg>
      <pc:sldChg chg="modSp del mod">
        <pc:chgData name="Wanshi Chen" userId="3a7dbef4-3474-47c6-9897-007f5734efb0" providerId="ADAL" clId="{4B56D75E-1122-4879-B25B-3A84C2327119}" dt="2023-10-22T15:00:35.174" v="565" actId="47"/>
        <pc:sldMkLst>
          <pc:docMk/>
          <pc:sldMk cId="2141140220" sldId="2122"/>
        </pc:sldMkLst>
        <pc:spChg chg="mod">
          <ac:chgData name="Wanshi Chen" userId="3a7dbef4-3474-47c6-9897-007f5734efb0" providerId="ADAL" clId="{4B56D75E-1122-4879-B25B-3A84C2327119}" dt="2023-10-22T15:00:30.737" v="564" actId="20577"/>
          <ac:spMkLst>
            <pc:docMk/>
            <pc:sldMk cId="2141140220" sldId="2122"/>
            <ac:spMk id="2" creationId="{12DD0395-6E2A-4D67-A1A6-3A5C1DB567C4}"/>
          </ac:spMkLst>
        </pc:spChg>
      </pc:sldChg>
      <pc:sldChg chg="del">
        <pc:chgData name="Wanshi Chen" userId="3a7dbef4-3474-47c6-9897-007f5734efb0" providerId="ADAL" clId="{4B56D75E-1122-4879-B25B-3A84C2327119}" dt="2023-10-22T14:45:56.275" v="56" actId="47"/>
        <pc:sldMkLst>
          <pc:docMk/>
          <pc:sldMk cId="505942837" sldId="2123"/>
        </pc:sldMkLst>
      </pc:sldChg>
      <pc:sldChg chg="modSp add mod">
        <pc:chgData name="Wanshi Chen" userId="3a7dbef4-3474-47c6-9897-007f5734efb0" providerId="ADAL" clId="{4B56D75E-1122-4879-B25B-3A84C2327119}" dt="2023-10-22T14:44:25.237" v="44" actId="20577"/>
        <pc:sldMkLst>
          <pc:docMk/>
          <pc:sldMk cId="1721287497" sldId="2124"/>
        </pc:sldMkLst>
        <pc:spChg chg="mod">
          <ac:chgData name="Wanshi Chen" userId="3a7dbef4-3474-47c6-9897-007f5734efb0" providerId="ADAL" clId="{4B56D75E-1122-4879-B25B-3A84C2327119}" dt="2023-10-22T14:44:25.237" v="44" actId="20577"/>
          <ac:spMkLst>
            <pc:docMk/>
            <pc:sldMk cId="1721287497" sldId="2124"/>
            <ac:spMk id="2" creationId="{12DD0395-6E2A-4D67-A1A6-3A5C1DB567C4}"/>
          </ac:spMkLst>
        </pc:spChg>
      </pc:sldChg>
      <pc:sldChg chg="modSp add mod">
        <pc:chgData name="Wanshi Chen" userId="3a7dbef4-3474-47c6-9897-007f5734efb0" providerId="ADAL" clId="{4B56D75E-1122-4879-B25B-3A84C2327119}" dt="2023-10-22T14:44:32.324" v="45"/>
        <pc:sldMkLst>
          <pc:docMk/>
          <pc:sldMk cId="88210054" sldId="2125"/>
        </pc:sldMkLst>
        <pc:spChg chg="mod">
          <ac:chgData name="Wanshi Chen" userId="3a7dbef4-3474-47c6-9897-007f5734efb0" providerId="ADAL" clId="{4B56D75E-1122-4879-B25B-3A84C2327119}" dt="2023-10-22T14:44:32.324" v="45"/>
          <ac:spMkLst>
            <pc:docMk/>
            <pc:sldMk cId="88210054" sldId="2125"/>
            <ac:spMk id="2" creationId="{12DD0395-6E2A-4D67-A1A6-3A5C1DB567C4}"/>
          </ac:spMkLst>
        </pc:spChg>
      </pc:sldChg>
      <pc:sldChg chg="modSp add mod">
        <pc:chgData name="Wanshi Chen" userId="3a7dbef4-3474-47c6-9897-007f5734efb0" providerId="ADAL" clId="{4B56D75E-1122-4879-B25B-3A84C2327119}" dt="2023-10-22T14:44:43.888" v="48"/>
        <pc:sldMkLst>
          <pc:docMk/>
          <pc:sldMk cId="2062852829" sldId="2126"/>
        </pc:sldMkLst>
        <pc:spChg chg="mod">
          <ac:chgData name="Wanshi Chen" userId="3a7dbef4-3474-47c6-9897-007f5734efb0" providerId="ADAL" clId="{4B56D75E-1122-4879-B25B-3A84C2327119}" dt="2023-10-22T14:44:43.888" v="48"/>
          <ac:spMkLst>
            <pc:docMk/>
            <pc:sldMk cId="2062852829" sldId="2126"/>
            <ac:spMk id="2" creationId="{12DD0395-6E2A-4D67-A1A6-3A5C1DB567C4}"/>
          </ac:spMkLst>
        </pc:spChg>
      </pc:sldChg>
      <pc:sldChg chg="modSp add mod">
        <pc:chgData name="Wanshi Chen" userId="3a7dbef4-3474-47c6-9897-007f5734efb0" providerId="ADAL" clId="{4B56D75E-1122-4879-B25B-3A84C2327119}" dt="2023-10-22T15:02:15.622" v="569" actId="20577"/>
        <pc:sldMkLst>
          <pc:docMk/>
          <pc:sldMk cId="3097304727" sldId="2127"/>
        </pc:sldMkLst>
        <pc:spChg chg="mod">
          <ac:chgData name="Wanshi Chen" userId="3a7dbef4-3474-47c6-9897-007f5734efb0" providerId="ADAL" clId="{4B56D75E-1122-4879-B25B-3A84C2327119}" dt="2023-10-22T15:02:15.622" v="569" actId="20577"/>
          <ac:spMkLst>
            <pc:docMk/>
            <pc:sldMk cId="3097304727" sldId="2127"/>
            <ac:spMk id="2" creationId="{12DD0395-6E2A-4D67-A1A6-3A5C1DB567C4}"/>
          </ac:spMkLst>
        </pc:spChg>
      </pc:sldChg>
      <pc:sldChg chg="modSp add mod">
        <pc:chgData name="Wanshi Chen" userId="3a7dbef4-3474-47c6-9897-007f5734efb0" providerId="ADAL" clId="{4B56D75E-1122-4879-B25B-3A84C2327119}" dt="2023-10-22T15:02:20.981" v="571" actId="20577"/>
        <pc:sldMkLst>
          <pc:docMk/>
          <pc:sldMk cId="269229417" sldId="2128"/>
        </pc:sldMkLst>
        <pc:spChg chg="mod">
          <ac:chgData name="Wanshi Chen" userId="3a7dbef4-3474-47c6-9897-007f5734efb0" providerId="ADAL" clId="{4B56D75E-1122-4879-B25B-3A84C2327119}" dt="2023-10-22T15:02:20.981" v="571" actId="20577"/>
          <ac:spMkLst>
            <pc:docMk/>
            <pc:sldMk cId="269229417" sldId="2128"/>
            <ac:spMk id="2" creationId="{12DD0395-6E2A-4D67-A1A6-3A5C1DB567C4}"/>
          </ac:spMkLst>
        </pc:spChg>
        <pc:spChg chg="mod">
          <ac:chgData name="Wanshi Chen" userId="3a7dbef4-3474-47c6-9897-007f5734efb0" providerId="ADAL" clId="{4B56D75E-1122-4879-B25B-3A84C2327119}" dt="2023-10-22T14:59:44.681" v="538" actId="404"/>
          <ac:spMkLst>
            <pc:docMk/>
            <pc:sldMk cId="269229417" sldId="2128"/>
            <ac:spMk id="3" creationId="{85903BC0-EB37-4C3E-8DD6-27F0E6CA817C}"/>
          </ac:spMkLst>
        </pc:spChg>
      </pc:sldChg>
      <pc:sldChg chg="modSp add mod">
        <pc:chgData name="Wanshi Chen" userId="3a7dbef4-3474-47c6-9897-007f5734efb0" providerId="ADAL" clId="{4B56D75E-1122-4879-B25B-3A84C2327119}" dt="2023-10-22T14:46:17.995" v="80" actId="20577"/>
        <pc:sldMkLst>
          <pc:docMk/>
          <pc:sldMk cId="930206759" sldId="2129"/>
        </pc:sldMkLst>
        <pc:spChg chg="mod">
          <ac:chgData name="Wanshi Chen" userId="3a7dbef4-3474-47c6-9897-007f5734efb0" providerId="ADAL" clId="{4B56D75E-1122-4879-B25B-3A84C2327119}" dt="2023-10-22T14:46:17.995" v="80" actId="20577"/>
          <ac:spMkLst>
            <pc:docMk/>
            <pc:sldMk cId="930206759" sldId="2129"/>
            <ac:spMk id="2" creationId="{12DD0395-6E2A-4D67-A1A6-3A5C1DB567C4}"/>
          </ac:spMkLst>
        </pc:spChg>
      </pc:sldChg>
      <pc:sldChg chg="modSp add mod">
        <pc:chgData name="Wanshi Chen" userId="3a7dbef4-3474-47c6-9897-007f5734efb0" providerId="ADAL" clId="{4B56D75E-1122-4879-B25B-3A84C2327119}" dt="2023-10-22T14:53:49.542" v="385" actId="14100"/>
        <pc:sldMkLst>
          <pc:docMk/>
          <pc:sldMk cId="2258074944" sldId="2130"/>
        </pc:sldMkLst>
        <pc:spChg chg="mod">
          <ac:chgData name="Wanshi Chen" userId="3a7dbef4-3474-47c6-9897-007f5734efb0" providerId="ADAL" clId="{4B56D75E-1122-4879-B25B-3A84C2327119}" dt="2023-10-22T14:53:49.542" v="385" actId="14100"/>
          <ac:spMkLst>
            <pc:docMk/>
            <pc:sldMk cId="2258074944" sldId="2130"/>
            <ac:spMk id="2" creationId="{12DD0395-6E2A-4D67-A1A6-3A5C1DB567C4}"/>
          </ac:spMkLst>
        </pc:spChg>
      </pc:sldChg>
    </pc:docChg>
  </pc:docChgLst>
  <pc:docChgLst>
    <pc:chgData name="Wanshi Chen" userId="3a7dbef4-3474-47c6-9897-007f5734efb0" providerId="ADAL" clId="{D6607E01-659C-45DE-85A9-825F10097515}"/>
    <pc:docChg chg="undo custSel addSld delSld modSld sldOrd">
      <pc:chgData name="Wanshi Chen" userId="3a7dbef4-3474-47c6-9897-007f5734efb0" providerId="ADAL" clId="{D6607E01-659C-45DE-85A9-825F10097515}" dt="2022-09-26T14:27:46.620" v="360" actId="207"/>
      <pc:docMkLst>
        <pc:docMk/>
      </pc:docMkLst>
      <pc:sldChg chg="modSp mod">
        <pc:chgData name="Wanshi Chen" userId="3a7dbef4-3474-47c6-9897-007f5734efb0" providerId="ADAL" clId="{D6607E01-659C-45DE-85A9-825F10097515}" dt="2022-09-26T13:50:03.070" v="1" actId="20577"/>
        <pc:sldMkLst>
          <pc:docMk/>
          <pc:sldMk cId="399343419" sldId="434"/>
        </pc:sldMkLst>
        <pc:spChg chg="mod">
          <ac:chgData name="Wanshi Chen" userId="3a7dbef4-3474-47c6-9897-007f5734efb0" providerId="ADAL" clId="{D6607E01-659C-45DE-85A9-825F10097515}" dt="2022-09-26T13:50:03.070" v="1" actId="20577"/>
          <ac:spMkLst>
            <pc:docMk/>
            <pc:sldMk cId="399343419" sldId="434"/>
            <ac:spMk id="5" creationId="{55BB95B6-96F8-4C7B-843E-16CFF3CC2E82}"/>
          </ac:spMkLst>
        </pc:spChg>
      </pc:sldChg>
      <pc:sldChg chg="modSp mod">
        <pc:chgData name="Wanshi Chen" userId="3a7dbef4-3474-47c6-9897-007f5734efb0" providerId="ADAL" clId="{D6607E01-659C-45DE-85A9-825F10097515}" dt="2022-09-26T13:51:09.851" v="7" actId="6549"/>
        <pc:sldMkLst>
          <pc:docMk/>
          <pc:sldMk cId="4008192341" sldId="435"/>
        </pc:sldMkLst>
        <pc:spChg chg="mod">
          <ac:chgData name="Wanshi Chen" userId="3a7dbef4-3474-47c6-9897-007f5734efb0" providerId="ADAL" clId="{D6607E01-659C-45DE-85A9-825F10097515}" dt="2022-09-26T13:51:09.851" v="7" actId="6549"/>
          <ac:spMkLst>
            <pc:docMk/>
            <pc:sldMk cId="4008192341" sldId="435"/>
            <ac:spMk id="3" creationId="{85903BC0-EB37-4C3E-8DD6-27F0E6CA817C}"/>
          </ac:spMkLst>
        </pc:spChg>
      </pc:sldChg>
      <pc:sldChg chg="modSp add mod">
        <pc:chgData name="Wanshi Chen" userId="3a7dbef4-3474-47c6-9897-007f5734efb0" providerId="ADAL" clId="{D6607E01-659C-45DE-85A9-825F10097515}" dt="2022-09-26T13:53:06.167" v="27" actId="20577"/>
        <pc:sldMkLst>
          <pc:docMk/>
          <pc:sldMk cId="1586269898" sldId="448"/>
        </pc:sldMkLst>
        <pc:spChg chg="mod">
          <ac:chgData name="Wanshi Chen" userId="3a7dbef4-3474-47c6-9897-007f5734efb0" providerId="ADAL" clId="{D6607E01-659C-45DE-85A9-825F10097515}" dt="2022-09-26T13:53:06.167" v="27" actId="20577"/>
          <ac:spMkLst>
            <pc:docMk/>
            <pc:sldMk cId="1586269898" sldId="448"/>
            <ac:spMk id="2" creationId="{12DD0395-6E2A-4D67-A1A6-3A5C1DB567C4}"/>
          </ac:spMkLst>
        </pc:spChg>
        <pc:spChg chg="mod">
          <ac:chgData name="Wanshi Chen" userId="3a7dbef4-3474-47c6-9897-007f5734efb0" providerId="ADAL" clId="{D6607E01-659C-45DE-85A9-825F10097515}" dt="2022-09-26T13:52:14.033" v="20" actId="20577"/>
          <ac:spMkLst>
            <pc:docMk/>
            <pc:sldMk cId="1586269898" sldId="448"/>
            <ac:spMk id="3" creationId="{85903BC0-EB37-4C3E-8DD6-27F0E6CA817C}"/>
          </ac:spMkLst>
        </pc:spChg>
      </pc:sldChg>
      <pc:sldChg chg="del">
        <pc:chgData name="Wanshi Chen" userId="3a7dbef4-3474-47c6-9897-007f5734efb0" providerId="ADAL" clId="{D6607E01-659C-45DE-85A9-825F10097515}" dt="2022-09-26T13:51:19.893" v="9" actId="47"/>
        <pc:sldMkLst>
          <pc:docMk/>
          <pc:sldMk cId="2883234055" sldId="1088"/>
        </pc:sldMkLst>
      </pc:sldChg>
      <pc:sldChg chg="modSp add mod">
        <pc:chgData name="Wanshi Chen" userId="3a7dbef4-3474-47c6-9897-007f5734efb0" providerId="ADAL" clId="{D6607E01-659C-45DE-85A9-825F10097515}" dt="2022-09-26T14:24:36.889" v="184" actId="20577"/>
        <pc:sldMkLst>
          <pc:docMk/>
          <pc:sldMk cId="4216883840" sldId="1094"/>
        </pc:sldMkLst>
        <pc:spChg chg="mod">
          <ac:chgData name="Wanshi Chen" userId="3a7dbef4-3474-47c6-9897-007f5734efb0" providerId="ADAL" clId="{D6607E01-659C-45DE-85A9-825F10097515}" dt="2022-09-26T14:24:36.889" v="184" actId="20577"/>
          <ac:spMkLst>
            <pc:docMk/>
            <pc:sldMk cId="4216883840" sldId="1094"/>
            <ac:spMk id="2" creationId="{12DD0395-6E2A-4D67-A1A6-3A5C1DB567C4}"/>
          </ac:spMkLst>
        </pc:spChg>
      </pc:sldChg>
      <pc:sldChg chg="modSp add mod">
        <pc:chgData name="Wanshi Chen" userId="3a7dbef4-3474-47c6-9897-007f5734efb0" providerId="ADAL" clId="{D6607E01-659C-45DE-85A9-825F10097515}" dt="2022-09-26T13:54:41.003" v="47" actId="20577"/>
        <pc:sldMkLst>
          <pc:docMk/>
          <pc:sldMk cId="4011735051" sldId="1100"/>
        </pc:sldMkLst>
        <pc:spChg chg="mod">
          <ac:chgData name="Wanshi Chen" userId="3a7dbef4-3474-47c6-9897-007f5734efb0" providerId="ADAL" clId="{D6607E01-659C-45DE-85A9-825F10097515}" dt="2022-09-26T13:54:41.003" v="47" actId="20577"/>
          <ac:spMkLst>
            <pc:docMk/>
            <pc:sldMk cId="4011735051" sldId="1100"/>
            <ac:spMk id="2" creationId="{12DD0395-6E2A-4D67-A1A6-3A5C1DB567C4}"/>
          </ac:spMkLst>
        </pc:spChg>
      </pc:sldChg>
      <pc:sldChg chg="del">
        <pc:chgData name="Wanshi Chen" userId="3a7dbef4-3474-47c6-9897-007f5734efb0" providerId="ADAL" clId="{D6607E01-659C-45DE-85A9-825F10097515}" dt="2022-09-26T13:51:13.776" v="8" actId="47"/>
        <pc:sldMkLst>
          <pc:docMk/>
          <pc:sldMk cId="1856017775" sldId="1102"/>
        </pc:sldMkLst>
      </pc:sldChg>
      <pc:sldChg chg="del">
        <pc:chgData name="Wanshi Chen" userId="3a7dbef4-3474-47c6-9897-007f5734efb0" providerId="ADAL" clId="{D6607E01-659C-45DE-85A9-825F10097515}" dt="2022-09-26T13:53:24.488" v="36" actId="47"/>
        <pc:sldMkLst>
          <pc:docMk/>
          <pc:sldMk cId="1037133253" sldId="1104"/>
        </pc:sldMkLst>
      </pc:sldChg>
      <pc:sldChg chg="del">
        <pc:chgData name="Wanshi Chen" userId="3a7dbef4-3474-47c6-9897-007f5734efb0" providerId="ADAL" clId="{D6607E01-659C-45DE-85A9-825F10097515}" dt="2022-09-26T13:55:27.028" v="58" actId="47"/>
        <pc:sldMkLst>
          <pc:docMk/>
          <pc:sldMk cId="287383035" sldId="1178"/>
        </pc:sldMkLst>
      </pc:sldChg>
      <pc:sldChg chg="del">
        <pc:chgData name="Wanshi Chen" userId="3a7dbef4-3474-47c6-9897-007f5734efb0" providerId="ADAL" clId="{D6607E01-659C-45DE-85A9-825F10097515}" dt="2022-09-26T13:55:27.935" v="59" actId="47"/>
        <pc:sldMkLst>
          <pc:docMk/>
          <pc:sldMk cId="2742347042" sldId="1180"/>
        </pc:sldMkLst>
      </pc:sldChg>
      <pc:sldChg chg="del">
        <pc:chgData name="Wanshi Chen" userId="3a7dbef4-3474-47c6-9897-007f5734efb0" providerId="ADAL" clId="{D6607E01-659C-45DE-85A9-825F10097515}" dt="2022-09-26T13:55:25.057" v="55" actId="47"/>
        <pc:sldMkLst>
          <pc:docMk/>
          <pc:sldMk cId="1058552193" sldId="2095"/>
        </pc:sldMkLst>
      </pc:sldChg>
      <pc:sldChg chg="del">
        <pc:chgData name="Wanshi Chen" userId="3a7dbef4-3474-47c6-9897-007f5734efb0" providerId="ADAL" clId="{D6607E01-659C-45DE-85A9-825F10097515}" dt="2022-09-26T13:53:26.288" v="37" actId="47"/>
        <pc:sldMkLst>
          <pc:docMk/>
          <pc:sldMk cId="1695494714" sldId="2096"/>
        </pc:sldMkLst>
      </pc:sldChg>
      <pc:sldChg chg="modSp add del mod">
        <pc:chgData name="Wanshi Chen" userId="3a7dbef4-3474-47c6-9897-007f5734efb0" providerId="ADAL" clId="{D6607E01-659C-45DE-85A9-825F10097515}" dt="2022-09-26T14:27:46.620" v="360" actId="207"/>
        <pc:sldMkLst>
          <pc:docMk/>
          <pc:sldMk cId="1028292536" sldId="2097"/>
        </pc:sldMkLst>
        <pc:spChg chg="mod">
          <ac:chgData name="Wanshi Chen" userId="3a7dbef4-3474-47c6-9897-007f5734efb0" providerId="ADAL" clId="{D6607E01-659C-45DE-85A9-825F10097515}" dt="2022-09-26T14:00:15.658" v="161" actId="20577"/>
          <ac:spMkLst>
            <pc:docMk/>
            <pc:sldMk cId="1028292536" sldId="2097"/>
            <ac:spMk id="2" creationId="{12DD0395-6E2A-4D67-A1A6-3A5C1DB567C4}"/>
          </ac:spMkLst>
        </pc:spChg>
        <pc:spChg chg="mod">
          <ac:chgData name="Wanshi Chen" userId="3a7dbef4-3474-47c6-9897-007f5734efb0" providerId="ADAL" clId="{D6607E01-659C-45DE-85A9-825F10097515}" dt="2022-09-26T14:27:46.620" v="360" actId="207"/>
          <ac:spMkLst>
            <pc:docMk/>
            <pc:sldMk cId="1028292536" sldId="2097"/>
            <ac:spMk id="3" creationId="{85903BC0-EB37-4C3E-8DD6-27F0E6CA817C}"/>
          </ac:spMkLst>
        </pc:spChg>
        <pc:spChg chg="mod">
          <ac:chgData name="Wanshi Chen" userId="3a7dbef4-3474-47c6-9897-007f5734efb0" providerId="ADAL" clId="{D6607E01-659C-45DE-85A9-825F10097515}" dt="2022-09-26T14:27:33.685" v="358" actId="207"/>
          <ac:spMkLst>
            <pc:docMk/>
            <pc:sldMk cId="1028292536" sldId="2097"/>
            <ac:spMk id="4" creationId="{1BF7D6BD-503B-4A03-A04B-C619F949D056}"/>
          </ac:spMkLst>
        </pc:spChg>
      </pc:sldChg>
      <pc:sldChg chg="modSp add del mod ord">
        <pc:chgData name="Wanshi Chen" userId="3a7dbef4-3474-47c6-9897-007f5734efb0" providerId="ADAL" clId="{D6607E01-659C-45DE-85A9-825F10097515}" dt="2022-09-26T13:58:56.342" v="121" actId="113"/>
        <pc:sldMkLst>
          <pc:docMk/>
          <pc:sldMk cId="918975956" sldId="2098"/>
        </pc:sldMkLst>
        <pc:spChg chg="mod">
          <ac:chgData name="Wanshi Chen" userId="3a7dbef4-3474-47c6-9897-007f5734efb0" providerId="ADAL" clId="{D6607E01-659C-45DE-85A9-825F10097515}" dt="2022-09-26T13:58:50.942" v="120" actId="20577"/>
          <ac:spMkLst>
            <pc:docMk/>
            <pc:sldMk cId="918975956" sldId="2098"/>
            <ac:spMk id="2" creationId="{12DD0395-6E2A-4D67-A1A6-3A5C1DB567C4}"/>
          </ac:spMkLst>
        </pc:spChg>
        <pc:spChg chg="mod">
          <ac:chgData name="Wanshi Chen" userId="3a7dbef4-3474-47c6-9897-007f5734efb0" providerId="ADAL" clId="{D6607E01-659C-45DE-85A9-825F10097515}" dt="2022-09-26T13:58:56.342" v="121" actId="113"/>
          <ac:spMkLst>
            <pc:docMk/>
            <pc:sldMk cId="918975956" sldId="2098"/>
            <ac:spMk id="3" creationId="{85903BC0-EB37-4C3E-8DD6-27F0E6CA817C}"/>
          </ac:spMkLst>
        </pc:spChg>
      </pc:sldChg>
      <pc:sldChg chg="del">
        <pc:chgData name="Wanshi Chen" userId="3a7dbef4-3474-47c6-9897-007f5734efb0" providerId="ADAL" clId="{D6607E01-659C-45DE-85A9-825F10097515}" dt="2022-09-26T13:53:27.285" v="38" actId="47"/>
        <pc:sldMkLst>
          <pc:docMk/>
          <pc:sldMk cId="1203447358" sldId="2099"/>
        </pc:sldMkLst>
      </pc:sldChg>
      <pc:sldChg chg="modSp add mod">
        <pc:chgData name="Wanshi Chen" userId="3a7dbef4-3474-47c6-9897-007f5734efb0" providerId="ADAL" clId="{D6607E01-659C-45DE-85A9-825F10097515}" dt="2022-09-26T14:24:06.033" v="169" actId="20577"/>
        <pc:sldMkLst>
          <pc:docMk/>
          <pc:sldMk cId="1220732092" sldId="2099"/>
        </pc:sldMkLst>
        <pc:spChg chg="mod">
          <ac:chgData name="Wanshi Chen" userId="3a7dbef4-3474-47c6-9897-007f5734efb0" providerId="ADAL" clId="{D6607E01-659C-45DE-85A9-825F10097515}" dt="2022-09-26T14:24:06.033" v="169" actId="20577"/>
          <ac:spMkLst>
            <pc:docMk/>
            <pc:sldMk cId="1220732092" sldId="2099"/>
            <ac:spMk id="2" creationId="{12DD0395-6E2A-4D67-A1A6-3A5C1DB567C4}"/>
          </ac:spMkLst>
        </pc:spChg>
      </pc:sldChg>
      <pc:sldChg chg="del">
        <pc:chgData name="Wanshi Chen" userId="3a7dbef4-3474-47c6-9897-007f5734efb0" providerId="ADAL" clId="{D6607E01-659C-45DE-85A9-825F10097515}" dt="2022-09-26T13:54:26.045" v="41" actId="47"/>
        <pc:sldMkLst>
          <pc:docMk/>
          <pc:sldMk cId="245840083" sldId="2101"/>
        </pc:sldMkLst>
      </pc:sldChg>
      <pc:sldChg chg="del">
        <pc:chgData name="Wanshi Chen" userId="3a7dbef4-3474-47c6-9897-007f5734efb0" providerId="ADAL" clId="{D6607E01-659C-45DE-85A9-825F10097515}" dt="2022-09-26T13:55:26.581" v="57" actId="47"/>
        <pc:sldMkLst>
          <pc:docMk/>
          <pc:sldMk cId="2066793245" sldId="2102"/>
        </pc:sldMkLst>
      </pc:sldChg>
      <pc:sldChg chg="del">
        <pc:chgData name="Wanshi Chen" userId="3a7dbef4-3474-47c6-9897-007f5734efb0" providerId="ADAL" clId="{D6607E01-659C-45DE-85A9-825F10097515}" dt="2022-09-26T13:55:28.480" v="60" actId="47"/>
        <pc:sldMkLst>
          <pc:docMk/>
          <pc:sldMk cId="2429394537" sldId="2103"/>
        </pc:sldMkLst>
      </pc:sldChg>
      <pc:sldChg chg="del">
        <pc:chgData name="Wanshi Chen" userId="3a7dbef4-3474-47c6-9897-007f5734efb0" providerId="ADAL" clId="{D6607E01-659C-45DE-85A9-825F10097515}" dt="2022-09-26T14:24:20.351" v="172" actId="47"/>
        <pc:sldMkLst>
          <pc:docMk/>
          <pc:sldMk cId="3730780501" sldId="2104"/>
        </pc:sldMkLst>
      </pc:sldChg>
      <pc:sldChg chg="del">
        <pc:chgData name="Wanshi Chen" userId="3a7dbef4-3474-47c6-9897-007f5734efb0" providerId="ADAL" clId="{D6607E01-659C-45DE-85A9-825F10097515}" dt="2022-09-26T14:24:21.409" v="173" actId="47"/>
        <pc:sldMkLst>
          <pc:docMk/>
          <pc:sldMk cId="645910602" sldId="2105"/>
        </pc:sldMkLst>
      </pc:sldChg>
      <pc:sldChg chg="modSp add mod">
        <pc:chgData name="Wanshi Chen" userId="3a7dbef4-3474-47c6-9897-007f5734efb0" providerId="ADAL" clId="{D6607E01-659C-45DE-85A9-825F10097515}" dt="2022-09-26T13:53:12.018" v="35" actId="20577"/>
        <pc:sldMkLst>
          <pc:docMk/>
          <pc:sldMk cId="600316682" sldId="2106"/>
        </pc:sldMkLst>
        <pc:spChg chg="mod">
          <ac:chgData name="Wanshi Chen" userId="3a7dbef4-3474-47c6-9897-007f5734efb0" providerId="ADAL" clId="{D6607E01-659C-45DE-85A9-825F10097515}" dt="2022-09-26T13:53:12.018" v="35" actId="20577"/>
          <ac:spMkLst>
            <pc:docMk/>
            <pc:sldMk cId="600316682" sldId="2106"/>
            <ac:spMk id="2" creationId="{12DD0395-6E2A-4D67-A1A6-3A5C1DB567C4}"/>
          </ac:spMkLst>
        </pc:spChg>
      </pc:sldChg>
      <pc:sldChg chg="modSp add mod">
        <pc:chgData name="Wanshi Chen" userId="3a7dbef4-3474-47c6-9897-007f5734efb0" providerId="ADAL" clId="{D6607E01-659C-45DE-85A9-825F10097515}" dt="2022-09-26T13:54:48.271" v="53" actId="20577"/>
        <pc:sldMkLst>
          <pc:docMk/>
          <pc:sldMk cId="3437668287" sldId="2107"/>
        </pc:sldMkLst>
        <pc:spChg chg="mod">
          <ac:chgData name="Wanshi Chen" userId="3a7dbef4-3474-47c6-9897-007f5734efb0" providerId="ADAL" clId="{D6607E01-659C-45DE-85A9-825F10097515}" dt="2022-09-26T13:54:48.271" v="53" actId="20577"/>
          <ac:spMkLst>
            <pc:docMk/>
            <pc:sldMk cId="3437668287" sldId="2107"/>
            <ac:spMk id="2" creationId="{12DD0395-6E2A-4D67-A1A6-3A5C1DB567C4}"/>
          </ac:spMkLst>
        </pc:spChg>
      </pc:sldChg>
      <pc:sldChg chg="modSp add mod">
        <pc:chgData name="Wanshi Chen" userId="3a7dbef4-3474-47c6-9897-007f5734efb0" providerId="ADAL" clId="{D6607E01-659C-45DE-85A9-825F10097515}" dt="2022-09-26T14:24:12.718" v="171" actId="20577"/>
        <pc:sldMkLst>
          <pc:docMk/>
          <pc:sldMk cId="3999396699" sldId="2108"/>
        </pc:sldMkLst>
        <pc:spChg chg="mod">
          <ac:chgData name="Wanshi Chen" userId="3a7dbef4-3474-47c6-9897-007f5734efb0" providerId="ADAL" clId="{D6607E01-659C-45DE-85A9-825F10097515}" dt="2022-09-26T14:24:12.718" v="171" actId="20577"/>
          <ac:spMkLst>
            <pc:docMk/>
            <pc:sldMk cId="3999396699" sldId="2108"/>
            <ac:spMk id="2" creationId="{12DD0395-6E2A-4D67-A1A6-3A5C1DB567C4}"/>
          </ac:spMkLst>
        </pc:spChg>
      </pc:sldChg>
      <pc:sldChg chg="modSp add mod">
        <pc:chgData name="Wanshi Chen" userId="3a7dbef4-3474-47c6-9897-007f5734efb0" providerId="ADAL" clId="{D6607E01-659C-45DE-85A9-825F10097515}" dt="2022-09-26T13:58:33.581" v="91" actId="20577"/>
        <pc:sldMkLst>
          <pc:docMk/>
          <pc:sldMk cId="4029749147" sldId="2109"/>
        </pc:sldMkLst>
        <pc:spChg chg="mod">
          <ac:chgData name="Wanshi Chen" userId="3a7dbef4-3474-47c6-9897-007f5734efb0" providerId="ADAL" clId="{D6607E01-659C-45DE-85A9-825F10097515}" dt="2022-09-26T13:58:33.581" v="91" actId="20577"/>
          <ac:spMkLst>
            <pc:docMk/>
            <pc:sldMk cId="4029749147" sldId="2109"/>
            <ac:spMk id="2" creationId="{12DD0395-6E2A-4D67-A1A6-3A5C1DB567C4}"/>
          </ac:spMkLst>
        </pc:spChg>
        <pc:spChg chg="mod">
          <ac:chgData name="Wanshi Chen" userId="3a7dbef4-3474-47c6-9897-007f5734efb0" providerId="ADAL" clId="{D6607E01-659C-45DE-85A9-825F10097515}" dt="2022-09-26T13:58:03.722" v="77" actId="403"/>
          <ac:spMkLst>
            <pc:docMk/>
            <pc:sldMk cId="4029749147" sldId="2109"/>
            <ac:spMk id="3" creationId="{85903BC0-EB37-4C3E-8DD6-27F0E6CA817C}"/>
          </ac:spMkLst>
        </pc:spChg>
      </pc:sldChg>
      <pc:sldChg chg="modSp add mod">
        <pc:chgData name="Wanshi Chen" userId="3a7dbef4-3474-47c6-9897-007f5734efb0" providerId="ADAL" clId="{D6607E01-659C-45DE-85A9-825F10097515}" dt="2022-09-26T13:59:51.147" v="143" actId="20577"/>
        <pc:sldMkLst>
          <pc:docMk/>
          <pc:sldMk cId="3395169966" sldId="2110"/>
        </pc:sldMkLst>
        <pc:spChg chg="mod">
          <ac:chgData name="Wanshi Chen" userId="3a7dbef4-3474-47c6-9897-007f5734efb0" providerId="ADAL" clId="{D6607E01-659C-45DE-85A9-825F10097515}" dt="2022-09-26T13:59:51.147" v="143" actId="20577"/>
          <ac:spMkLst>
            <pc:docMk/>
            <pc:sldMk cId="3395169966" sldId="2110"/>
            <ac:spMk id="2" creationId="{12DD0395-6E2A-4D67-A1A6-3A5C1DB567C4}"/>
          </ac:spMkLst>
        </pc:spChg>
      </pc:sldChg>
      <pc:sldChg chg="modSp add mod">
        <pc:chgData name="Wanshi Chen" userId="3a7dbef4-3474-47c6-9897-007f5734efb0" providerId="ADAL" clId="{D6607E01-659C-45DE-85A9-825F10097515}" dt="2022-09-26T13:59:55.564" v="145" actId="20577"/>
        <pc:sldMkLst>
          <pc:docMk/>
          <pc:sldMk cId="1111919805" sldId="2111"/>
        </pc:sldMkLst>
        <pc:spChg chg="mod">
          <ac:chgData name="Wanshi Chen" userId="3a7dbef4-3474-47c6-9897-007f5734efb0" providerId="ADAL" clId="{D6607E01-659C-45DE-85A9-825F10097515}" dt="2022-09-26T13:59:55.564" v="145" actId="20577"/>
          <ac:spMkLst>
            <pc:docMk/>
            <pc:sldMk cId="1111919805" sldId="2111"/>
            <ac:spMk id="2" creationId="{12DD0395-6E2A-4D67-A1A6-3A5C1DB567C4}"/>
          </ac:spMkLst>
        </pc:spChg>
      </pc:sldChg>
      <pc:sldChg chg="modSp add mod">
        <pc:chgData name="Wanshi Chen" userId="3a7dbef4-3474-47c6-9897-007f5734efb0" providerId="ADAL" clId="{D6607E01-659C-45DE-85A9-825F10097515}" dt="2022-09-26T14:24:57.504" v="197" actId="20577"/>
        <pc:sldMkLst>
          <pc:docMk/>
          <pc:sldMk cId="2533627611" sldId="2112"/>
        </pc:sldMkLst>
        <pc:spChg chg="mod">
          <ac:chgData name="Wanshi Chen" userId="3a7dbef4-3474-47c6-9897-007f5734efb0" providerId="ADAL" clId="{D6607E01-659C-45DE-85A9-825F10097515}" dt="2022-09-26T14:24:57.504" v="197" actId="20577"/>
          <ac:spMkLst>
            <pc:docMk/>
            <pc:sldMk cId="2533627611" sldId="2112"/>
            <ac:spMk id="2" creationId="{12DD0395-6E2A-4D67-A1A6-3A5C1DB567C4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10/22/2023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5563" y="1143000"/>
            <a:ext cx="67468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65412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66538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17"/>
            <a:ext cx="13625855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6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306901" indent="-306901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2132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609566" indent="-302667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18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845352" indent="-228587">
              <a:spcBef>
                <a:spcPts val="0"/>
              </a:spcBef>
              <a:spcAft>
                <a:spcPts val="800"/>
              </a:spcAft>
              <a:buSzPct val="66000"/>
              <a:buFont typeface="Wingdings" panose="05000000000000000000" pitchFamily="2" charset="2"/>
              <a:buChar char="§"/>
              <a:defRPr sz="159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1068859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538315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497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679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15787" y="6198577"/>
            <a:ext cx="1654940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GB"/>
              <a:t>Nokia – Customer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5691" y="372352"/>
            <a:ext cx="13495974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685697" y="717056"/>
            <a:ext cx="13492774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2269969" y="6319707"/>
            <a:ext cx="2517598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599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572" y="18"/>
            <a:ext cx="6328839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4668" y="2130447"/>
            <a:ext cx="12746197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26260" y="3839308"/>
            <a:ext cx="10496869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66" indent="0" algn="ctr">
              <a:buNone/>
              <a:defRPr/>
            </a:lvl2pPr>
            <a:lvl3pPr marL="1219133" indent="0" algn="ctr">
              <a:buNone/>
              <a:defRPr/>
            </a:lvl3pPr>
            <a:lvl4pPr marL="1828697" indent="0" algn="ctr">
              <a:buNone/>
              <a:defRPr/>
            </a:lvl4pPr>
            <a:lvl5pPr marL="2438263" indent="0" algn="ctr">
              <a:buNone/>
              <a:defRPr/>
            </a:lvl5pPr>
            <a:lvl6pPr marL="3047830" indent="0" algn="ctr">
              <a:buNone/>
              <a:defRPr/>
            </a:lvl6pPr>
            <a:lvl7pPr marL="3657396" indent="0" algn="ctr">
              <a:buNone/>
              <a:defRPr/>
            </a:lvl7pPr>
            <a:lvl8pPr marL="4266963" indent="0" algn="ctr">
              <a:buNone/>
              <a:defRPr/>
            </a:lvl8pPr>
            <a:lvl9pPr marL="4876529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02" y="0"/>
            <a:ext cx="2396398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176" indent="-457176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n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Nokia – Customer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5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5372178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10059990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684362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10056747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5368935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19166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69849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1120532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87302" y="6417413"/>
            <a:ext cx="413264" cy="1681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sldNum="0" hdr="0" dt="0"/>
  <p:txStyles>
    <p:titleStyle>
      <a:lvl1pPr algn="l" defTabSz="1219133" rtl="0" eaLnBrk="1" latinLnBrk="0" hangingPunct="1">
        <a:spcBef>
          <a:spcPct val="0"/>
        </a:spcBef>
        <a:buNone/>
        <a:defRPr sz="2666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6" indent="-457176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2" kern="1200">
          <a:solidFill>
            <a:schemeClr val="tx1"/>
          </a:solidFill>
          <a:latin typeface="+mn-lt"/>
          <a:ea typeface="+mn-ea"/>
          <a:cs typeface="+mn-cs"/>
        </a:defRPr>
      </a:lvl2pPr>
      <a:lvl3pPr marL="152391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1" kern="1200">
          <a:solidFill>
            <a:schemeClr val="tx1"/>
          </a:solidFill>
          <a:latin typeface="+mn-lt"/>
          <a:ea typeface="+mn-ea"/>
          <a:cs typeface="+mn-cs"/>
        </a:defRPr>
      </a:lvl3pPr>
      <a:lvl4pPr marL="213348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6" kern="1200">
          <a:solidFill>
            <a:schemeClr val="tx1"/>
          </a:solidFill>
          <a:latin typeface="+mn-lt"/>
          <a:ea typeface="+mn-ea"/>
          <a:cs typeface="+mn-cs"/>
        </a:defRPr>
      </a:lvl4pPr>
      <a:lvl5pPr marL="2743047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»"/>
        <a:defRPr sz="2666" kern="1200">
          <a:solidFill>
            <a:schemeClr val="tx1"/>
          </a:solidFill>
          <a:latin typeface="+mn-lt"/>
          <a:ea typeface="+mn-ea"/>
          <a:cs typeface="+mn-cs"/>
        </a:defRPr>
      </a:lvl5pPr>
      <a:lvl6pPr marL="3352613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6pPr>
      <a:lvl7pPr marL="3962179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7pPr>
      <a:lvl8pPr marL="457174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8pPr>
      <a:lvl9pPr marL="518131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153009" y="228600"/>
            <a:ext cx="984602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796641" y="1454152"/>
            <a:ext cx="13756312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701131" y="3304123"/>
            <a:ext cx="1277189" cy="301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5pPr>
      <a:lvl6pPr marL="609566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3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697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26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457176" indent="-457176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732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1">
          <a:solidFill>
            <a:schemeClr val="tx1"/>
          </a:solidFill>
          <a:latin typeface="+mn-lt"/>
        </a:defRPr>
      </a:lvl2pPr>
      <a:lvl3pPr marL="1523915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6">
          <a:solidFill>
            <a:schemeClr val="tx1"/>
          </a:solidFill>
          <a:latin typeface="+mn-lt"/>
        </a:defRPr>
      </a:lvl3pPr>
      <a:lvl4pPr marL="2133481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6">
          <a:solidFill>
            <a:schemeClr val="tx1"/>
          </a:solidFill>
          <a:latin typeface="+mn-lt"/>
        </a:defRPr>
      </a:lvl4pPr>
      <a:lvl5pPr marL="2743047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2">
          <a:solidFill>
            <a:schemeClr val="tx1"/>
          </a:solidFill>
          <a:latin typeface="+mn-lt"/>
        </a:defRPr>
      </a:lvl5pPr>
      <a:lvl6pPr marL="3352613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6pPr>
      <a:lvl7pPr marL="3962179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7pPr>
      <a:lvl8pPr marL="4571745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8pPr>
      <a:lvl9pPr marL="5181311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ran/TSG_RAN/TSGR_100/Docs/RP-231452.zip" TargetMode="External"/><Relationship Id="rId3" Type="http://schemas.openxmlformats.org/officeDocument/2006/relationships/hyperlink" Target="http://www.3gpp.org/ftp/tsg_ran/TSG_RAN/TSGR_100/Docs/RP-231475.zip" TargetMode="External"/><Relationship Id="rId7" Type="http://schemas.openxmlformats.org/officeDocument/2006/relationships/hyperlink" Target="http://www.3gpp.org/ftp/tsg_ran/TSG_RAN/TSGR_100/Docs/RP-231483.zip" TargetMode="External"/><Relationship Id="rId2" Type="http://schemas.openxmlformats.org/officeDocument/2006/relationships/hyperlink" Target="http://www.3gpp.org/ftp/tsg_ran/TSG_RAN/TSGR_100/Docs/RP-231478.zip" TargetMode="Externa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3gpp.org/ftp/tsg_ran/TSG_RAN/TSGR_100/Docs/RP-231482.zip" TargetMode="External"/><Relationship Id="rId5" Type="http://schemas.openxmlformats.org/officeDocument/2006/relationships/hyperlink" Target="http://www.3gpp.org/ftp/tsg_ran/TSG_RAN/TSGR_100/Docs/RP-231484.zip" TargetMode="External"/><Relationship Id="rId4" Type="http://schemas.openxmlformats.org/officeDocument/2006/relationships/hyperlink" Target="http://www.3gpp.org/ftp/tsg_ran/TSG_RAN/TSGR_100/Docs/RP-231474.zip" TargetMode="External"/><Relationship Id="rId9" Type="http://schemas.openxmlformats.org/officeDocument/2006/relationships/hyperlink" Target="http://www.3gpp.org/ftp/tsg_ran/TSG_RAN/TSGR_100/Docs/RP-231159.zip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100/Docs/RP-231007.zip" TargetMode="External"/><Relationship Id="rId2" Type="http://schemas.openxmlformats.org/officeDocument/2006/relationships/hyperlink" Target="http://www.3gpp.org/ftp/tsg_ran/TSG_RAN/TSGR_100/Docs/RP-231008.zip" TargetMode="Externa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3gpp.org/ftp/tsg_ran/TSG_RAN/TSGR_100/Docs/RP-231456.zip" TargetMode="External"/><Relationship Id="rId5" Type="http://schemas.openxmlformats.org/officeDocument/2006/relationships/hyperlink" Target="http://www.3gpp.org/ftp/tsg_ran/TSG_RAN/TSGR_100/Docs/RP-231279.zip" TargetMode="External"/><Relationship Id="rId4" Type="http://schemas.openxmlformats.org/officeDocument/2006/relationships/hyperlink" Target="http://www.3gpp.org/ftp/tsg_ran/TSG_RAN/TSGR_100/Docs/RP-231208.zip" TargetMode="Externa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ran/TSG_RAN/TSGR_100/Docs/RP-231476.zip" TargetMode="External"/><Relationship Id="rId3" Type="http://schemas.openxmlformats.org/officeDocument/2006/relationships/hyperlink" Target="http://www.3gpp.org/ftp/tsg_ran/TSG_RAN/TSGR_100/Docs/RP-231460.zip" TargetMode="External"/><Relationship Id="rId7" Type="http://schemas.openxmlformats.org/officeDocument/2006/relationships/hyperlink" Target="http://www.3gpp.org/ftp/tsg_ran/TSG_RAN/TSGR_100/Docs/RP-231469.zip" TargetMode="External"/><Relationship Id="rId2" Type="http://schemas.openxmlformats.org/officeDocument/2006/relationships/hyperlink" Target="http://www.3gpp.org/ftp/tsg_ran/TSG_RAN/TSGR_100/Docs/RP-231479.zip" TargetMode="Externa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3gpp.org/ftp/tsg_ran/TSG_RAN/TSGR_100/Docs/RP-231468.zip" TargetMode="External"/><Relationship Id="rId5" Type="http://schemas.openxmlformats.org/officeDocument/2006/relationships/hyperlink" Target="http://www.3gpp.org/ftp/tsg_ran/TSG_RAN/TSGR_100/Docs/RP-231216.zip" TargetMode="External"/><Relationship Id="rId4" Type="http://schemas.openxmlformats.org/officeDocument/2006/relationships/hyperlink" Target="http://www.3gpp.org/ftp/tsg_ran/TSG_RAN/TSGR_100/Docs/RP-231461.zip" TargetMode="External"/><Relationship Id="rId9" Type="http://schemas.openxmlformats.org/officeDocument/2006/relationships/hyperlink" Target="http://www.3gpp.org/ftp/tsg_ran/TSG_RAN/TSGR_100/Docs/RP-231477.zip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ran/TSG_RAN/TSGR_101/Docs/RP-232657.zip" TargetMode="External"/><Relationship Id="rId3" Type="http://schemas.openxmlformats.org/officeDocument/2006/relationships/hyperlink" Target="http://www.3gpp.org/ftp/tsg_ran/TSG_RAN/TSGR_101/Docs/RP-232659.zip" TargetMode="External"/><Relationship Id="rId7" Type="http://schemas.openxmlformats.org/officeDocument/2006/relationships/hyperlink" Target="http://www.3gpp.org/ftp/tsg_ran/TSG_RAN/TSGR_101/Docs/RP-232670.zip" TargetMode="External"/><Relationship Id="rId2" Type="http://schemas.openxmlformats.org/officeDocument/2006/relationships/hyperlink" Target="http://www.3gpp.org/ftp/tsg_ran/TSG_RAN/TSGR_101/Docs/RP-231503.zip" TargetMode="Externa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3gpp.org/ftp/tsg_ran/TSG_RAN/TSGR_101/Docs/RP-232658.zip" TargetMode="External"/><Relationship Id="rId5" Type="http://schemas.openxmlformats.org/officeDocument/2006/relationships/hyperlink" Target="http://www.3gpp.org/ftp/tsg_ran/TSG_RAN/TSGR_101/Docs/RP-232672.zip" TargetMode="External"/><Relationship Id="rId4" Type="http://schemas.openxmlformats.org/officeDocument/2006/relationships/hyperlink" Target="http://www.3gpp.org/ftp/tsg_ran/TSG_RAN/TSGR_101/Docs/RP-231765.zip" TargetMode="External"/><Relationship Id="rId9" Type="http://schemas.openxmlformats.org/officeDocument/2006/relationships/hyperlink" Target="http://www.3gpp.org/ftp/tsg_ran/TSG_RAN/TSGR_101/Docs/RP-232665.zip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101/Docs/RP-232691.zip" TargetMode="External"/><Relationship Id="rId2" Type="http://schemas.openxmlformats.org/officeDocument/2006/relationships/hyperlink" Target="http://www.3gpp.org/ftp/tsg_ran/TSG_RAN/TSGR_101/Docs/RP-232668.zip" TargetMode="Externa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3gpp.org/ftp/tsg_ran/TSG_RAN/TSGR_101/Docs/RP-232682.zip" TargetMode="External"/><Relationship Id="rId5" Type="http://schemas.openxmlformats.org/officeDocument/2006/relationships/hyperlink" Target="http://www.3gpp.org/ftp/tsg_ran/TSG_RAN/TSGR_101/Docs/RP-232676.zip" TargetMode="External"/><Relationship Id="rId4" Type="http://schemas.openxmlformats.org/officeDocument/2006/relationships/hyperlink" Target="http://www.3gpp.org/ftp/tsg_ran/TSG_RAN/TSGR_101/Docs/RP-232674.zip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101/Docs/RP-231702.zip" TargetMode="External"/><Relationship Id="rId2" Type="http://schemas.openxmlformats.org/officeDocument/2006/relationships/hyperlink" Target="http://www.3gpp.org/ftp/tsg_ran/TSG_RAN/TSGR_101/Docs/RP-231703.zip" TargetMode="Externa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3gpp.org/ftp/tsg_ran/TSG_RAN/TSGR_101/Docs/RP-232689.zip" TargetMode="External"/><Relationship Id="rId5" Type="http://schemas.openxmlformats.org/officeDocument/2006/relationships/hyperlink" Target="http://www.3gpp.org/ftp/tsg_ran/TSG_RAN/TSGR_101/Docs/RP-232403.zip" TargetMode="External"/><Relationship Id="rId4" Type="http://schemas.openxmlformats.org/officeDocument/2006/relationships/hyperlink" Target="http://www.3gpp.org/ftp/tsg_ran/TSG_RAN/TSGR_101/Docs/RP-232695.zip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AHs/2023_06_RAN_Rel19_WS/Docs/RWS-230488.zip" TargetMode="External"/><Relationship Id="rId2" Type="http://schemas.openxmlformats.org/officeDocument/2006/relationships/hyperlink" Target="http://www.3gpp.org/ftp/tsg_ran/TSG_RAN/TSGR_101/Docs/RP-231540.zip" TargetMode="Externa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www.3gpp.org/ftp/tsg_ran/TSG_RAN/TSGR_101/Docs/RP-231540.zip" TargetMode="External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www.3gpp.org/ftp/tsg_ran/TSG_RAN/TSGR_101/Docs/RP-231540.zip" TargetMode="External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www.3gpp.org/ftp/tsg_ran/TSG_RAN/TSGR_101/Docs/RP-231540.zip" TargetMode="External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ran/TSG_RAN/TSGR_101/Docs/RP-232617.zip" TargetMode="External"/><Relationship Id="rId13" Type="http://schemas.openxmlformats.org/officeDocument/2006/relationships/hyperlink" Target="http://www.3gpp.org/ftp/tsg_ran/TSG_RAN/TSGR_101/Docs/RP-232622.zip" TargetMode="External"/><Relationship Id="rId18" Type="http://schemas.openxmlformats.org/officeDocument/2006/relationships/hyperlink" Target="http://www.3gpp.org/ftp/tsg_ran/TSG_RAN/TSGR_101/Docs/RP-232627.zip" TargetMode="External"/><Relationship Id="rId3" Type="http://schemas.openxmlformats.org/officeDocument/2006/relationships/hyperlink" Target="http://www.3gpp.org/ftp/tsg_ran/TSG_RAN/TSGR_101/Docs/RP-232612.zip" TargetMode="External"/><Relationship Id="rId7" Type="http://schemas.openxmlformats.org/officeDocument/2006/relationships/hyperlink" Target="http://www.3gpp.org/ftp/tsg_ran/TSG_RAN/TSGR_101/Docs/RP-232616.zip" TargetMode="External"/><Relationship Id="rId12" Type="http://schemas.openxmlformats.org/officeDocument/2006/relationships/hyperlink" Target="http://www.3gpp.org/ftp/tsg_ran/TSG_RAN/TSGR_101/Docs/RP-232621.zip" TargetMode="External"/><Relationship Id="rId17" Type="http://schemas.openxmlformats.org/officeDocument/2006/relationships/hyperlink" Target="http://www.3gpp.org/ftp/tsg_ran/TSG_RAN/TSGR_101/Docs/RP-232626.zip" TargetMode="External"/><Relationship Id="rId2" Type="http://schemas.openxmlformats.org/officeDocument/2006/relationships/hyperlink" Target="http://www.3gpp.org/ftp/tsg_ran/TSG_RAN/TSGR_101/Docs/RP-232611.zip" TargetMode="External"/><Relationship Id="rId16" Type="http://schemas.openxmlformats.org/officeDocument/2006/relationships/hyperlink" Target="http://www.3gpp.org/ftp/tsg_ran/TSG_RAN/TSGR_101/Docs/RP-232625.zip" TargetMode="Externa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3gpp.org/ftp/tsg_ran/TSG_RAN/TSGR_101/Docs/RP-232615.zip" TargetMode="External"/><Relationship Id="rId11" Type="http://schemas.openxmlformats.org/officeDocument/2006/relationships/hyperlink" Target="http://www.3gpp.org/ftp/tsg_ran/TSG_RAN/TSGR_101/Docs/RP-232610.zip" TargetMode="External"/><Relationship Id="rId5" Type="http://schemas.openxmlformats.org/officeDocument/2006/relationships/hyperlink" Target="http://www.3gpp.org/ftp/tsg_ran/TSG_RAN/TSGR_101/Docs/RP-232614.zip" TargetMode="External"/><Relationship Id="rId15" Type="http://schemas.openxmlformats.org/officeDocument/2006/relationships/hyperlink" Target="http://www.3gpp.org/ftp/tsg_ran/TSG_RAN/TSGR_101/Docs/RP-232624.zip" TargetMode="External"/><Relationship Id="rId10" Type="http://schemas.openxmlformats.org/officeDocument/2006/relationships/hyperlink" Target="http://www.3gpp.org/ftp/tsg_ran/TSG_RAN/TSGR_101/Docs/RP-232619.zip" TargetMode="External"/><Relationship Id="rId19" Type="http://schemas.openxmlformats.org/officeDocument/2006/relationships/hyperlink" Target="http://www.3gpp.org/ftp/tsg_ran/TSG_RAN/TSGR_101/Docs/RP-232628.zip" TargetMode="External"/><Relationship Id="rId4" Type="http://schemas.openxmlformats.org/officeDocument/2006/relationships/hyperlink" Target="http://www.3gpp.org/ftp/tsg_ran/TSG_RAN/TSGR_101/Docs/RP-232613.zip" TargetMode="External"/><Relationship Id="rId9" Type="http://schemas.openxmlformats.org/officeDocument/2006/relationships/hyperlink" Target="http://www.3gpp.org/ftp/tsg_ran/TSG_RAN/TSGR_101/Docs/RP-232618.zip" TargetMode="External"/><Relationship Id="rId14" Type="http://schemas.openxmlformats.org/officeDocument/2006/relationships/hyperlink" Target="http://www.3gpp.org/ftp/tsg_ran/TSG_RAN/TSGR_101/Docs/RP-232623.zip" TargetMode="Externa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101/Docs/RP-232602.zip" TargetMode="External"/><Relationship Id="rId7" Type="http://schemas.openxmlformats.org/officeDocument/2006/relationships/hyperlink" Target="http://www.3gpp.org/ftp/tsg_ran/TSG_RAN/TSGR_101/Docs/RP-231518.zip" TargetMode="External"/><Relationship Id="rId2" Type="http://schemas.openxmlformats.org/officeDocument/2006/relationships/hyperlink" Target="http://www.3gpp.org/ftp/tsg_ran/TSG_RAN/TSGR_101/Docs/RP-232601.zip" TargetMode="Externa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3gpp.org/ftp/tsg_ran/TSG_RAN/TSGR_101/Docs/RP-232645.zip" TargetMode="External"/><Relationship Id="rId5" Type="http://schemas.openxmlformats.org/officeDocument/2006/relationships/hyperlink" Target="http://www.3gpp.org/ftp/tsg_ran/TSG_RAN/TSGR_101/Docs/RP-231944.zip" TargetMode="External"/><Relationship Id="rId4" Type="http://schemas.openxmlformats.org/officeDocument/2006/relationships/hyperlink" Target="http://www.3gpp.org/ftp/tsg_ran/TSG_RAN/TSGR_101/Docs/RP-231945.zip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100/Docs/RP-231296.zip" TargetMode="External"/><Relationship Id="rId2" Type="http://schemas.openxmlformats.org/officeDocument/2006/relationships/hyperlink" Target="http://www.3gpp.org/ftp/tsg_ran/TSG_RAN/TSGR_100/Docs/RP-231457.zip" TargetMode="External"/><Relationship Id="rId1" Type="http://schemas.openxmlformats.org/officeDocument/2006/relationships/slideLayout" Target="../slideLayouts/slideLayout14.xml"/><Relationship Id="rId5" Type="http://schemas.openxmlformats.org/officeDocument/2006/relationships/hyperlink" Target="http://www.3gpp.org/ftp/tsg_ran/TSG_RAN/TSGR_100/Docs/RP-231499.zip" TargetMode="External"/><Relationship Id="rId4" Type="http://schemas.openxmlformats.org/officeDocument/2006/relationships/hyperlink" Target="http://www.3gpp.org/ftp/tsg_ran/TSG_RAN/TSGR_100/Docs/RP-231291.zip" TargetMode="Externa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100/Docs/RP-231446.zip" TargetMode="External"/><Relationship Id="rId2" Type="http://schemas.openxmlformats.org/officeDocument/2006/relationships/hyperlink" Target="http://www.3gpp.org/ftp/tsg_ran/TSG_RAN/TSGR_100/Docs/RP-230832.zip" TargetMode="External"/><Relationship Id="rId1" Type="http://schemas.openxmlformats.org/officeDocument/2006/relationships/slideLayout" Target="../slideLayouts/slideLayout14.xml"/><Relationship Id="rId5" Type="http://schemas.openxmlformats.org/officeDocument/2006/relationships/hyperlink" Target="http://www.3gpp.org/ftp/tsg_ran/TSG_RAN/TSGR_101/Docs/RP-232603.zip" TargetMode="External"/><Relationship Id="rId4" Type="http://schemas.openxmlformats.org/officeDocument/2006/relationships/hyperlink" Target="http://www.3gpp.org/ftp/tsg_ran/TSG_RAN/TSGR_101/Docs/RP-231513.zip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100/Docs/RP-231485.zip" TargetMode="External"/><Relationship Id="rId2" Type="http://schemas.openxmlformats.org/officeDocument/2006/relationships/hyperlink" Target="http://www.3gpp.org/ftp/tsg_ran/TSG_RAN/TSGR_100/Docs/RP-231499.zip" TargetMode="Externa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100/Docs/RP-231471.zip" TargetMode="External"/><Relationship Id="rId7" Type="http://schemas.openxmlformats.org/officeDocument/2006/relationships/hyperlink" Target="http://www.3gpp.org/ftp/tsg_ran/TSG_RAN/TSGR_100/Docs/RP-231488.zip" TargetMode="External"/><Relationship Id="rId2" Type="http://schemas.openxmlformats.org/officeDocument/2006/relationships/hyperlink" Target="http://www.3gpp.org/ftp/tsg_ran/TSG_RAN/TSGR_100/Docs/RP-231486.zip" TargetMode="Externa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3gpp.org/ftp/tsg_ran/TSG_RAN/TSGR_100/Docs/RP-231498.zip" TargetMode="External"/><Relationship Id="rId5" Type="http://schemas.openxmlformats.org/officeDocument/2006/relationships/hyperlink" Target="http://www.3gpp.org/ftp/tsg_ran/TSG_RAN/TSGR_100/Docs/RP-231481.zip" TargetMode="External"/><Relationship Id="rId4" Type="http://schemas.openxmlformats.org/officeDocument/2006/relationships/hyperlink" Target="http://www.3gpp.org/ftp/tsg_ran/TSG_RAN/TSGR_100/Docs/RP-231492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Report from TSG-RAN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51468" y="3600472"/>
            <a:ext cx="11892588" cy="1752600"/>
          </a:xfrm>
        </p:spPr>
        <p:txBody>
          <a:bodyPr/>
          <a:lstStyle/>
          <a:p>
            <a:r>
              <a:rPr lang="en-US" u="sng" dirty="0"/>
              <a:t>Source:</a:t>
            </a:r>
            <a:r>
              <a:rPr lang="en-US" dirty="0"/>
              <a:t> TSG RAN Chair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5BB95B6-96F8-4C7B-843E-16CFF3CC2E82}"/>
              </a:ext>
            </a:extLst>
          </p:cNvPr>
          <p:cNvSpPr txBox="1"/>
          <p:nvPr/>
        </p:nvSpPr>
        <p:spPr>
          <a:xfrm>
            <a:off x="11667201" y="933769"/>
            <a:ext cx="17091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PCG51_05</a:t>
            </a:r>
            <a:endParaRPr lang="en-US" sz="3200" b="1" dirty="0">
              <a:highlight>
                <a:srgbClr val="FFFF00"/>
              </a:highlight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AE9F7C8-F7BC-47BC-85E0-7D8A39FEAB12}"/>
              </a:ext>
            </a:extLst>
          </p:cNvPr>
          <p:cNvSpPr txBox="1"/>
          <p:nvPr/>
        </p:nvSpPr>
        <p:spPr>
          <a:xfrm>
            <a:off x="11667201" y="291104"/>
            <a:ext cx="17604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Agenda </a:t>
            </a:r>
            <a:r>
              <a:rPr lang="en-US" sz="2400" b="1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4.2</a:t>
            </a:r>
            <a:endParaRPr lang="en-US" sz="3200" b="1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7688" y="228603"/>
            <a:ext cx="11706046" cy="736597"/>
          </a:xfrm>
        </p:spPr>
        <p:txBody>
          <a:bodyPr/>
          <a:lstStyle/>
          <a:p>
            <a:r>
              <a:rPr lang="en-US" dirty="0"/>
              <a:t>RAN#100: RAN Projects Update 3/5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6289" y="965200"/>
            <a:ext cx="13877912" cy="4830233"/>
          </a:xfrm>
        </p:spPr>
        <p:txBody>
          <a:bodyPr/>
          <a:lstStyle/>
          <a:p>
            <a:r>
              <a:rPr lang="en-US" sz="2800" dirty="0"/>
              <a:t>Involved discussion for some R18 items – Cont’d</a:t>
            </a:r>
          </a:p>
          <a:p>
            <a:pPr lvl="1"/>
            <a:r>
              <a:rPr lang="en-US" sz="2000" dirty="0"/>
              <a:t>Rel-18 </a:t>
            </a:r>
            <a:r>
              <a:rPr lang="en-US" sz="2000" b="1" dirty="0" err="1"/>
              <a:t>Sidelink</a:t>
            </a:r>
            <a:r>
              <a:rPr lang="en-US" sz="2000" b="1" dirty="0"/>
              <a:t> evolution</a:t>
            </a:r>
            <a:r>
              <a:rPr lang="en-US" sz="2000" dirty="0"/>
              <a:t>: </a:t>
            </a:r>
            <a:r>
              <a:rPr lang="en-US" sz="1800" dirty="0"/>
              <a:t>Discussion summary in </a:t>
            </a:r>
            <a:r>
              <a:rPr lang="en-US" sz="1800" dirty="0">
                <a:hlinkClick r:id="rId2"/>
              </a:rPr>
              <a:t>RP-231478</a:t>
            </a:r>
            <a:endParaRPr lang="en-US" sz="1800" dirty="0"/>
          </a:p>
          <a:p>
            <a:pPr lvl="2"/>
            <a:r>
              <a:rPr lang="en-US" sz="1400" dirty="0"/>
              <a:t>RAN1 starts working on </a:t>
            </a:r>
            <a:r>
              <a:rPr lang="en-US" sz="1400" dirty="0" err="1"/>
              <a:t>sidelink</a:t>
            </a:r>
            <a:r>
              <a:rPr lang="en-US" sz="1400" dirty="0"/>
              <a:t> CA in Q3 as agreed in RAN#99. RAN#101 will check the progress, and </a:t>
            </a:r>
            <a:r>
              <a:rPr lang="en-US" sz="1400" dirty="0" err="1"/>
              <a:t>sidelink</a:t>
            </a:r>
            <a:r>
              <a:rPr lang="en-US" sz="1400" dirty="0"/>
              <a:t> CA will be dropped from Rel-18 if its RAN1 work is not completed.</a:t>
            </a:r>
          </a:p>
          <a:p>
            <a:pPr lvl="3"/>
            <a:r>
              <a:rPr lang="en-US" sz="1400" dirty="0"/>
              <a:t>Note: the work on </a:t>
            </a:r>
            <a:r>
              <a:rPr lang="en-US" sz="1400" dirty="0" err="1"/>
              <a:t>Sidelink</a:t>
            </a:r>
            <a:r>
              <a:rPr lang="en-US" sz="1400" dirty="0"/>
              <a:t> CA shall not impact the completion of SL-U. </a:t>
            </a:r>
          </a:p>
          <a:p>
            <a:pPr lvl="1"/>
            <a:r>
              <a:rPr lang="en-US" sz="2000" dirty="0"/>
              <a:t>Rel-18 </a:t>
            </a:r>
            <a:r>
              <a:rPr lang="en-US" sz="2000" b="1" dirty="0"/>
              <a:t>Mobility </a:t>
            </a:r>
            <a:r>
              <a:rPr lang="en-US" sz="2000" b="1" dirty="0" err="1"/>
              <a:t>Enh</a:t>
            </a:r>
            <a:r>
              <a:rPr lang="en-US" sz="2000" dirty="0"/>
              <a:t>.: revised WID approved in </a:t>
            </a:r>
            <a:r>
              <a:rPr lang="en-US" sz="2000" dirty="0">
                <a:hlinkClick r:id="rId3"/>
              </a:rPr>
              <a:t>RP-231475</a:t>
            </a:r>
            <a:r>
              <a:rPr lang="en-US" sz="2000" dirty="0"/>
              <a:t>, discussion summary in </a:t>
            </a:r>
            <a:r>
              <a:rPr lang="en-US" sz="2000" dirty="0">
                <a:hlinkClick r:id="rId4"/>
              </a:rPr>
              <a:t>RP-231474</a:t>
            </a:r>
            <a:endParaRPr lang="en-US" sz="2000" dirty="0"/>
          </a:p>
          <a:p>
            <a:pPr lvl="1"/>
            <a:r>
              <a:rPr lang="en-US" sz="2000" dirty="0"/>
              <a:t>Rel-18 </a:t>
            </a:r>
            <a:r>
              <a:rPr lang="en-US" sz="2000" b="1" dirty="0"/>
              <a:t>NR NTN</a:t>
            </a:r>
            <a:r>
              <a:rPr lang="en-US" sz="2000" dirty="0"/>
              <a:t>: revised WID approved in </a:t>
            </a:r>
            <a:r>
              <a:rPr lang="en-US" sz="2000" dirty="0">
                <a:hlinkClick r:id="rId5"/>
              </a:rPr>
              <a:t>RP-231484</a:t>
            </a:r>
            <a:r>
              <a:rPr lang="en-US" sz="2000" dirty="0"/>
              <a:t>, discussion summary in </a:t>
            </a:r>
            <a:r>
              <a:rPr lang="en-US" sz="2000" dirty="0">
                <a:hlinkClick r:id="rId6"/>
              </a:rPr>
              <a:t>RP-231482</a:t>
            </a:r>
            <a:endParaRPr lang="en-US" sz="2000" dirty="0"/>
          </a:p>
          <a:p>
            <a:pPr lvl="2"/>
            <a:r>
              <a:rPr lang="en-US" sz="1465" dirty="0"/>
              <a:t>Proposals 1 to 4, and opt1 of proposal 5 were endorsed</a:t>
            </a:r>
          </a:p>
          <a:p>
            <a:pPr lvl="1"/>
            <a:r>
              <a:rPr lang="en-US" sz="2000" dirty="0"/>
              <a:t>Rel-18 </a:t>
            </a:r>
            <a:r>
              <a:rPr lang="en-US" sz="2000" b="1" dirty="0"/>
              <a:t>XR</a:t>
            </a:r>
            <a:r>
              <a:rPr lang="en-US" sz="2000" dirty="0"/>
              <a:t>: discussion summary in </a:t>
            </a:r>
            <a:r>
              <a:rPr lang="en-US" sz="2000" dirty="0">
                <a:hlinkClick r:id="rId7"/>
              </a:rPr>
              <a:t>RP-231483</a:t>
            </a:r>
            <a:endParaRPr lang="en-US" sz="2000" dirty="0"/>
          </a:p>
          <a:p>
            <a:pPr lvl="2"/>
            <a:r>
              <a:rPr lang="en-US" sz="1465" dirty="0"/>
              <a:t>Reached a conclusion for the issue of “Resumption of PDCCH monitoring after NACK”</a:t>
            </a:r>
          </a:p>
          <a:p>
            <a:pPr lvl="2"/>
            <a:r>
              <a:rPr lang="en-US" sz="1465" dirty="0"/>
              <a:t>Reached a conclusion for the issue of 2Rx, “Step-1: Recognize that form factor limitations of a subset of XR devices can make it impossible for these devices to support 4 antenna ports”. Companies are encouraged to consider further details in relation to the above for further discussion at RAN#101</a:t>
            </a:r>
          </a:p>
          <a:p>
            <a:pPr lvl="1"/>
            <a:r>
              <a:rPr lang="en-US" sz="2000" dirty="0"/>
              <a:t>Rel-18 </a:t>
            </a:r>
            <a:r>
              <a:rPr lang="en-US" sz="2000" b="1" dirty="0"/>
              <a:t>NR_FR2_multiRX_DL</a:t>
            </a:r>
            <a:r>
              <a:rPr lang="en-US" sz="2000" dirty="0"/>
              <a:t>: revised WID approved in </a:t>
            </a:r>
            <a:r>
              <a:rPr lang="en-US" sz="2000" dirty="0">
                <a:hlinkClick r:id="rId8"/>
              </a:rPr>
              <a:t>RP-231452</a:t>
            </a:r>
            <a:endParaRPr lang="en-US" sz="2000" dirty="0"/>
          </a:p>
          <a:p>
            <a:pPr lvl="1"/>
            <a:r>
              <a:rPr lang="en-US" sz="2000" dirty="0"/>
              <a:t>Rel-18 </a:t>
            </a:r>
            <a:r>
              <a:rPr lang="en-US" sz="2000" b="1" dirty="0"/>
              <a:t>RAN3 AI/ML Ng-RAN</a:t>
            </a:r>
            <a:r>
              <a:rPr lang="en-US" sz="2000" dirty="0"/>
              <a:t>: revised WID approved in </a:t>
            </a:r>
            <a:r>
              <a:rPr lang="en-US" sz="2000" dirty="0">
                <a:hlinkClick r:id="rId9"/>
              </a:rPr>
              <a:t>RP-231159</a:t>
            </a:r>
            <a:endParaRPr lang="en-US" sz="2000" dirty="0"/>
          </a:p>
          <a:p>
            <a:pPr lvl="2"/>
            <a:r>
              <a:rPr lang="en-US" sz="1800" b="1" i="1" dirty="0"/>
              <a:t>The WI is extended from June’2023 to Dec’2023</a:t>
            </a:r>
          </a:p>
          <a:p>
            <a:pPr lvl="2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516639523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7688" y="228603"/>
            <a:ext cx="11706046" cy="736597"/>
          </a:xfrm>
        </p:spPr>
        <p:txBody>
          <a:bodyPr/>
          <a:lstStyle/>
          <a:p>
            <a:r>
              <a:rPr lang="en-US" dirty="0"/>
              <a:t>RAN#100: RAN Projects Update 4/5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6289" y="965200"/>
            <a:ext cx="13877912" cy="4830233"/>
          </a:xfrm>
        </p:spPr>
        <p:txBody>
          <a:bodyPr/>
          <a:lstStyle/>
          <a:p>
            <a:r>
              <a:rPr lang="en-US" sz="2400" dirty="0"/>
              <a:t>RAN plenary-level study:</a:t>
            </a:r>
          </a:p>
          <a:p>
            <a:pPr lvl="1"/>
            <a:r>
              <a:rPr lang="en-US" sz="2000" dirty="0"/>
              <a:t>Feasibility Study on 6 GHz for LTE and NR in Licensed and Unlicensed Operations: agreed TR in </a:t>
            </a:r>
            <a:r>
              <a:rPr lang="en-US" sz="2000" dirty="0">
                <a:hlinkClick r:id="rId2"/>
              </a:rPr>
              <a:t>RP-231008</a:t>
            </a:r>
            <a:r>
              <a:rPr lang="en-US" sz="2000" dirty="0"/>
              <a:t>, with SR in </a:t>
            </a:r>
            <a:r>
              <a:rPr lang="en-US" sz="2000" dirty="0">
                <a:hlinkClick r:id="rId3"/>
              </a:rPr>
              <a:t>RP-231007</a:t>
            </a:r>
            <a:endParaRPr lang="en-US" sz="2000" dirty="0"/>
          </a:p>
          <a:p>
            <a:pPr lvl="1"/>
            <a:r>
              <a:rPr lang="en-US" sz="2000" b="0" i="0" dirty="0">
                <a:solidFill>
                  <a:srgbClr val="000000"/>
                </a:solidFill>
                <a:effectLst/>
              </a:rPr>
              <a:t>Study on Ambient IoT (Internet of Things): agreed TR in </a:t>
            </a:r>
            <a:r>
              <a:rPr lang="en-US" sz="2000" dirty="0">
                <a:hlinkClick r:id="rId4"/>
              </a:rPr>
              <a:t>RP-231208</a:t>
            </a:r>
            <a:r>
              <a:rPr lang="en-US" sz="2000" dirty="0"/>
              <a:t>, and SR in </a:t>
            </a:r>
            <a:r>
              <a:rPr lang="en-US" sz="2000" dirty="0">
                <a:hlinkClick r:id="rId5"/>
              </a:rPr>
              <a:t>RP-231279</a:t>
            </a:r>
            <a:r>
              <a:rPr lang="en-US" sz="2000" dirty="0"/>
              <a:t>, discussion summary in </a:t>
            </a:r>
            <a:r>
              <a:rPr lang="en-US" sz="2000" dirty="0">
                <a:hlinkClick r:id="rId6"/>
              </a:rPr>
              <a:t>RP-231456</a:t>
            </a:r>
            <a:endParaRPr lang="en-US" sz="2000" dirty="0"/>
          </a:p>
          <a:p>
            <a:pPr lvl="2"/>
            <a:r>
              <a:rPr lang="en-US" sz="1800" b="1" i="1" dirty="0"/>
              <a:t>The SI is extended from June’2023 to Sept’2023</a:t>
            </a:r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2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844455562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7688" y="228603"/>
            <a:ext cx="11706046" cy="736597"/>
          </a:xfrm>
        </p:spPr>
        <p:txBody>
          <a:bodyPr/>
          <a:lstStyle/>
          <a:p>
            <a:r>
              <a:rPr lang="en-US" dirty="0"/>
              <a:t>RAN#100: RAN Projects Update 5/5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2555" y="1143006"/>
            <a:ext cx="13756312" cy="4830233"/>
          </a:xfrm>
        </p:spPr>
        <p:txBody>
          <a:bodyPr/>
          <a:lstStyle/>
          <a:p>
            <a:r>
              <a:rPr lang="en-US" sz="2400" dirty="0"/>
              <a:t>Updates on other Rel-18 items</a:t>
            </a:r>
          </a:p>
          <a:p>
            <a:pPr lvl="1"/>
            <a:r>
              <a:rPr lang="en-US" sz="1800" b="0" i="0" dirty="0">
                <a:solidFill>
                  <a:srgbClr val="000000"/>
                </a:solidFill>
                <a:effectLst/>
              </a:rPr>
              <a:t>Rel-18 multi-carrier enhancements: no conclusion although some issues</a:t>
            </a:r>
          </a:p>
          <a:p>
            <a:pPr lvl="1"/>
            <a:r>
              <a:rPr lang="en-US" sz="1800" dirty="0">
                <a:solidFill>
                  <a:srgbClr val="000000"/>
                </a:solidFill>
              </a:rPr>
              <a:t>Rel-18 RAN4-Handheld-4Rx-3Tx: RAN4 to further discuss the issues</a:t>
            </a:r>
          </a:p>
          <a:p>
            <a:pPr lvl="1"/>
            <a:r>
              <a:rPr lang="en-US" sz="1800" b="0" i="0" dirty="0">
                <a:solidFill>
                  <a:srgbClr val="000000"/>
                </a:solidFill>
                <a:effectLst/>
              </a:rPr>
              <a:t>Revised WI Introduction of FDD LTE band (L+S band) for IoT NTN operation approved in </a:t>
            </a:r>
            <a:r>
              <a:rPr lang="en-US" sz="1800" dirty="0">
                <a:hlinkClick r:id="rId2"/>
              </a:rPr>
              <a:t>RP-231479</a:t>
            </a:r>
            <a:endParaRPr lang="en-US" sz="1800" dirty="0"/>
          </a:p>
          <a:p>
            <a:pPr lvl="1"/>
            <a:r>
              <a:rPr lang="en-US" sz="1800" b="0" i="0" dirty="0">
                <a:solidFill>
                  <a:srgbClr val="000000"/>
                </a:solidFill>
                <a:effectLst/>
              </a:rPr>
              <a:t>Revised WID: Expanded and improved NR positioning approved in </a:t>
            </a:r>
            <a:r>
              <a:rPr lang="en-US" sz="1800" dirty="0">
                <a:hlinkClick r:id="rId3"/>
              </a:rPr>
              <a:t>RP-231460</a:t>
            </a:r>
            <a:endParaRPr lang="en-US" sz="1800" dirty="0"/>
          </a:p>
          <a:p>
            <a:pPr lvl="1"/>
            <a:r>
              <a:rPr lang="en-US" sz="1800" dirty="0"/>
              <a:t>Revised WID: Dual Transmission/Reception (Tx/Rx) Multi-SIM for NR approved in </a:t>
            </a:r>
            <a:r>
              <a:rPr lang="en-US" sz="1800" dirty="0">
                <a:hlinkClick r:id="rId4"/>
              </a:rPr>
              <a:t>RP-231461</a:t>
            </a:r>
            <a:endParaRPr lang="en-US" sz="1800" dirty="0"/>
          </a:p>
          <a:p>
            <a:pPr lvl="1"/>
            <a:r>
              <a:rPr lang="en-US" sz="1800" dirty="0"/>
              <a:t>Revised WID on New bands and bandwidth allocation for 5G terrestrial broadcast (part 2) approved in </a:t>
            </a:r>
            <a:r>
              <a:rPr lang="en-US" sz="1800" dirty="0">
                <a:hlinkClick r:id="rId5"/>
              </a:rPr>
              <a:t>RP-231216</a:t>
            </a:r>
            <a:endParaRPr lang="en-US" sz="1800" dirty="0"/>
          </a:p>
          <a:p>
            <a:pPr lvl="1"/>
            <a:r>
              <a:rPr lang="en-US" sz="1800" dirty="0"/>
              <a:t>Revised SID: Study on simplification of band combination specification for NR and LTE approved in </a:t>
            </a:r>
            <a:r>
              <a:rPr lang="en-US" sz="1800" dirty="0">
                <a:hlinkClick r:id="rId6"/>
              </a:rPr>
              <a:t>RP-231468</a:t>
            </a:r>
            <a:endParaRPr lang="en-US" sz="1800" dirty="0"/>
          </a:p>
          <a:p>
            <a:pPr lvl="1"/>
            <a:r>
              <a:rPr lang="en-US" sz="1800" dirty="0"/>
              <a:t>Revised WID: NR channel raster enhancement approved in </a:t>
            </a:r>
            <a:r>
              <a:rPr lang="en-US" sz="1800" dirty="0">
                <a:hlinkClick r:id="rId7"/>
              </a:rPr>
              <a:t>RP-231469</a:t>
            </a:r>
            <a:endParaRPr lang="en-US" sz="1800" dirty="0"/>
          </a:p>
          <a:p>
            <a:pPr lvl="1"/>
            <a:r>
              <a:rPr lang="en-US" sz="1800" dirty="0"/>
              <a:t>Revised WID: Addition of FDD NR bands using the uplink from n28 and the downlink of n75 and n76 approved in </a:t>
            </a:r>
            <a:r>
              <a:rPr lang="en-US" sz="1800" dirty="0">
                <a:hlinkClick r:id="rId8"/>
              </a:rPr>
              <a:t>RP-231476</a:t>
            </a:r>
            <a:endParaRPr lang="en-US" sz="1800" dirty="0"/>
          </a:p>
          <a:p>
            <a:pPr lvl="1"/>
            <a:r>
              <a:rPr lang="en-US" sz="1800" dirty="0"/>
              <a:t>Revised WID: Further Enhancements on NR and MR-DC Measurement Gaps and Measurements without Gaps approved in </a:t>
            </a:r>
            <a:r>
              <a:rPr lang="en-US" sz="1800" dirty="0">
                <a:hlinkClick r:id="rId9"/>
              </a:rPr>
              <a:t>RP-231477</a:t>
            </a:r>
            <a:endParaRPr lang="en-US" sz="1800" dirty="0"/>
          </a:p>
          <a:p>
            <a:pPr lvl="1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062852829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8800" y="186269"/>
            <a:ext cx="9152467" cy="1143000"/>
          </a:xfrm>
        </p:spPr>
        <p:txBody>
          <a:bodyPr/>
          <a:lstStyle/>
          <a:p>
            <a:r>
              <a:rPr lang="en-US" dirty="0"/>
              <a:t>RWS-19 (RAN Rel-19 Workshop) General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7396" y="1417140"/>
            <a:ext cx="11921466" cy="5038524"/>
          </a:xfrm>
        </p:spPr>
        <p:txBody>
          <a:bodyPr/>
          <a:lstStyle/>
          <a:p>
            <a:r>
              <a:rPr lang="en-US" sz="2800" dirty="0"/>
              <a:t>Release 19 is the 2</a:t>
            </a:r>
            <a:r>
              <a:rPr lang="en-US" sz="2800" baseline="30000" dirty="0"/>
              <a:t>nd</a:t>
            </a:r>
            <a:r>
              <a:rPr lang="en-US" sz="2800" dirty="0"/>
              <a:t> release of </a:t>
            </a:r>
            <a:r>
              <a:rPr lang="en-US" sz="2800" b="1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5G-Advanced  </a:t>
            </a:r>
            <a:r>
              <a:rPr lang="en-US" sz="2800" dirty="0"/>
              <a:t>in 3GPP</a:t>
            </a:r>
          </a:p>
          <a:p>
            <a:r>
              <a:rPr lang="en-US" sz="2800" dirty="0"/>
              <a:t>The two-day Release 19 RAN workshop  (June 15</a:t>
            </a:r>
            <a:r>
              <a:rPr lang="en-US" sz="2800" baseline="30000" dirty="0"/>
              <a:t>th</a:t>
            </a:r>
            <a:r>
              <a:rPr lang="en-US" sz="2800" dirty="0"/>
              <a:t> – 16</a:t>
            </a:r>
            <a:r>
              <a:rPr lang="en-US" sz="2800" baseline="30000" dirty="0"/>
              <a:t>th</a:t>
            </a:r>
            <a:r>
              <a:rPr lang="en-US" sz="2800" dirty="0"/>
              <a:t>) draws strong interest around the globe</a:t>
            </a:r>
            <a:endParaRPr lang="en-US" sz="2400" dirty="0"/>
          </a:p>
          <a:p>
            <a:pPr lvl="1"/>
            <a:r>
              <a:rPr lang="en-US" sz="2400" dirty="0"/>
              <a:t>~480 submissions from 80+ different companies/organizations</a:t>
            </a:r>
          </a:p>
          <a:p>
            <a:r>
              <a:rPr lang="en-US" sz="2800" dirty="0"/>
              <a:t>One and half days are fully dedicated to presentations and Q&amp;A focusing RAN1/2/3-led items, followed by a summary of the workshop as detailed herein</a:t>
            </a:r>
          </a:p>
          <a:p>
            <a:pPr lvl="1"/>
            <a:r>
              <a:rPr lang="en-US" sz="2400" dirty="0"/>
              <a:t>A similar arrangement for RAN4-led is planned during RAN#101</a:t>
            </a:r>
          </a:p>
          <a:p>
            <a:pPr lvl="1"/>
            <a:r>
              <a:rPr lang="en-US" sz="2400" dirty="0"/>
              <a:t>This workshop received 20 RAN4-led contributions for information purpose</a:t>
            </a:r>
            <a:endParaRPr lang="en-US" sz="2400" dirty="0">
              <a:highlight>
                <a:srgbClr val="FFFF00"/>
              </a:highlight>
            </a:endParaRPr>
          </a:p>
        </p:txBody>
      </p:sp>
      <p:pic>
        <p:nvPicPr>
          <p:cNvPr id="2050" name="Picture 1">
            <a:extLst>
              <a:ext uri="{FF2B5EF4-FFF2-40B4-BE49-F238E27FC236}">
                <a16:creationId xmlns:a16="http://schemas.microsoft.com/office/drawing/2014/main" id="{34EE549A-68B4-4FC4-9167-B2223E8B4B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0" y="0"/>
            <a:ext cx="3135954" cy="1953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86269898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90211" y="501859"/>
            <a:ext cx="12190321" cy="909738"/>
          </a:xfrm>
        </p:spPr>
        <p:txBody>
          <a:bodyPr/>
          <a:lstStyle/>
          <a:p>
            <a:r>
              <a:rPr lang="en-US" sz="3200" dirty="0"/>
              <a:t>RAN Rel-19 : Continue Driving 5G Commercialization and a Bridge to 6G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05034" y="1411597"/>
            <a:ext cx="13087622" cy="5038524"/>
          </a:xfrm>
        </p:spPr>
        <p:txBody>
          <a:bodyPr/>
          <a:lstStyle/>
          <a:p>
            <a:r>
              <a:rPr lang="en-US" sz="2400" dirty="0"/>
              <a:t>As a continuation of 5G-Advanced, Release 19 will primarily focus on continuing investing in </a:t>
            </a:r>
            <a:r>
              <a:rPr lang="en-US" sz="2400" b="1" dirty="0"/>
              <a:t>5G-Advanced commercial deployments</a:t>
            </a:r>
            <a:r>
              <a:rPr lang="en-US" sz="2400" dirty="0"/>
              <a:t> to further improve performance and address critical needs</a:t>
            </a:r>
          </a:p>
          <a:p>
            <a:pPr lvl="1"/>
            <a:r>
              <a:rPr lang="en-US" sz="2400" dirty="0"/>
              <a:t>Continuing balanced evolutions between </a:t>
            </a:r>
          </a:p>
          <a:p>
            <a:pPr lvl="2"/>
            <a:r>
              <a:rPr lang="en-US" sz="2000" dirty="0"/>
              <a:t>Mobile broadband evolution vs. further vertical domain expansion, </a:t>
            </a:r>
          </a:p>
          <a:p>
            <a:pPr lvl="2"/>
            <a:r>
              <a:rPr lang="en-US" sz="2000" dirty="0"/>
              <a:t>Immediate vs. longer term commercial needs, and,</a:t>
            </a:r>
          </a:p>
          <a:p>
            <a:pPr lvl="2"/>
            <a:r>
              <a:rPr lang="en-US" sz="2000" dirty="0"/>
              <a:t>Device evolution vs. network evolution</a:t>
            </a:r>
          </a:p>
          <a:p>
            <a:pPr lvl="1"/>
            <a:r>
              <a:rPr lang="en-US" sz="2400" dirty="0"/>
              <a:t>Increasingly more critical to address for real and urgent commercial deployment needs</a:t>
            </a:r>
          </a:p>
          <a:p>
            <a:r>
              <a:rPr lang="en-US" sz="2400" dirty="0"/>
              <a:t>Release 19 can also serve as </a:t>
            </a:r>
            <a:r>
              <a:rPr lang="en-US" sz="2400" b="1" dirty="0"/>
              <a:t>a bridge to 6G</a:t>
            </a:r>
          </a:p>
          <a:p>
            <a:pPr lvl="1"/>
            <a:r>
              <a:rPr lang="en-US" sz="2400" dirty="0"/>
              <a:t>Strong interest to initiate some studies (e.g., channel modeling for new spectrum such as 7-24GHz, etc.)</a:t>
            </a:r>
          </a:p>
          <a:p>
            <a:pPr lvl="1"/>
            <a:endParaRPr lang="en-US" sz="2400" dirty="0"/>
          </a:p>
          <a:p>
            <a:pPr marL="609566" lvl="1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258074944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7351" y="228801"/>
            <a:ext cx="13443449" cy="927100"/>
          </a:xfrm>
        </p:spPr>
        <p:txBody>
          <a:bodyPr/>
          <a:lstStyle/>
          <a:p>
            <a:r>
              <a:rPr lang="en-US" dirty="0"/>
              <a:t>Categorization of topics based on Workshop contributions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7351" y="1127125"/>
            <a:ext cx="4625585" cy="5038524"/>
          </a:xfrm>
        </p:spPr>
        <p:txBody>
          <a:bodyPr/>
          <a:lstStyle/>
          <a:p>
            <a:r>
              <a:rPr lang="en-US" sz="2000" dirty="0"/>
              <a:t>AI/ML Air Interface</a:t>
            </a:r>
          </a:p>
          <a:p>
            <a:r>
              <a:rPr lang="en-US" sz="2000" dirty="0"/>
              <a:t>MIMO Evolution</a:t>
            </a:r>
          </a:p>
          <a:p>
            <a:r>
              <a:rPr lang="en-US" sz="2000" dirty="0"/>
              <a:t>Duplex Evolution</a:t>
            </a:r>
          </a:p>
          <a:p>
            <a:r>
              <a:rPr lang="en-US" sz="2000" dirty="0"/>
              <a:t>Ambient IoT</a:t>
            </a:r>
          </a:p>
          <a:p>
            <a:r>
              <a:rPr lang="en-US" sz="2000" dirty="0"/>
              <a:t>Network Energy Saving Enhancements </a:t>
            </a:r>
          </a:p>
          <a:p>
            <a:r>
              <a:rPr lang="en-US" sz="2000" dirty="0"/>
              <a:t>Mobility Enhancements </a:t>
            </a:r>
          </a:p>
          <a:p>
            <a:r>
              <a:rPr lang="en-US" sz="2000" dirty="0"/>
              <a:t>NTN Evolution</a:t>
            </a:r>
          </a:p>
          <a:p>
            <a:r>
              <a:rPr lang="en-US" sz="2000" dirty="0"/>
              <a:t>XR Evolution </a:t>
            </a:r>
          </a:p>
          <a:p>
            <a:r>
              <a:rPr lang="en-US" sz="2000" dirty="0"/>
              <a:t>AI/ML for NG-RAN</a:t>
            </a:r>
          </a:p>
          <a:p>
            <a:r>
              <a:rPr lang="en-US" sz="2000" dirty="0"/>
              <a:t>SON/MDT</a:t>
            </a:r>
          </a:p>
          <a:p>
            <a:r>
              <a:rPr lang="en-US" sz="2000" dirty="0"/>
              <a:t>Channel Modeling (&amp; possibly additional aspects e.g. for ISAC) for further evolution</a:t>
            </a:r>
            <a:endParaRPr lang="en-US" sz="1869" dirty="0"/>
          </a:p>
          <a:p>
            <a:endParaRPr lang="en-US" sz="20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FC23419-D3FE-438D-BF1A-640C97744323}"/>
              </a:ext>
            </a:extLst>
          </p:cNvPr>
          <p:cNvSpPr txBox="1">
            <a:spLocks/>
          </p:cNvSpPr>
          <p:nvPr/>
        </p:nvSpPr>
        <p:spPr bwMode="auto">
          <a:xfrm>
            <a:off x="5081337" y="1089126"/>
            <a:ext cx="4832850" cy="50385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176" indent="-457176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3732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3201">
                <a:solidFill>
                  <a:schemeClr val="tx1"/>
                </a:solidFill>
                <a:latin typeface="+mn-lt"/>
              </a:defRPr>
            </a:lvl2pPr>
            <a:lvl3pPr marL="152391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666">
                <a:solidFill>
                  <a:schemeClr val="tx1"/>
                </a:solidFill>
                <a:latin typeface="+mn-lt"/>
              </a:defRPr>
            </a:lvl3pPr>
            <a:lvl4pPr marL="213348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66">
                <a:solidFill>
                  <a:schemeClr val="tx1"/>
                </a:solidFill>
                <a:latin typeface="+mn-lt"/>
              </a:defRPr>
            </a:lvl4pPr>
            <a:lvl5pPr marL="2743047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5pPr>
            <a:lvl6pPr marL="3352613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6pPr>
            <a:lvl7pPr marL="3962179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7pPr>
            <a:lvl8pPr marL="457174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8pPr>
            <a:lvl9pPr marL="518131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000" kern="0" dirty="0"/>
              <a:t>Additional RAN1-led Candidate Topics</a:t>
            </a:r>
          </a:p>
          <a:p>
            <a:pPr lvl="1"/>
            <a:r>
              <a:rPr lang="en-US" sz="1600" dirty="0"/>
              <a:t>LP-WUS/WUR </a:t>
            </a:r>
          </a:p>
          <a:p>
            <a:pPr lvl="1"/>
            <a:r>
              <a:rPr lang="en-US" sz="1600" dirty="0"/>
              <a:t>Multi-carrier Enhancements</a:t>
            </a:r>
          </a:p>
          <a:p>
            <a:pPr lvl="1"/>
            <a:r>
              <a:rPr lang="en-US" sz="1600" dirty="0"/>
              <a:t>Coverage Enhancements</a:t>
            </a:r>
          </a:p>
          <a:p>
            <a:pPr lvl="1"/>
            <a:r>
              <a:rPr lang="en-US" sz="1600" dirty="0"/>
              <a:t>Positioning Enhancements</a:t>
            </a:r>
          </a:p>
          <a:p>
            <a:pPr lvl="1"/>
            <a:r>
              <a:rPr lang="en-US" sz="1600" dirty="0"/>
              <a:t>SL Evolution</a:t>
            </a:r>
            <a:endParaRPr lang="en-US" sz="1000" dirty="0"/>
          </a:p>
          <a:p>
            <a:r>
              <a:rPr lang="en-US" sz="2000" kern="0" dirty="0"/>
              <a:t>Additional RAN2-led Candidate Topics</a:t>
            </a:r>
          </a:p>
          <a:p>
            <a:pPr lvl="1"/>
            <a:r>
              <a:rPr lang="en-US" sz="1600" dirty="0"/>
              <a:t>NCR</a:t>
            </a:r>
            <a:endParaRPr lang="en-US" sz="1600" dirty="0">
              <a:highlight>
                <a:srgbClr val="FFFF00"/>
              </a:highlight>
            </a:endParaRPr>
          </a:p>
          <a:p>
            <a:pPr lvl="1"/>
            <a:r>
              <a:rPr lang="en-US" sz="1600" kern="0" dirty="0"/>
              <a:t>SL Relay Enhancements</a:t>
            </a:r>
          </a:p>
          <a:p>
            <a:pPr lvl="1"/>
            <a:r>
              <a:rPr lang="en-US" sz="1600" dirty="0"/>
              <a:t>UAV/UAM</a:t>
            </a:r>
          </a:p>
          <a:p>
            <a:pPr lvl="1"/>
            <a:r>
              <a:rPr lang="en-US" sz="1600" dirty="0"/>
              <a:t>MU-SIM</a:t>
            </a:r>
            <a:endParaRPr lang="en-US" sz="1600" strike="sngStrike" dirty="0">
              <a:solidFill>
                <a:srgbClr val="FF0000"/>
              </a:solidFill>
              <a:highlight>
                <a:srgbClr val="FFFF00"/>
              </a:highlight>
            </a:endParaRPr>
          </a:p>
          <a:p>
            <a:pPr lvl="1"/>
            <a:r>
              <a:rPr lang="en-US" sz="1600" dirty="0"/>
              <a:t>Broadcast/multicast</a:t>
            </a:r>
          </a:p>
          <a:p>
            <a:pPr lvl="1"/>
            <a:r>
              <a:rPr lang="en-US" sz="1600" dirty="0"/>
              <a:t>UE aggregation, collaboration, and backup</a:t>
            </a:r>
          </a:p>
          <a:p>
            <a:r>
              <a:rPr lang="en-US" sz="2000" kern="0" dirty="0"/>
              <a:t>Additional RAN3-led Candidate Topics</a:t>
            </a:r>
          </a:p>
          <a:p>
            <a:pPr lvl="1"/>
            <a:r>
              <a:rPr lang="en-US" sz="1600" dirty="0"/>
              <a:t>Topological enhancements</a:t>
            </a:r>
          </a:p>
          <a:p>
            <a:pPr lvl="2"/>
            <a:r>
              <a:rPr lang="en-US" sz="1400" dirty="0"/>
              <a:t>IAB/WAB/</a:t>
            </a:r>
            <a:r>
              <a:rPr lang="en-US" sz="1400" dirty="0" err="1"/>
              <a:t>Femto</a:t>
            </a:r>
            <a:endParaRPr lang="en-US" sz="1400" dirty="0"/>
          </a:p>
          <a:p>
            <a:pPr lvl="2"/>
            <a:r>
              <a:rPr lang="en-US" sz="1400" dirty="0"/>
              <a:t>E.g.., for public safety/emergency services</a:t>
            </a:r>
          </a:p>
          <a:p>
            <a:pPr lvl="1"/>
            <a:r>
              <a:rPr lang="en-US" sz="1600" dirty="0" err="1"/>
              <a:t>QoE</a:t>
            </a:r>
            <a:endParaRPr lang="en-US" sz="1600" dirty="0"/>
          </a:p>
          <a:p>
            <a:pPr marL="0" indent="0">
              <a:buNone/>
            </a:pPr>
            <a:endParaRPr lang="en-US" sz="2400" kern="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FC08D22-CEB7-4255-9B19-81D8C445853C}"/>
              </a:ext>
            </a:extLst>
          </p:cNvPr>
          <p:cNvSpPr txBox="1">
            <a:spLocks/>
          </p:cNvSpPr>
          <p:nvPr/>
        </p:nvSpPr>
        <p:spPr bwMode="auto">
          <a:xfrm>
            <a:off x="10026643" y="1076172"/>
            <a:ext cx="4720394" cy="50385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176" indent="-457176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3732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3201">
                <a:solidFill>
                  <a:schemeClr val="tx1"/>
                </a:solidFill>
                <a:latin typeface="+mn-lt"/>
              </a:defRPr>
            </a:lvl2pPr>
            <a:lvl3pPr marL="152391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666">
                <a:solidFill>
                  <a:schemeClr val="tx1"/>
                </a:solidFill>
                <a:latin typeface="+mn-lt"/>
              </a:defRPr>
            </a:lvl3pPr>
            <a:lvl4pPr marL="213348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66">
                <a:solidFill>
                  <a:schemeClr val="tx1"/>
                </a:solidFill>
                <a:latin typeface="+mn-lt"/>
              </a:defRPr>
            </a:lvl4pPr>
            <a:lvl5pPr marL="2743047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5pPr>
            <a:lvl6pPr marL="3352613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6pPr>
            <a:lvl7pPr marL="3962179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7pPr>
            <a:lvl8pPr marL="457174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8pPr>
            <a:lvl9pPr marL="518131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000" kern="0" dirty="0"/>
              <a:t>Others</a:t>
            </a:r>
            <a:endParaRPr lang="en-US" sz="1800" dirty="0"/>
          </a:p>
          <a:p>
            <a:pPr lvl="1"/>
            <a:r>
              <a:rPr lang="en-US" sz="1600" dirty="0"/>
              <a:t>Lean protocol stack/High speed packetization/Layer 2 UP enhancements</a:t>
            </a:r>
          </a:p>
          <a:p>
            <a:pPr lvl="1"/>
            <a:r>
              <a:rPr lang="en-US" sz="1600" dirty="0"/>
              <a:t>RAN architectural enhancements/AS Security Enhancements</a:t>
            </a:r>
          </a:p>
          <a:p>
            <a:pPr lvl="1"/>
            <a:r>
              <a:rPr lang="en-US" sz="1600" dirty="0"/>
              <a:t>Network/Outer coding</a:t>
            </a:r>
          </a:p>
          <a:p>
            <a:pPr lvl="1"/>
            <a:r>
              <a:rPr lang="en-US" sz="1600" dirty="0" err="1"/>
              <a:t>RedCap</a:t>
            </a:r>
            <a:r>
              <a:rPr lang="en-US" sz="1600" dirty="0"/>
              <a:t> </a:t>
            </a:r>
            <a:r>
              <a:rPr lang="en-US" sz="1600" dirty="0" err="1"/>
              <a:t>Enh</a:t>
            </a:r>
            <a:r>
              <a:rPr lang="en-US" sz="1600" dirty="0"/>
              <a:t>./High reliability and low complexity IoT</a:t>
            </a:r>
          </a:p>
          <a:p>
            <a:pPr lvl="2"/>
            <a:r>
              <a:rPr lang="en-US" sz="1200" dirty="0"/>
              <a:t>Combination w/ SL or NTN can be discussed in the SL/NTN topics, respectively)</a:t>
            </a:r>
          </a:p>
          <a:p>
            <a:pPr lvl="1"/>
            <a:r>
              <a:rPr lang="en-US" sz="1600" dirty="0" err="1"/>
              <a:t>TaaS</a:t>
            </a:r>
            <a:r>
              <a:rPr lang="en-US" sz="1600" dirty="0"/>
              <a:t> (Timing as a service)/High Accuracy Timing Service</a:t>
            </a:r>
          </a:p>
          <a:p>
            <a:pPr lvl="1"/>
            <a:r>
              <a:rPr lang="en-US" sz="1600" dirty="0"/>
              <a:t>SDT enhancements</a:t>
            </a:r>
          </a:p>
          <a:p>
            <a:pPr lvl="1"/>
            <a:r>
              <a:rPr lang="en-US" sz="1600" dirty="0"/>
              <a:t>LTE enhancements</a:t>
            </a:r>
          </a:p>
          <a:p>
            <a:pPr lvl="1"/>
            <a:r>
              <a:rPr lang="en-US" sz="1600" dirty="0"/>
              <a:t>Dynamic UE capability update</a:t>
            </a:r>
          </a:p>
          <a:p>
            <a:pPr lvl="1"/>
            <a:r>
              <a:rPr lang="en-US" sz="1600" dirty="0"/>
              <a:t>Others (e.g.,, Idle/Inactive enhancements, RAN slicing enhancements, etc.)</a:t>
            </a:r>
          </a:p>
          <a:p>
            <a:endParaRPr lang="en-US" sz="2400" kern="0" dirty="0"/>
          </a:p>
          <a:p>
            <a:pPr marL="0" indent="0">
              <a:buNone/>
            </a:pPr>
            <a:endParaRPr lang="en-US" sz="2400" kern="0" dirty="0"/>
          </a:p>
          <a:p>
            <a:endParaRPr lang="en-US" sz="2400" kern="0" dirty="0"/>
          </a:p>
          <a:p>
            <a:endParaRPr lang="en-US" sz="2400" kern="0" dirty="0"/>
          </a:p>
          <a:p>
            <a:endParaRPr lang="en-US" sz="2400" kern="0" dirty="0"/>
          </a:p>
          <a:p>
            <a:endParaRPr lang="en-US" sz="2400" kern="0" dirty="0"/>
          </a:p>
          <a:p>
            <a:endParaRPr lang="en-US" sz="2000" kern="0" dirty="0"/>
          </a:p>
        </p:txBody>
      </p:sp>
    </p:spTree>
    <p:extLst>
      <p:ext uri="{BB962C8B-B14F-4D97-AF65-F5344CB8AC3E}">
        <p14:creationId xmlns:p14="http://schemas.microsoft.com/office/powerpoint/2010/main" val="2898341738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7688" y="228603"/>
            <a:ext cx="11706046" cy="736597"/>
          </a:xfrm>
        </p:spPr>
        <p:txBody>
          <a:bodyPr/>
          <a:lstStyle/>
          <a:p>
            <a:r>
              <a:rPr lang="en-US" dirty="0"/>
              <a:t>RAN#101: RAN Projects Update, Rel-18 &amp; Earlier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3222" y="965200"/>
            <a:ext cx="13877912" cy="4830233"/>
          </a:xfrm>
        </p:spPr>
        <p:txBody>
          <a:bodyPr/>
          <a:lstStyle/>
          <a:p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 planned, Release 18 in RAN1 is functionally frozen</a:t>
            </a:r>
          </a:p>
          <a:p>
            <a:pPr lvl="1"/>
            <a:r>
              <a:rPr lang="en-US" sz="2400" dirty="0"/>
              <a:t>Some details can be found in RAN1 chair’s status report in </a:t>
            </a:r>
            <a:r>
              <a:rPr lang="en-US" sz="2400" dirty="0">
                <a:hlinkClick r:id="rId2"/>
              </a:rPr>
              <a:t>RP-231503</a:t>
            </a:r>
            <a:endParaRPr lang="en-US" sz="2400" dirty="0"/>
          </a:p>
          <a:p>
            <a:pPr lvl="1"/>
            <a:r>
              <a:rPr lang="en-US" sz="2400" dirty="0"/>
              <a:t>In particular, RAN1-led AI/ML for air interface is extended to Q4 as shown in </a:t>
            </a:r>
            <a:r>
              <a:rPr lang="en-US" sz="2400" dirty="0">
                <a:hlinkClick r:id="rId3"/>
              </a:rPr>
              <a:t>RP-232659</a:t>
            </a:r>
            <a:endParaRPr lang="en-US" sz="2400" dirty="0"/>
          </a:p>
          <a:p>
            <a:r>
              <a:rPr lang="en-US" sz="2800" dirty="0"/>
              <a:t>Involved discussion for some R18 items</a:t>
            </a:r>
          </a:p>
          <a:p>
            <a:pPr lvl="1"/>
            <a:r>
              <a:rPr lang="en-US" sz="2000" b="1" dirty="0"/>
              <a:t>Rel-18 AI/ML </a:t>
            </a:r>
            <a:r>
              <a:rPr lang="en-US" sz="2000" dirty="0"/>
              <a:t>with extension to Q4 (refer to </a:t>
            </a:r>
            <a:r>
              <a:rPr lang="en-US" sz="2000" dirty="0">
                <a:hlinkClick r:id="rId4"/>
              </a:rPr>
              <a:t>RP-231765</a:t>
            </a:r>
            <a:r>
              <a:rPr lang="en-US" sz="2000" dirty="0"/>
              <a:t> and </a:t>
            </a:r>
            <a:r>
              <a:rPr lang="en-US" sz="2000" dirty="0">
                <a:hlinkClick r:id="rId3"/>
              </a:rPr>
              <a:t>RP-232659</a:t>
            </a:r>
            <a:r>
              <a:rPr lang="en-US" sz="2000" dirty="0"/>
              <a:t>)</a:t>
            </a:r>
          </a:p>
          <a:p>
            <a:pPr lvl="1"/>
            <a:r>
              <a:rPr lang="en-US" sz="2000" b="1" dirty="0"/>
              <a:t>Rel-18 LP-WUS/WUR, </a:t>
            </a:r>
            <a:r>
              <a:rPr lang="en-US" sz="2000" dirty="0"/>
              <a:t>with revised SID approved in </a:t>
            </a:r>
            <a:r>
              <a:rPr lang="en-US" sz="2000" dirty="0">
                <a:hlinkClick r:id="rId5"/>
              </a:rPr>
              <a:t>RP-232672</a:t>
            </a:r>
            <a:r>
              <a:rPr lang="en-US" sz="2000" dirty="0"/>
              <a:t>)</a:t>
            </a:r>
            <a:endParaRPr lang="en-US" sz="2000" b="1" dirty="0"/>
          </a:p>
          <a:p>
            <a:pPr lvl="1"/>
            <a:r>
              <a:rPr lang="en-US" sz="2000" b="1" dirty="0"/>
              <a:t>Rel-18 UL Tx Switching, </a:t>
            </a:r>
            <a:r>
              <a:rPr lang="en-US" sz="2000" dirty="0"/>
              <a:t>with summary in </a:t>
            </a:r>
            <a:r>
              <a:rPr lang="en-US" sz="2000" dirty="0">
                <a:hlinkClick r:id="rId6"/>
              </a:rPr>
              <a:t>RP-232658</a:t>
            </a:r>
            <a:r>
              <a:rPr lang="en-US" sz="2000" dirty="0"/>
              <a:t> (with proposals on slides 8/9/10 agreed)</a:t>
            </a:r>
          </a:p>
          <a:p>
            <a:pPr lvl="1"/>
            <a:r>
              <a:rPr lang="en-US" sz="2000" b="1" dirty="0"/>
              <a:t>Rel-18 Positioning, </a:t>
            </a:r>
            <a:r>
              <a:rPr lang="en-US" sz="2000" dirty="0"/>
              <a:t>with revised WID approved in </a:t>
            </a:r>
            <a:r>
              <a:rPr lang="en-US" sz="2000" dirty="0">
                <a:hlinkClick r:id="rId7"/>
              </a:rPr>
              <a:t>RP-232670</a:t>
            </a:r>
            <a:endParaRPr lang="en-US" sz="2000" b="1" dirty="0"/>
          </a:p>
          <a:p>
            <a:pPr lvl="1"/>
            <a:r>
              <a:rPr lang="en-US" sz="2000" b="1" dirty="0"/>
              <a:t>Rel-18 XR</a:t>
            </a:r>
            <a:r>
              <a:rPr lang="en-US" sz="2000" dirty="0"/>
              <a:t>, with summary on 2Rx in </a:t>
            </a:r>
            <a:r>
              <a:rPr lang="en-US" sz="2000" dirty="0">
                <a:hlinkClick r:id="rId8"/>
              </a:rPr>
              <a:t>RP-232657</a:t>
            </a:r>
            <a:endParaRPr lang="en-US" sz="2000" dirty="0"/>
          </a:p>
          <a:p>
            <a:pPr lvl="2"/>
            <a:r>
              <a:rPr lang="en-US" sz="1800" dirty="0"/>
              <a:t>Endorsed the proposals for step 1 and step 2 towards progressing discussions on 2Rx XR devices</a:t>
            </a:r>
          </a:p>
          <a:p>
            <a:pPr lvl="1"/>
            <a:r>
              <a:rPr lang="en-US" sz="2000" b="1" dirty="0"/>
              <a:t>Rel-18 NR NTN</a:t>
            </a:r>
            <a:r>
              <a:rPr lang="en-US" sz="2000" dirty="0"/>
              <a:t>, with offline discussion summary on Rel-18 NR-NTN PUCCH enhancements for Msg4 HARQ-ACK endorsed in </a:t>
            </a:r>
            <a:r>
              <a:rPr lang="en-US" sz="2000" dirty="0">
                <a:hlinkClick r:id="rId9"/>
              </a:rPr>
              <a:t>RP-232665</a:t>
            </a:r>
            <a:r>
              <a:rPr lang="en-US" sz="2000" dirty="0"/>
              <a:t>, and with way forward on potential RRM objectives for NR-NTN deployment in above 10 GHz </a:t>
            </a:r>
            <a:r>
              <a:rPr lang="en-US" sz="2000" dirty="0">
                <a:highlight>
                  <a:srgbClr val="FFFF00"/>
                </a:highlight>
              </a:rPr>
              <a:t>TBD</a:t>
            </a:r>
          </a:p>
          <a:p>
            <a:pPr lvl="1"/>
            <a:endParaRPr lang="en-US" sz="2000" b="1" dirty="0"/>
          </a:p>
          <a:p>
            <a:pPr lvl="1"/>
            <a:endParaRPr lang="en-US" sz="2000" dirty="0"/>
          </a:p>
          <a:p>
            <a:pPr lvl="2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028292536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7688" y="228603"/>
            <a:ext cx="11706046" cy="736597"/>
          </a:xfrm>
        </p:spPr>
        <p:txBody>
          <a:bodyPr/>
          <a:lstStyle/>
          <a:p>
            <a:r>
              <a:rPr lang="en-US" dirty="0"/>
              <a:t>RAN#101: RAN Projects Update, Rel-18 &amp; Earlier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6289" y="965200"/>
            <a:ext cx="13877912" cy="4830233"/>
          </a:xfrm>
        </p:spPr>
        <p:txBody>
          <a:bodyPr/>
          <a:lstStyle/>
          <a:p>
            <a:r>
              <a:rPr lang="en-US" sz="2800" dirty="0"/>
              <a:t>RAN#101 discussed a set of RAN4 Spectrum related new proposals – see way forward in </a:t>
            </a:r>
            <a:r>
              <a:rPr lang="en-US" sz="2400" dirty="0">
                <a:hlinkClick r:id="rId2"/>
              </a:rPr>
              <a:t>RP-232668</a:t>
            </a:r>
            <a:r>
              <a:rPr lang="en-US" sz="2400" dirty="0"/>
              <a:t>, with approved new spectrum WIDs</a:t>
            </a:r>
          </a:p>
          <a:p>
            <a:pPr lvl="1"/>
            <a:r>
              <a:rPr lang="en-US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New WID on introduction of NR bands n31 and n72 in </a:t>
            </a:r>
            <a:r>
              <a:rPr lang="en-US" sz="2000" dirty="0">
                <a:hlinkClick r:id="rId3"/>
              </a:rPr>
              <a:t>RP-232691</a:t>
            </a:r>
            <a:endParaRPr lang="en-US" sz="2000" dirty="0"/>
          </a:p>
          <a:p>
            <a:pPr lvl="1"/>
            <a:r>
              <a:rPr lang="en-US" sz="2000" dirty="0"/>
              <a:t>New WID: Rel-18 new basket WI for 3Tx inter-band UL CA and EN-DC in </a:t>
            </a:r>
            <a:r>
              <a:rPr lang="en-US" sz="2000" dirty="0">
                <a:hlinkClick r:id="rId4"/>
              </a:rPr>
              <a:t>RP-232674</a:t>
            </a:r>
            <a:endParaRPr lang="en-US" sz="2000" dirty="0"/>
          </a:p>
          <a:p>
            <a:pPr lvl="1"/>
            <a:r>
              <a:rPr lang="en-US" sz="2000" dirty="0"/>
              <a:t>New WID on High Power UE (Power Class 2) for LTE FDD Single Band in </a:t>
            </a:r>
            <a:r>
              <a:rPr lang="en-US" sz="2000" dirty="0">
                <a:hlinkClick r:id="rId5"/>
              </a:rPr>
              <a:t>RP-232676</a:t>
            </a:r>
            <a:endParaRPr lang="en-US" sz="2000" dirty="0"/>
          </a:p>
          <a:p>
            <a:r>
              <a:rPr lang="en-US" sz="2531" dirty="0"/>
              <a:t>NTN testing related discussion is summarized and endorsed in </a:t>
            </a:r>
            <a:r>
              <a:rPr lang="en-US" sz="2400" dirty="0">
                <a:hlinkClick r:id="rId6"/>
              </a:rPr>
              <a:t>RP-232682</a:t>
            </a:r>
            <a:endParaRPr lang="en-US" sz="2400" dirty="0"/>
          </a:p>
          <a:p>
            <a:endParaRPr lang="en-US" sz="2531" dirty="0"/>
          </a:p>
          <a:p>
            <a:pPr lvl="1"/>
            <a:endParaRPr lang="en-US" sz="2000" dirty="0"/>
          </a:p>
          <a:p>
            <a:endParaRPr lang="en-US" sz="1269" b="1" i="1" dirty="0"/>
          </a:p>
          <a:p>
            <a:pPr lvl="2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097304727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7688" y="228603"/>
            <a:ext cx="11706046" cy="736597"/>
          </a:xfrm>
        </p:spPr>
        <p:txBody>
          <a:bodyPr/>
          <a:lstStyle/>
          <a:p>
            <a:r>
              <a:rPr lang="en-US" dirty="0"/>
              <a:t>RAN#101: RAN Projects Update, RAN level study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6289" y="965200"/>
            <a:ext cx="13877912" cy="4830233"/>
          </a:xfrm>
        </p:spPr>
        <p:txBody>
          <a:bodyPr/>
          <a:lstStyle/>
          <a:p>
            <a:r>
              <a:rPr lang="en-US" sz="2400" dirty="0"/>
              <a:t>Feasibility Study on 6 GHz for LTE and NR in Licensed and Unlicensed Operations: agreed TR in </a:t>
            </a:r>
            <a:r>
              <a:rPr lang="en-US" sz="2400" dirty="0">
                <a:hlinkClick r:id="rId2"/>
              </a:rPr>
              <a:t>RP-231703</a:t>
            </a:r>
            <a:r>
              <a:rPr lang="en-US" sz="2400" dirty="0"/>
              <a:t>, with SR in </a:t>
            </a:r>
            <a:r>
              <a:rPr lang="en-US" sz="2400" dirty="0">
                <a:hlinkClick r:id="rId3"/>
              </a:rPr>
              <a:t>RP-231702</a:t>
            </a:r>
            <a:endParaRPr lang="en-US" sz="2400" dirty="0"/>
          </a:p>
          <a:p>
            <a:pPr lvl="1"/>
            <a:r>
              <a:rPr lang="en-US" sz="2000" dirty="0"/>
              <a:t>The RAN-level study is 98% complete</a:t>
            </a:r>
          </a:p>
          <a:p>
            <a:r>
              <a:rPr lang="en-US" sz="2400" b="0" i="0" dirty="0">
                <a:solidFill>
                  <a:srgbClr val="000000"/>
                </a:solidFill>
                <a:effectLst/>
              </a:rPr>
              <a:t>Study on Ambient IoT (Internet of Things): agreed TR in </a:t>
            </a:r>
            <a:r>
              <a:rPr lang="en-US" sz="2400" dirty="0">
                <a:hlinkClick r:id="rId4"/>
              </a:rPr>
              <a:t>RP-232695</a:t>
            </a:r>
            <a:r>
              <a:rPr lang="en-US" sz="2400" dirty="0"/>
              <a:t>, and SR in </a:t>
            </a:r>
            <a:r>
              <a:rPr lang="en-US" sz="2400" dirty="0">
                <a:hlinkClick r:id="rId5"/>
              </a:rPr>
              <a:t>RP-232403</a:t>
            </a:r>
            <a:r>
              <a:rPr lang="en-US" sz="2400" dirty="0"/>
              <a:t>, with discussion summary in </a:t>
            </a:r>
            <a:r>
              <a:rPr lang="en-US" sz="2400" dirty="0">
                <a:hlinkClick r:id="rId6"/>
              </a:rPr>
              <a:t>RP-232689</a:t>
            </a:r>
            <a:endParaRPr lang="en-US" sz="2400" dirty="0"/>
          </a:p>
          <a:p>
            <a:pPr lvl="1"/>
            <a:r>
              <a:rPr lang="en-US" sz="2000" dirty="0"/>
              <a:t>The RAN-level study is 100% complete</a:t>
            </a:r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2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69229417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7688" y="228603"/>
            <a:ext cx="11706046" cy="736597"/>
          </a:xfrm>
        </p:spPr>
        <p:txBody>
          <a:bodyPr/>
          <a:lstStyle/>
          <a:p>
            <a:r>
              <a:rPr lang="en-US" dirty="0"/>
              <a:t>RAN#101: RAN Projects Update, Rel-19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2555" y="1143006"/>
            <a:ext cx="13756312" cy="4830233"/>
          </a:xfrm>
        </p:spPr>
        <p:txBody>
          <a:bodyPr/>
          <a:lstStyle/>
          <a:p>
            <a:r>
              <a:rPr lang="en-US" sz="2400" dirty="0"/>
              <a:t>RAN Chair’s Guidance for RAN Release 19 is endorsed in </a:t>
            </a:r>
            <a:r>
              <a:rPr lang="en-US" sz="2400" dirty="0">
                <a:hlinkClick r:id="rId2"/>
              </a:rPr>
              <a:t>RP-231540</a:t>
            </a:r>
            <a:endParaRPr lang="en-US" sz="2400" dirty="0"/>
          </a:p>
          <a:p>
            <a:pPr lvl="1"/>
            <a:r>
              <a:rPr lang="en-US" sz="1800" dirty="0"/>
              <a:t>A list of items organized by the leading WG (RAN1/2/3) are provided in the sequel, which is to be used for subsequent discussion till RAN#102</a:t>
            </a:r>
          </a:p>
          <a:p>
            <a:pPr lvl="2"/>
            <a:r>
              <a:rPr lang="en-US" sz="1600" dirty="0"/>
              <a:t>No email discussion is intended during 4Q’2023</a:t>
            </a:r>
          </a:p>
          <a:p>
            <a:pPr lvl="1"/>
            <a:r>
              <a:rPr lang="en-US" sz="1800" b="1" dirty="0"/>
              <a:t>A subset of these items in the list are expected to be approved for RAN Rel-19 in RAN#102</a:t>
            </a:r>
          </a:p>
          <a:p>
            <a:pPr lvl="2"/>
            <a:r>
              <a:rPr lang="en-US" sz="1600" dirty="0"/>
              <a:t>All items are subject to discussion and justification, and may be potentially split, consolidated, or dropped, until RAN#102</a:t>
            </a:r>
          </a:p>
          <a:p>
            <a:pPr lvl="2"/>
            <a:r>
              <a:rPr lang="en-US" sz="1600" dirty="0"/>
              <a:t>It is critical to ensure all </a:t>
            </a:r>
            <a:r>
              <a:rPr lang="en-US" sz="1600" dirty="0" err="1"/>
              <a:t>WGs’s</a:t>
            </a:r>
            <a:r>
              <a:rPr lang="en-US" sz="1600" dirty="0"/>
              <a:t> </a:t>
            </a:r>
            <a:r>
              <a:rPr lang="en-US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load in Rel-19 is reasonable</a:t>
            </a:r>
            <a:r>
              <a:rPr lang="en-US" sz="1600" dirty="0"/>
              <a:t>, and </a:t>
            </a:r>
            <a:r>
              <a:rPr lang="en-US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lower than that of Rel-18</a:t>
            </a:r>
            <a:r>
              <a:rPr lang="en-US" sz="1600" dirty="0"/>
              <a:t>!</a:t>
            </a:r>
          </a:p>
          <a:p>
            <a:pPr lvl="2"/>
            <a:r>
              <a:rPr lang="en-US" sz="1600" dirty="0"/>
              <a:t>In approving RAN1/2/3-led projects in RAN#102 (see also </a:t>
            </a:r>
            <a:r>
              <a:rPr lang="en-US" sz="1600" dirty="0">
                <a:hlinkClick r:id="rId3" tooltip="http://www.3gpp.org/ftp/tsg_ran/tsg_ran/tsgr_ahs/2021_06_ran_rel18_ws/docs/rws-210659.zi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RWS-230488</a:t>
            </a:r>
            <a:r>
              <a:rPr lang="en-US" sz="1600" dirty="0"/>
              <a:t>)</a:t>
            </a:r>
          </a:p>
          <a:p>
            <a:pPr lvl="3"/>
            <a:r>
              <a:rPr lang="en-US" sz="2000" dirty="0"/>
              <a:t>Some RAN1/2/3 WG capacity (in terms of # TUs) will be reserved ([~10%]); All WGs would have dedicated TUs to handle impacts from other WGs (including other WG-led projects and misc. impact within RAN and from other TSGs)</a:t>
            </a:r>
          </a:p>
          <a:p>
            <a:pPr lvl="1"/>
            <a:r>
              <a:rPr lang="en-US" sz="1800" dirty="0"/>
              <a:t>A first order estimate of the expected TU for the leading WG is also provided for each project</a:t>
            </a:r>
          </a:p>
          <a:p>
            <a:pPr lvl="2"/>
            <a:r>
              <a:rPr lang="en-US" sz="1600" dirty="0"/>
              <a:t>The final TU allocation (including both the primary and second WGs) is to be decided in December; The detailed TU allocation may be different across WG meetings and/or across different projects; The scopes for each item are to be further discussed in RAN#101 and RAN#102</a:t>
            </a:r>
          </a:p>
          <a:p>
            <a:pPr lvl="1"/>
            <a:r>
              <a:rPr lang="en-US" sz="1800" dirty="0"/>
              <a:t>Note: even after the Dec’23 Rel-19 package approval, based on the progress and commercial needs, there may be room for additional new but smaller projects</a:t>
            </a:r>
          </a:p>
          <a:p>
            <a:pPr lvl="2"/>
            <a:r>
              <a:rPr lang="en-US" sz="1600" dirty="0"/>
              <a:t>Similar to Rel-18, and will be carefully managed (e.g., not expected to have new additional projects at the beginning of Rel-19)</a:t>
            </a:r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357754546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9107" y="2565401"/>
            <a:ext cx="13756312" cy="2728382"/>
          </a:xfrm>
        </p:spPr>
        <p:txBody>
          <a:bodyPr/>
          <a:lstStyle/>
          <a:p>
            <a:pPr lvl="0"/>
            <a:r>
              <a:rPr lang="en-US" sz="3600" dirty="0"/>
              <a:t>Elections</a:t>
            </a:r>
          </a:p>
          <a:p>
            <a:pPr lvl="0"/>
            <a:r>
              <a:rPr lang="en-US" sz="3600" dirty="0"/>
              <a:t>Administrative aspects</a:t>
            </a:r>
          </a:p>
          <a:p>
            <a:pPr lvl="0"/>
            <a:r>
              <a:rPr lang="en-US" sz="3600" dirty="0"/>
              <a:t>TSG RAN project update</a:t>
            </a:r>
          </a:p>
          <a:p>
            <a:r>
              <a:rPr lang="en-US" sz="3600" dirty="0"/>
              <a:t>ITU matters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6BCE1F1-9AD0-4EAF-8C18-1C3339CE003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1472308"/>
              </p:ext>
            </p:extLst>
          </p:nvPr>
        </p:nvGraphicFramePr>
        <p:xfrm>
          <a:off x="2524125" y="1251165"/>
          <a:ext cx="8702675" cy="1161836"/>
        </p:xfrm>
        <a:graphic>
          <a:graphicData uri="http://schemas.openxmlformats.org/drawingml/2006/table">
            <a:tbl>
              <a:tblPr/>
              <a:tblGrid>
                <a:gridCol w="3329772">
                  <a:extLst>
                    <a:ext uri="{9D8B030D-6E8A-4147-A177-3AD203B41FA5}">
                      <a16:colId xmlns:a16="http://schemas.microsoft.com/office/drawing/2014/main" val="2852860598"/>
                    </a:ext>
                  </a:extLst>
                </a:gridCol>
                <a:gridCol w="3104030">
                  <a:extLst>
                    <a:ext uri="{9D8B030D-6E8A-4147-A177-3AD203B41FA5}">
                      <a16:colId xmlns:a16="http://schemas.microsoft.com/office/drawing/2014/main" val="2852106393"/>
                    </a:ext>
                  </a:extLst>
                </a:gridCol>
                <a:gridCol w="2268873">
                  <a:extLst>
                    <a:ext uri="{9D8B030D-6E8A-4147-A177-3AD203B41FA5}">
                      <a16:colId xmlns:a16="http://schemas.microsoft.com/office/drawing/2014/main" val="623482918"/>
                    </a:ext>
                  </a:extLst>
                </a:gridCol>
              </a:tblGrid>
              <a:tr h="34507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RAN#100</a:t>
                      </a:r>
                    </a:p>
                  </a:txBody>
                  <a:tcPr marL="91462" marR="91462" marT="45825" marB="458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12</a:t>
                      </a:r>
                      <a:r>
                        <a:rPr kumimoji="0" lang="en-US" altLang="ja-JP" sz="1800" b="1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th</a:t>
                      </a:r>
                      <a:r>
                        <a:rPr kumimoji="0" lang="en-US" altLang="ja-JP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 – 14</a:t>
                      </a:r>
                      <a:r>
                        <a:rPr kumimoji="0" lang="en-US" altLang="ja-JP" sz="1800" b="1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th</a:t>
                      </a:r>
                      <a:r>
                        <a:rPr kumimoji="0" lang="en-US" altLang="ja-JP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, June 2023</a:t>
                      </a:r>
                    </a:p>
                  </a:txBody>
                  <a:tcPr marL="91462" marR="91462" marT="45825" marB="458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Taipei</a:t>
                      </a:r>
                    </a:p>
                  </a:txBody>
                  <a:tcPr marL="91462" marR="91462" marT="45825" marB="458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9939417"/>
                  </a:ext>
                </a:extLst>
              </a:tr>
              <a:tr h="42989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RWS-19 (RAN Rel-19 workshop)</a:t>
                      </a:r>
                    </a:p>
                  </a:txBody>
                  <a:tcPr marL="91462" marR="91462" marT="45825" marB="458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15</a:t>
                      </a:r>
                      <a:r>
                        <a:rPr kumimoji="0" lang="en-US" altLang="ja-JP" sz="1800" b="1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th</a:t>
                      </a:r>
                      <a:r>
                        <a:rPr kumimoji="0" lang="en-US" altLang="ja-JP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 – 16</a:t>
                      </a:r>
                      <a:r>
                        <a:rPr kumimoji="0" lang="en-US" altLang="ja-JP" sz="1800" b="1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th</a:t>
                      </a:r>
                      <a:r>
                        <a:rPr kumimoji="0" lang="en-US" altLang="ja-JP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, June 2023</a:t>
                      </a:r>
                    </a:p>
                  </a:txBody>
                  <a:tcPr marL="91462" marR="91462" marT="45825" marB="458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Taipei</a:t>
                      </a:r>
                    </a:p>
                  </a:txBody>
                  <a:tcPr marL="91462" marR="91462" marT="45825" marB="458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6016574"/>
                  </a:ext>
                </a:extLst>
              </a:tr>
              <a:tr h="33946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RAN#101</a:t>
                      </a:r>
                    </a:p>
                  </a:txBody>
                  <a:tcPr marL="91462" marR="91462" marT="45825" marB="458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11</a:t>
                      </a:r>
                      <a:r>
                        <a:rPr kumimoji="0" lang="en-US" altLang="ja-JP" sz="1800" b="1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th</a:t>
                      </a:r>
                      <a:r>
                        <a:rPr kumimoji="0" lang="en-US" altLang="ja-JP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 – 15</a:t>
                      </a:r>
                      <a:r>
                        <a:rPr kumimoji="0" lang="en-US" altLang="ja-JP" sz="1800" b="1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th</a:t>
                      </a:r>
                      <a:r>
                        <a:rPr kumimoji="0" lang="en-US" altLang="ja-JP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, Sept. 2023</a:t>
                      </a:r>
                    </a:p>
                  </a:txBody>
                  <a:tcPr marL="91462" marR="91462" marT="45825" marB="458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Bangalore, India</a:t>
                      </a:r>
                    </a:p>
                  </a:txBody>
                  <a:tcPr marL="91462" marR="91462" marT="45825" marB="458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65922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08192341"/>
      </p:ext>
    </p:extLst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2748" y="143936"/>
            <a:ext cx="14408209" cy="821267"/>
          </a:xfrm>
        </p:spPr>
        <p:txBody>
          <a:bodyPr/>
          <a:lstStyle/>
          <a:p>
            <a:r>
              <a:rPr lang="en-US" sz="2400" dirty="0"/>
              <a:t>(Copied From Endorsed </a:t>
            </a:r>
            <a:r>
              <a:rPr lang="en-US" sz="2400" dirty="0">
                <a:hlinkClick r:id="rId2"/>
              </a:rPr>
              <a:t>RP-231540)</a:t>
            </a:r>
            <a:r>
              <a:rPr lang="en-US" sz="2400" dirty="0"/>
              <a:t>List of Potential RAN1-led Items for Subsequent Discussion till RAN#102</a:t>
            </a:r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B49ED1F2-EB0A-463C-8692-FF6C41D3AA39}"/>
              </a:ext>
            </a:extLst>
          </p:cNvPr>
          <p:cNvGraphicFramePr>
            <a:graphicFrameLocks noGrp="1"/>
          </p:cNvGraphicFramePr>
          <p:nvPr/>
        </p:nvGraphicFramePr>
        <p:xfrm>
          <a:off x="1703388" y="1066803"/>
          <a:ext cx="11337494" cy="3474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9692">
                  <a:extLst>
                    <a:ext uri="{9D8B030D-6E8A-4147-A177-3AD203B41FA5}">
                      <a16:colId xmlns:a16="http://schemas.microsoft.com/office/drawing/2014/main" val="2699800323"/>
                    </a:ext>
                  </a:extLst>
                </a:gridCol>
                <a:gridCol w="7633217">
                  <a:extLst>
                    <a:ext uri="{9D8B030D-6E8A-4147-A177-3AD203B41FA5}">
                      <a16:colId xmlns:a16="http://schemas.microsoft.com/office/drawing/2014/main" val="713419527"/>
                    </a:ext>
                  </a:extLst>
                </a:gridCol>
                <a:gridCol w="2334585">
                  <a:extLst>
                    <a:ext uri="{9D8B030D-6E8A-4147-A177-3AD203B41FA5}">
                      <a16:colId xmlns:a16="http://schemas.microsoft.com/office/drawing/2014/main" val="2556813644"/>
                    </a:ext>
                  </a:extLst>
                </a:gridCol>
              </a:tblGrid>
              <a:tr h="607342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Index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Title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First-order TU Estimate (# TUs)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7355005"/>
                  </a:ext>
                </a:extLst>
              </a:tr>
              <a:tr h="392623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dirty="0"/>
                        <a:t>AI (Artificial Intelligence)/ML (Machine Learning) for Air interface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ym typeface="Wingdings" panose="05000000000000000000" pitchFamily="2" charset="2"/>
                        </a:rPr>
                        <a:t>[4]</a:t>
                      </a:r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2810100"/>
                  </a:ext>
                </a:extLst>
              </a:tr>
              <a:tr h="392623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dirty="0"/>
                        <a:t>MIMO Evolution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ym typeface="Wingdings" panose="05000000000000000000" pitchFamily="2" charset="2"/>
                        </a:rPr>
                        <a:t>[1-2]</a:t>
                      </a:r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0284718"/>
                  </a:ext>
                </a:extLst>
              </a:tr>
              <a:tr h="355893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3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/>
                        <a:t>Duplex Evolution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ym typeface="Wingdings" panose="05000000000000000000" pitchFamily="2" charset="2"/>
                        </a:rPr>
                        <a:t>[2-3]</a:t>
                      </a:r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78620577"/>
                  </a:ext>
                </a:extLst>
              </a:tr>
              <a:tr h="392623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b="0" dirty="0">
                          <a:effectLst/>
                        </a:rPr>
                        <a:t>Ambient IoT*</a:t>
                      </a:r>
                      <a:endParaRPr lang="en-US" sz="2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ym typeface="Wingdings" panose="05000000000000000000" pitchFamily="2" charset="2"/>
                        </a:rPr>
                        <a:t>[3-4]</a:t>
                      </a:r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77284306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dirty="0"/>
                        <a:t>Network energy savings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ym typeface="Wingdings" panose="05000000000000000000" pitchFamily="2" charset="2"/>
                        </a:rPr>
                        <a:t>[2]</a:t>
                      </a:r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27876853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dirty="0"/>
                        <a:t>LP-WUS/WUR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ym typeface="Wingdings" panose="05000000000000000000" pitchFamily="2" charset="2"/>
                        </a:rPr>
                        <a:t>[1-2]</a:t>
                      </a:r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94365701"/>
                  </a:ext>
                </a:extLst>
              </a:tr>
              <a:tr h="34328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dirty="0"/>
                        <a:t>ISAC</a:t>
                      </a:r>
                      <a:r>
                        <a:rPr lang="en-US" sz="2000" dirty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&amp; Exploring study in new spectrum (7-24 GHz) **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ym typeface="Wingdings" panose="05000000000000000000" pitchFamily="2" charset="2"/>
                        </a:rPr>
                        <a:t>[2]</a:t>
                      </a:r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73358227"/>
                  </a:ext>
                </a:extLst>
              </a:tr>
            </a:tbl>
          </a:graphicData>
        </a:graphic>
      </p:graphicFrame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4FD1953-0788-411A-B5AB-C3DECEE0CE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42521" y="5301193"/>
            <a:ext cx="9537863" cy="821267"/>
          </a:xfrm>
        </p:spPr>
        <p:txBody>
          <a:bodyPr/>
          <a:lstStyle/>
          <a:p>
            <a:r>
              <a:rPr lang="en-US" sz="1800" dirty="0"/>
              <a:t>~10% RAN1 capacity (~27TUs) is planned to be reserved</a:t>
            </a:r>
          </a:p>
          <a:p>
            <a:r>
              <a:rPr lang="en-US" sz="1800" dirty="0"/>
              <a:t>~1TU (in the 2</a:t>
            </a:r>
            <a:r>
              <a:rPr lang="en-US" sz="1800" baseline="30000" dirty="0"/>
              <a:t>nd</a:t>
            </a:r>
            <a:r>
              <a:rPr lang="en-US" sz="1800" dirty="0"/>
              <a:t> half Rel-19) is planned to be reserved for TEI purpose </a:t>
            </a:r>
          </a:p>
          <a:p>
            <a:r>
              <a:rPr lang="en-US" sz="1800" dirty="0"/>
              <a:t>With [2-3] TUs left, RAN1 may have room up to 2 RAN1-led </a:t>
            </a:r>
            <a:r>
              <a:rPr lang="en-US" sz="1800" b="1" dirty="0"/>
              <a:t>small</a:t>
            </a:r>
            <a:r>
              <a:rPr lang="en-US" sz="1800" dirty="0"/>
              <a:t> projects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0E3EFCC-F276-4817-B15D-5C677BAD39D4}"/>
              </a:ext>
            </a:extLst>
          </p:cNvPr>
          <p:cNvSpPr txBox="1">
            <a:spLocks/>
          </p:cNvSpPr>
          <p:nvPr/>
        </p:nvSpPr>
        <p:spPr bwMode="auto">
          <a:xfrm>
            <a:off x="11260667" y="4611373"/>
            <a:ext cx="3251200" cy="14084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176" indent="-457176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3732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3201">
                <a:solidFill>
                  <a:schemeClr val="tx1"/>
                </a:solidFill>
                <a:latin typeface="+mn-lt"/>
              </a:defRPr>
            </a:lvl2pPr>
            <a:lvl3pPr marL="152391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666">
                <a:solidFill>
                  <a:schemeClr val="tx1"/>
                </a:solidFill>
                <a:latin typeface="+mn-lt"/>
              </a:defRPr>
            </a:lvl3pPr>
            <a:lvl4pPr marL="213348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66">
                <a:solidFill>
                  <a:schemeClr val="tx1"/>
                </a:solidFill>
                <a:latin typeface="+mn-lt"/>
              </a:defRPr>
            </a:lvl4pPr>
            <a:lvl5pPr marL="2743047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5pPr>
            <a:lvl6pPr marL="3352613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6pPr>
            <a:lvl7pPr marL="3962179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7pPr>
            <a:lvl8pPr marL="457174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8pPr>
            <a:lvl9pPr marL="518131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sz="1800" kern="0" dirty="0"/>
              <a:t>Total: </a:t>
            </a:r>
            <a:r>
              <a:rPr lang="en-US" sz="1800" kern="0" dirty="0">
                <a:sym typeface="Wingdings" panose="05000000000000000000" pitchFamily="2" charset="2"/>
              </a:rPr>
              <a:t>[17]</a:t>
            </a:r>
          </a:p>
          <a:p>
            <a:pPr marL="0" indent="0">
              <a:buNone/>
            </a:pPr>
            <a:r>
              <a:rPr lang="en-US" sz="1800" kern="0" dirty="0">
                <a:sym typeface="Wingdings" panose="05000000000000000000" pitchFamily="2" charset="2"/>
              </a:rPr>
              <a:t>Cross-WG/TSG impact: 3-4 TUs</a:t>
            </a:r>
          </a:p>
          <a:p>
            <a:pPr marL="0" indent="0">
              <a:buNone/>
            </a:pPr>
            <a:r>
              <a:rPr lang="en-US" sz="1800" kern="0" dirty="0">
                <a:sym typeface="Wingdings" panose="05000000000000000000" pitchFamily="2" charset="2"/>
              </a:rPr>
              <a:t>~4 TUs reserved</a:t>
            </a:r>
          </a:p>
          <a:p>
            <a:pPr marL="0" indent="0">
              <a:buNone/>
            </a:pPr>
            <a:r>
              <a:rPr lang="en-US" sz="1800" kern="0" dirty="0">
                <a:sym typeface="Wingdings" panose="05000000000000000000" pitchFamily="2" charset="2"/>
              </a:rPr>
              <a:t>[2-3] TUs left</a:t>
            </a:r>
            <a:endParaRPr lang="en-US" sz="1800" kern="0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CC31E750-5E55-4FDC-B7CE-A790B3A34FF6}"/>
              </a:ext>
            </a:extLst>
          </p:cNvPr>
          <p:cNvSpPr txBox="1">
            <a:spLocks/>
          </p:cNvSpPr>
          <p:nvPr/>
        </p:nvSpPr>
        <p:spPr bwMode="auto">
          <a:xfrm>
            <a:off x="2184401" y="4541523"/>
            <a:ext cx="9008532" cy="532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176" indent="-457176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3732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3201">
                <a:solidFill>
                  <a:schemeClr val="tx1"/>
                </a:solidFill>
                <a:latin typeface="+mn-lt"/>
              </a:defRPr>
            </a:lvl2pPr>
            <a:lvl3pPr marL="152391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666">
                <a:solidFill>
                  <a:schemeClr val="tx1"/>
                </a:solidFill>
                <a:latin typeface="+mn-lt"/>
              </a:defRPr>
            </a:lvl3pPr>
            <a:lvl4pPr marL="213348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66">
                <a:solidFill>
                  <a:schemeClr val="tx1"/>
                </a:solidFill>
                <a:latin typeface="+mn-lt"/>
              </a:defRPr>
            </a:lvl4pPr>
            <a:lvl5pPr marL="2743047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5pPr>
            <a:lvl6pPr marL="3352613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6pPr>
            <a:lvl7pPr marL="3962179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7pPr>
            <a:lvl8pPr marL="457174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8pPr>
            <a:lvl9pPr marL="518131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sz="1200" kern="0" dirty="0"/>
              <a:t>* Further discussion SI only or SI </a:t>
            </a:r>
            <a:r>
              <a:rPr lang="en-US" sz="1200" kern="0" dirty="0">
                <a:sym typeface="Wingdings" panose="05000000000000000000" pitchFamily="2" charset="2"/>
              </a:rPr>
              <a:t></a:t>
            </a:r>
            <a:r>
              <a:rPr lang="en-US" sz="1200" kern="0" dirty="0"/>
              <a:t> WI</a:t>
            </a:r>
          </a:p>
          <a:p>
            <a:pPr marL="0" indent="0">
              <a:buNone/>
            </a:pPr>
            <a:r>
              <a:rPr lang="en-US" sz="1200" kern="0" dirty="0"/>
              <a:t>** May start as a RAN-level study item first. For the new spectrum, focusing on channel modeling only. For ISAC, further discus channel modeling only or additionally techniques </a:t>
            </a:r>
          </a:p>
        </p:txBody>
      </p:sp>
    </p:spTree>
    <p:extLst>
      <p:ext uri="{BB962C8B-B14F-4D97-AF65-F5344CB8AC3E}">
        <p14:creationId xmlns:p14="http://schemas.microsoft.com/office/powerpoint/2010/main" val="2540480853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664" y="138223"/>
            <a:ext cx="13861278" cy="1143000"/>
          </a:xfrm>
        </p:spPr>
        <p:txBody>
          <a:bodyPr/>
          <a:lstStyle/>
          <a:p>
            <a:r>
              <a:rPr lang="en-US" sz="2400" dirty="0"/>
              <a:t>(Copied From Endorsed </a:t>
            </a:r>
            <a:r>
              <a:rPr lang="en-US" sz="2400" dirty="0">
                <a:hlinkClick r:id="rId2"/>
              </a:rPr>
              <a:t>RP-231540) </a:t>
            </a:r>
            <a:r>
              <a:rPr lang="en-US" sz="2400" dirty="0"/>
              <a:t>List of Potential RAN2-led Items for Subsequent Discussion till RAN#102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CCA4F789-4C8E-4FCD-8DB9-977346F05877}"/>
              </a:ext>
            </a:extLst>
          </p:cNvPr>
          <p:cNvGraphicFramePr>
            <a:graphicFrameLocks noGrp="1"/>
          </p:cNvGraphicFramePr>
          <p:nvPr/>
        </p:nvGraphicFramePr>
        <p:xfrm>
          <a:off x="1690422" y="1055564"/>
          <a:ext cx="11316277" cy="36199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129">
                  <a:extLst>
                    <a:ext uri="{9D8B030D-6E8A-4147-A177-3AD203B41FA5}">
                      <a16:colId xmlns:a16="http://schemas.microsoft.com/office/drawing/2014/main" val="371783704"/>
                    </a:ext>
                  </a:extLst>
                </a:gridCol>
                <a:gridCol w="7618932">
                  <a:extLst>
                    <a:ext uri="{9D8B030D-6E8A-4147-A177-3AD203B41FA5}">
                      <a16:colId xmlns:a16="http://schemas.microsoft.com/office/drawing/2014/main" val="1468657178"/>
                    </a:ext>
                  </a:extLst>
                </a:gridCol>
                <a:gridCol w="2330216">
                  <a:extLst>
                    <a:ext uri="{9D8B030D-6E8A-4147-A177-3AD203B41FA5}">
                      <a16:colId xmlns:a16="http://schemas.microsoft.com/office/drawing/2014/main" val="355880695"/>
                    </a:ext>
                  </a:extLst>
                </a:gridCol>
              </a:tblGrid>
              <a:tr h="477364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Index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Title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First-order TU Estimate (# TUs)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6817822"/>
                  </a:ext>
                </a:extLst>
              </a:tr>
              <a:tr h="444645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dirty="0"/>
                        <a:t>Mobility Enhancements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[2]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53953129"/>
                  </a:ext>
                </a:extLst>
              </a:tr>
              <a:tr h="444645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Enhancements for XR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[2]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32107506"/>
                  </a:ext>
                </a:extLst>
              </a:tr>
              <a:tr h="444645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dirty="0"/>
                        <a:t>NTN (Non-Terrestrial Networks) evolution for NR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[2]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85820766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dirty="0"/>
                        <a:t>NTN (Non-Terrestrial Networks) evolution for IoT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[1]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82735534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3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/>
                        <a:t>AI/ML for Air interface SI (Mobility)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[2]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3969875"/>
                  </a:ext>
                </a:extLst>
              </a:tr>
              <a:tr h="198120">
                <a:tc rowSpan="2">
                  <a:txBody>
                    <a:bodyPr/>
                    <a:lstStyle/>
                    <a:p>
                      <a:pPr algn="ctr"/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b="0" i="1" dirty="0">
                          <a:solidFill>
                            <a:srgbClr val="0066FF"/>
                          </a:solidFill>
                          <a:effectLst/>
                        </a:rPr>
                        <a:t>[RAN1-led] Ambient IoT</a:t>
                      </a:r>
                      <a:endParaRPr lang="en-US" sz="2000" b="0" i="1" dirty="0">
                        <a:solidFill>
                          <a:srgbClr val="0066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i="1" dirty="0">
                          <a:solidFill>
                            <a:srgbClr val="0066FF"/>
                          </a:solidFill>
                          <a:sym typeface="Wingdings" panose="05000000000000000000" pitchFamily="2" charset="2"/>
                        </a:rPr>
                        <a:t>[2]</a:t>
                      </a:r>
                      <a:endParaRPr lang="en-US" sz="2000" i="1" dirty="0">
                        <a:solidFill>
                          <a:srgbClr val="0066FF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60638989"/>
                  </a:ext>
                </a:extLst>
              </a:tr>
              <a:tr h="19812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b="0" i="1" dirty="0">
                          <a:solidFill>
                            <a:srgbClr val="0066FF"/>
                          </a:solidFill>
                        </a:rPr>
                        <a:t>[RAN1-led] AI/ML for Air interface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i="1" dirty="0">
                          <a:solidFill>
                            <a:srgbClr val="0066FF"/>
                          </a:solidFill>
                        </a:rPr>
                        <a:t>[2]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66846363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F6D3193-A43A-4084-82C5-E3946FBB8B16}"/>
              </a:ext>
            </a:extLst>
          </p:cNvPr>
          <p:cNvSpPr txBox="1">
            <a:spLocks/>
          </p:cNvSpPr>
          <p:nvPr/>
        </p:nvSpPr>
        <p:spPr bwMode="auto">
          <a:xfrm>
            <a:off x="1821923" y="4872561"/>
            <a:ext cx="9537863" cy="1480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176" indent="-457176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3732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3201">
                <a:solidFill>
                  <a:schemeClr val="tx1"/>
                </a:solidFill>
                <a:latin typeface="+mn-lt"/>
              </a:defRPr>
            </a:lvl2pPr>
            <a:lvl3pPr marL="152391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666">
                <a:solidFill>
                  <a:schemeClr val="tx1"/>
                </a:solidFill>
                <a:latin typeface="+mn-lt"/>
              </a:defRPr>
            </a:lvl3pPr>
            <a:lvl4pPr marL="213348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66">
                <a:solidFill>
                  <a:schemeClr val="tx1"/>
                </a:solidFill>
                <a:latin typeface="+mn-lt"/>
              </a:defRPr>
            </a:lvl4pPr>
            <a:lvl5pPr marL="2743047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5pPr>
            <a:lvl6pPr marL="3352613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6pPr>
            <a:lvl7pPr marL="3962179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7pPr>
            <a:lvl8pPr marL="457174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8pPr>
            <a:lvl9pPr marL="518131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1800" kern="0" dirty="0"/>
              <a:t>~10% RAN2 capacity (~40TUs) is planned to be reserved</a:t>
            </a:r>
          </a:p>
          <a:p>
            <a:r>
              <a:rPr lang="en-US" sz="1800" kern="0" dirty="0"/>
              <a:t>Additionally, 13 TUs are reserved in RAN2 for maintenance, LSs, overflows, etc. </a:t>
            </a:r>
          </a:p>
          <a:p>
            <a:r>
              <a:rPr lang="en-US" sz="1800" kern="0" dirty="0"/>
              <a:t>~1TU (in the 2</a:t>
            </a:r>
            <a:r>
              <a:rPr lang="en-US" sz="1800" kern="0" baseline="30000" dirty="0"/>
              <a:t>nd</a:t>
            </a:r>
            <a:r>
              <a:rPr lang="en-US" sz="1800" kern="0" dirty="0"/>
              <a:t> half Rel-19) is planned to be reserved for TEI purpose </a:t>
            </a:r>
          </a:p>
          <a:p>
            <a:r>
              <a:rPr lang="en-US" sz="1800" kern="0" dirty="0"/>
              <a:t>With [3] TUs left, RAN2 may have room up to 3 RAN2-led </a:t>
            </a:r>
            <a:r>
              <a:rPr lang="en-US" sz="1800" b="1" kern="0" dirty="0"/>
              <a:t>small</a:t>
            </a:r>
            <a:r>
              <a:rPr lang="en-US" sz="1800" kern="0" dirty="0"/>
              <a:t> projects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C7FE331A-1761-4A36-AA82-FB5D36B3927F}"/>
              </a:ext>
            </a:extLst>
          </p:cNvPr>
          <p:cNvSpPr txBox="1">
            <a:spLocks/>
          </p:cNvSpPr>
          <p:nvPr/>
        </p:nvSpPr>
        <p:spPr bwMode="auto">
          <a:xfrm>
            <a:off x="10989734" y="4872561"/>
            <a:ext cx="3453608" cy="14084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176" indent="-457176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3732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3201">
                <a:solidFill>
                  <a:schemeClr val="tx1"/>
                </a:solidFill>
                <a:latin typeface="+mn-lt"/>
              </a:defRPr>
            </a:lvl2pPr>
            <a:lvl3pPr marL="152391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666">
                <a:solidFill>
                  <a:schemeClr val="tx1"/>
                </a:solidFill>
                <a:latin typeface="+mn-lt"/>
              </a:defRPr>
            </a:lvl3pPr>
            <a:lvl4pPr marL="213348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66">
                <a:solidFill>
                  <a:schemeClr val="tx1"/>
                </a:solidFill>
                <a:latin typeface="+mn-lt"/>
              </a:defRPr>
            </a:lvl4pPr>
            <a:lvl5pPr marL="2743047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5pPr>
            <a:lvl6pPr marL="3352613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6pPr>
            <a:lvl7pPr marL="3962179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7pPr>
            <a:lvl8pPr marL="457174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8pPr>
            <a:lvl9pPr marL="518131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sz="1800" kern="0" dirty="0"/>
              <a:t>Total: </a:t>
            </a:r>
            <a:r>
              <a:rPr lang="en-US" sz="1800" kern="0" dirty="0">
                <a:sym typeface="Wingdings" panose="05000000000000000000" pitchFamily="2" charset="2"/>
              </a:rPr>
              <a:t>[13]</a:t>
            </a:r>
          </a:p>
          <a:p>
            <a:pPr marL="0" indent="0">
              <a:buNone/>
            </a:pPr>
            <a:r>
              <a:rPr lang="en-US" sz="1800" kern="0" dirty="0">
                <a:sym typeface="Wingdings" panose="05000000000000000000" pitchFamily="2" charset="2"/>
              </a:rPr>
              <a:t>Cross-WG/TSG impact: [7] TUs </a:t>
            </a:r>
          </a:p>
          <a:p>
            <a:pPr marL="533368" lvl="1" indent="0">
              <a:buNone/>
            </a:pPr>
            <a:r>
              <a:rPr lang="en-US" sz="1269" i="1" kern="0" dirty="0">
                <a:sym typeface="Wingdings" panose="05000000000000000000" pitchFamily="2" charset="2"/>
              </a:rPr>
              <a:t>* Besides A-IoT &amp; RAN1-led AI/ML</a:t>
            </a:r>
          </a:p>
          <a:p>
            <a:pPr marL="0" indent="0">
              <a:buNone/>
            </a:pPr>
            <a:r>
              <a:rPr lang="en-US" sz="1800" kern="0" dirty="0">
                <a:sym typeface="Wingdings" panose="05000000000000000000" pitchFamily="2" charset="2"/>
              </a:rPr>
              <a:t>~17 TUs reserved</a:t>
            </a:r>
          </a:p>
          <a:p>
            <a:pPr marL="0" indent="0">
              <a:buNone/>
            </a:pPr>
            <a:r>
              <a:rPr lang="en-US" sz="1800" kern="0" dirty="0">
                <a:sym typeface="Wingdings" panose="05000000000000000000" pitchFamily="2" charset="2"/>
              </a:rPr>
              <a:t>[3] TUs left</a:t>
            </a:r>
            <a:endParaRPr lang="en-US" sz="1800" kern="0" dirty="0"/>
          </a:p>
        </p:txBody>
      </p:sp>
    </p:spTree>
    <p:extLst>
      <p:ext uri="{BB962C8B-B14F-4D97-AF65-F5344CB8AC3E}">
        <p14:creationId xmlns:p14="http://schemas.microsoft.com/office/powerpoint/2010/main" val="682579002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9839" y="138223"/>
            <a:ext cx="13716000" cy="1143000"/>
          </a:xfrm>
        </p:spPr>
        <p:txBody>
          <a:bodyPr/>
          <a:lstStyle/>
          <a:p>
            <a:r>
              <a:rPr lang="en-US" sz="2400" dirty="0"/>
              <a:t>(Copied From Endorsed </a:t>
            </a:r>
            <a:r>
              <a:rPr lang="en-US" sz="2400" dirty="0">
                <a:hlinkClick r:id="rId2"/>
              </a:rPr>
              <a:t>RP-231540) </a:t>
            </a:r>
            <a:r>
              <a:rPr lang="en-US" sz="2400" dirty="0"/>
              <a:t>List of Potential RAN3-led Items for Subsequent Discussion till RAN#102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5E591E27-E387-492E-A930-ED79E7BD7625}"/>
              </a:ext>
            </a:extLst>
          </p:cNvPr>
          <p:cNvGraphicFramePr>
            <a:graphicFrameLocks noGrp="1"/>
          </p:cNvGraphicFramePr>
          <p:nvPr/>
        </p:nvGraphicFramePr>
        <p:xfrm>
          <a:off x="1690422" y="1281223"/>
          <a:ext cx="11614679" cy="27995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3179">
                  <a:extLst>
                    <a:ext uri="{9D8B030D-6E8A-4147-A177-3AD203B41FA5}">
                      <a16:colId xmlns:a16="http://schemas.microsoft.com/office/drawing/2014/main" val="371783704"/>
                    </a:ext>
                  </a:extLst>
                </a:gridCol>
                <a:gridCol w="7819838">
                  <a:extLst>
                    <a:ext uri="{9D8B030D-6E8A-4147-A177-3AD203B41FA5}">
                      <a16:colId xmlns:a16="http://schemas.microsoft.com/office/drawing/2014/main" val="1468657178"/>
                    </a:ext>
                  </a:extLst>
                </a:gridCol>
                <a:gridCol w="2391662">
                  <a:extLst>
                    <a:ext uri="{9D8B030D-6E8A-4147-A177-3AD203B41FA5}">
                      <a16:colId xmlns:a16="http://schemas.microsoft.com/office/drawing/2014/main" val="355880695"/>
                    </a:ext>
                  </a:extLst>
                </a:gridCol>
              </a:tblGrid>
              <a:tr h="652991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Index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Title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First-order TU Estimate (# TUs)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6817822"/>
                  </a:ext>
                </a:extLst>
              </a:tr>
              <a:tr h="652991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dirty="0"/>
                        <a:t>AI/ML for NG-RAN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[2]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53953129"/>
                  </a:ext>
                </a:extLst>
              </a:tr>
              <a:tr h="652991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dirty="0"/>
                        <a:t>SON/MDT Enhancements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[1-2]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86861940"/>
                  </a:ext>
                </a:extLst>
              </a:tr>
              <a:tr h="326496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dirty="0"/>
                        <a:t>Additional Topological Enhancements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[1-2]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82735534"/>
                  </a:ext>
                </a:extLst>
              </a:tr>
              <a:tr h="326496">
                <a:tc>
                  <a:txBody>
                    <a:bodyPr/>
                    <a:lstStyle/>
                    <a:p>
                      <a:pPr algn="ctr"/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b="0" i="1" dirty="0">
                          <a:solidFill>
                            <a:srgbClr val="0066FF"/>
                          </a:solidFill>
                          <a:effectLst/>
                        </a:rPr>
                        <a:t>[RAN1-led] Ambient IoT</a:t>
                      </a:r>
                      <a:endParaRPr lang="en-US" sz="2000" b="0" i="1" dirty="0">
                        <a:solidFill>
                          <a:srgbClr val="0066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i="1" dirty="0">
                          <a:solidFill>
                            <a:srgbClr val="0066FF"/>
                          </a:solidFill>
                          <a:sym typeface="Wingdings" panose="05000000000000000000" pitchFamily="2" charset="2"/>
                        </a:rPr>
                        <a:t>[2]</a:t>
                      </a:r>
                      <a:endParaRPr lang="en-US" sz="2000" i="1" dirty="0">
                        <a:solidFill>
                          <a:srgbClr val="0066FF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2354262"/>
                  </a:ext>
                </a:extLst>
              </a:tr>
            </a:tbl>
          </a:graphicData>
        </a:graphic>
      </p:graphicFrame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A3F9B02-80E7-4D8C-A825-EC880AF405EC}"/>
              </a:ext>
            </a:extLst>
          </p:cNvPr>
          <p:cNvSpPr txBox="1">
            <a:spLocks/>
          </p:cNvSpPr>
          <p:nvPr/>
        </p:nvSpPr>
        <p:spPr bwMode="auto">
          <a:xfrm>
            <a:off x="1690422" y="4204551"/>
            <a:ext cx="9537863" cy="1095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176" indent="-457176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3732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3201">
                <a:solidFill>
                  <a:schemeClr val="tx1"/>
                </a:solidFill>
                <a:latin typeface="+mn-lt"/>
              </a:defRPr>
            </a:lvl2pPr>
            <a:lvl3pPr marL="152391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666">
                <a:solidFill>
                  <a:schemeClr val="tx1"/>
                </a:solidFill>
                <a:latin typeface="+mn-lt"/>
              </a:defRPr>
            </a:lvl3pPr>
            <a:lvl4pPr marL="213348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66">
                <a:solidFill>
                  <a:schemeClr val="tx1"/>
                </a:solidFill>
                <a:latin typeface="+mn-lt"/>
              </a:defRPr>
            </a:lvl4pPr>
            <a:lvl5pPr marL="2743047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5pPr>
            <a:lvl6pPr marL="3352613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6pPr>
            <a:lvl7pPr marL="3962179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7pPr>
            <a:lvl8pPr marL="457174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8pPr>
            <a:lvl9pPr marL="518131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1800" kern="0" dirty="0"/>
              <a:t>~10% RAN3 capacity (12 TUs) is planned to be reserved</a:t>
            </a:r>
          </a:p>
          <a:p>
            <a:r>
              <a:rPr lang="en-US" sz="1800" kern="0" dirty="0"/>
              <a:t>With [0-1] TU left, RAN3 may not have room for additional RAN3-led projects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545FF89-EB61-4BE8-9DAB-F798AF663B38}"/>
              </a:ext>
            </a:extLst>
          </p:cNvPr>
          <p:cNvSpPr txBox="1">
            <a:spLocks/>
          </p:cNvSpPr>
          <p:nvPr/>
        </p:nvSpPr>
        <p:spPr bwMode="auto">
          <a:xfrm>
            <a:off x="11376718" y="4193542"/>
            <a:ext cx="3251200" cy="14084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176" indent="-457176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3732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3201">
                <a:solidFill>
                  <a:schemeClr val="tx1"/>
                </a:solidFill>
                <a:latin typeface="+mn-lt"/>
              </a:defRPr>
            </a:lvl2pPr>
            <a:lvl3pPr marL="152391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666">
                <a:solidFill>
                  <a:schemeClr val="tx1"/>
                </a:solidFill>
                <a:latin typeface="+mn-lt"/>
              </a:defRPr>
            </a:lvl3pPr>
            <a:lvl4pPr marL="213348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66">
                <a:solidFill>
                  <a:schemeClr val="tx1"/>
                </a:solidFill>
                <a:latin typeface="+mn-lt"/>
              </a:defRPr>
            </a:lvl4pPr>
            <a:lvl5pPr marL="2743047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5pPr>
            <a:lvl6pPr marL="3352613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6pPr>
            <a:lvl7pPr marL="3962179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7pPr>
            <a:lvl8pPr marL="457174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8pPr>
            <a:lvl9pPr marL="518131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sz="1800" kern="0" dirty="0"/>
              <a:t>Total: </a:t>
            </a:r>
            <a:r>
              <a:rPr lang="en-US" sz="1800" kern="0" dirty="0">
                <a:sym typeface="Wingdings" panose="05000000000000000000" pitchFamily="2" charset="2"/>
              </a:rPr>
              <a:t>[7]</a:t>
            </a:r>
          </a:p>
          <a:p>
            <a:pPr marL="0" indent="0">
              <a:buNone/>
            </a:pPr>
            <a:r>
              <a:rPr lang="en-US" sz="1800" kern="0" dirty="0">
                <a:sym typeface="Wingdings" panose="05000000000000000000" pitchFamily="2" charset="2"/>
              </a:rPr>
              <a:t>Cross-WG/TSG impact: [3-4] TUs</a:t>
            </a:r>
          </a:p>
          <a:p>
            <a:pPr marL="533368" lvl="1" indent="0">
              <a:buNone/>
            </a:pPr>
            <a:r>
              <a:rPr lang="en-US" sz="1269" kern="0" dirty="0">
                <a:sym typeface="Wingdings" panose="05000000000000000000" pitchFamily="2" charset="2"/>
              </a:rPr>
              <a:t>* </a:t>
            </a:r>
            <a:r>
              <a:rPr lang="en-US" sz="1269" i="1" kern="0" dirty="0">
                <a:sym typeface="Wingdings" panose="05000000000000000000" pitchFamily="2" charset="2"/>
              </a:rPr>
              <a:t>Besides A-IoT</a:t>
            </a:r>
          </a:p>
          <a:p>
            <a:pPr marL="0" indent="0">
              <a:buNone/>
            </a:pPr>
            <a:r>
              <a:rPr lang="en-US" sz="1800" kern="0" dirty="0">
                <a:sym typeface="Wingdings" panose="05000000000000000000" pitchFamily="2" charset="2"/>
              </a:rPr>
              <a:t>~[1] TU reserved</a:t>
            </a:r>
          </a:p>
          <a:p>
            <a:pPr marL="0" indent="0">
              <a:buNone/>
            </a:pPr>
            <a:r>
              <a:rPr lang="en-US" sz="1800" kern="0" dirty="0">
                <a:sym typeface="Wingdings" panose="05000000000000000000" pitchFamily="2" charset="2"/>
              </a:rPr>
              <a:t>~[0-1] TU left</a:t>
            </a:r>
            <a:endParaRPr lang="en-US" sz="1800" kern="0" dirty="0"/>
          </a:p>
        </p:txBody>
      </p:sp>
    </p:spTree>
    <p:extLst>
      <p:ext uri="{BB962C8B-B14F-4D97-AF65-F5344CB8AC3E}">
        <p14:creationId xmlns:p14="http://schemas.microsoft.com/office/powerpoint/2010/main" val="1281507769"/>
      </p:ext>
    </p:extLst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753537"/>
            <a:ext cx="4885266" cy="736597"/>
          </a:xfrm>
        </p:spPr>
        <p:txBody>
          <a:bodyPr/>
          <a:lstStyle/>
          <a:p>
            <a:r>
              <a:rPr lang="en-US" sz="3200" dirty="0"/>
              <a:t>RAN#101: RAN Projects Update, Rel-19 Discussion 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5694" y="1950855"/>
            <a:ext cx="4412178" cy="4830233"/>
          </a:xfrm>
        </p:spPr>
        <p:txBody>
          <a:bodyPr/>
          <a:lstStyle/>
          <a:p>
            <a:r>
              <a:rPr lang="en-US" sz="2400" dirty="0"/>
              <a:t>Extensive discussion was arranged for potential Rel-19 topics in RAN#101 – discussion summary listed </a:t>
            </a:r>
          </a:p>
          <a:p>
            <a:pPr lvl="1"/>
            <a:r>
              <a:rPr lang="en-US" sz="2000" dirty="0"/>
              <a:t>Discussion on some potential projects reveals that they may have SA/CT dependence, e.g., the multi-modal discussion in Rel-19 XR in relation to SA2/SA4 work, alignment of the AI/ML framework between RAN and CN, Store &amp; Forward for IoT NTN, etc.</a:t>
            </a:r>
          </a:p>
          <a:p>
            <a:endParaRPr lang="en-US" sz="2000" b="1" i="1" dirty="0"/>
          </a:p>
          <a:p>
            <a:pPr lvl="2"/>
            <a:endParaRPr lang="en-US" sz="18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4844560-3609-4999-8FDE-91B1AA836467}"/>
              </a:ext>
            </a:extLst>
          </p:cNvPr>
          <p:cNvGraphicFramePr>
            <a:graphicFrameLocks noGrp="1"/>
          </p:cNvGraphicFramePr>
          <p:nvPr/>
        </p:nvGraphicFramePr>
        <p:xfrm>
          <a:off x="5122332" y="137160"/>
          <a:ext cx="9637171" cy="65836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08668">
                  <a:extLst>
                    <a:ext uri="{9D8B030D-6E8A-4147-A177-3AD203B41FA5}">
                      <a16:colId xmlns:a16="http://schemas.microsoft.com/office/drawing/2014/main" val="2764313289"/>
                    </a:ext>
                  </a:extLst>
                </a:gridCol>
                <a:gridCol w="6587067">
                  <a:extLst>
                    <a:ext uri="{9D8B030D-6E8A-4147-A177-3AD203B41FA5}">
                      <a16:colId xmlns:a16="http://schemas.microsoft.com/office/drawing/2014/main" val="260360840"/>
                    </a:ext>
                  </a:extLst>
                </a:gridCol>
                <a:gridCol w="1441436">
                  <a:extLst>
                    <a:ext uri="{9D8B030D-6E8A-4147-A177-3AD203B41FA5}">
                      <a16:colId xmlns:a16="http://schemas.microsoft.com/office/drawing/2014/main" val="1428994111"/>
                    </a:ext>
                  </a:extLst>
                </a:gridCol>
              </a:tblGrid>
              <a:tr h="218163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 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Topic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>
                          <a:effectLst/>
                        </a:rPr>
                        <a:t>Moderator's summary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738991"/>
                  </a:ext>
                </a:extLst>
              </a:tr>
              <a:tr h="218163">
                <a:tc rowSpan="7"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</a:rPr>
                        <a:t>RAN1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AI (Artificial Intelligence)/ML (Machine Learning) for Air interface 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 dirty="0">
                          <a:effectLst/>
                          <a:hlinkClick r:id="rId2"/>
                        </a:rPr>
                        <a:t>RP-232611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6172331"/>
                  </a:ext>
                </a:extLst>
              </a:tr>
              <a:tr h="13089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MIMO Evolution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 dirty="0">
                          <a:effectLst/>
                          <a:hlinkClick r:id="rId3"/>
                        </a:rPr>
                        <a:t>RP-232612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2787588"/>
                  </a:ext>
                </a:extLst>
              </a:tr>
              <a:tr h="13089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Duplex Evolution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 dirty="0">
                          <a:effectLst/>
                          <a:hlinkClick r:id="rId4"/>
                        </a:rPr>
                        <a:t>RP-232613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3584704"/>
                  </a:ext>
                </a:extLst>
              </a:tr>
              <a:tr h="13089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Ambient IoT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 dirty="0">
                          <a:effectLst/>
                          <a:hlinkClick r:id="rId5"/>
                        </a:rPr>
                        <a:t>RP-232614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6283639"/>
                  </a:ext>
                </a:extLst>
              </a:tr>
              <a:tr h="21816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Network Energy Savings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 dirty="0">
                          <a:effectLst/>
                          <a:hlinkClick r:id="rId6"/>
                        </a:rPr>
                        <a:t>RP-232615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3769163"/>
                  </a:ext>
                </a:extLst>
              </a:tr>
              <a:tr h="13089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LP-WUS/WUR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 dirty="0">
                          <a:effectLst/>
                          <a:hlinkClick r:id="rId7"/>
                        </a:rPr>
                        <a:t>RP-232616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4900079"/>
                  </a:ext>
                </a:extLst>
              </a:tr>
              <a:tr h="21816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ISAC &amp; Exploring Study in New spectrum (7-24GHz)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 dirty="0">
                          <a:effectLst/>
                          <a:hlinkClick r:id="rId8"/>
                        </a:rPr>
                        <a:t>RP-232617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8004589"/>
                  </a:ext>
                </a:extLst>
              </a:tr>
              <a:tr h="130898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</a:rPr>
                        <a:t>RAN2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Mobility Enhancements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 dirty="0">
                          <a:effectLst/>
                          <a:hlinkClick r:id="rId9"/>
                        </a:rPr>
                        <a:t>RP-232618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7225316"/>
                  </a:ext>
                </a:extLst>
              </a:tr>
              <a:tr h="13089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Enhancements for XR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 dirty="0">
                          <a:effectLst/>
                          <a:hlinkClick r:id="rId10"/>
                        </a:rPr>
                        <a:t>RP-232619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6036796"/>
                  </a:ext>
                </a:extLst>
              </a:tr>
              <a:tr h="13089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NTN for NR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>
                          <a:effectLst/>
                          <a:hlinkClick r:id="rId11"/>
                        </a:rPr>
                        <a:t>RP-232610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5965773"/>
                  </a:ext>
                </a:extLst>
              </a:tr>
              <a:tr h="13089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NTN for IoT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 dirty="0">
                          <a:effectLst/>
                          <a:hlinkClick r:id="rId12"/>
                        </a:rPr>
                        <a:t>RP-232621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4033946"/>
                  </a:ext>
                </a:extLst>
              </a:tr>
              <a:tr h="13089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800" u="none" strike="noStrike">
                          <a:effectLst/>
                        </a:rPr>
                        <a:t>AI/ML for Air Interface SI (Mobility)</a:t>
                      </a:r>
                      <a:endParaRPr lang="it-IT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 dirty="0">
                          <a:effectLst/>
                          <a:hlinkClick r:id="rId13"/>
                        </a:rPr>
                        <a:t>RP-232622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5413"/>
                  </a:ext>
                </a:extLst>
              </a:tr>
              <a:tr h="255563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</a:rPr>
                        <a:t>RAN3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AI/ML for NG-RAN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 dirty="0">
                          <a:effectLst/>
                          <a:hlinkClick r:id="rId14"/>
                        </a:rPr>
                        <a:t>RP-232623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054823"/>
                  </a:ext>
                </a:extLst>
              </a:tr>
              <a:tr h="25556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SON/MDT Enhancements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 dirty="0">
                          <a:effectLst/>
                          <a:hlinkClick r:id="rId15"/>
                        </a:rPr>
                        <a:t>RP-232624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5455490"/>
                  </a:ext>
                </a:extLst>
              </a:tr>
              <a:tr h="25556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Additional Topological Enhancements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 dirty="0">
                          <a:effectLst/>
                          <a:hlinkClick r:id="rId16"/>
                        </a:rPr>
                        <a:t>RP-232625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485649"/>
                  </a:ext>
                </a:extLst>
              </a:tr>
              <a:tr h="4651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</a:rPr>
                        <a:t>Additional RAN1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Multi-carrier Enhancements, Coverage Enhancements, Positioning Enhancements, SL Evolution, Others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 dirty="0">
                          <a:effectLst/>
                          <a:hlinkClick r:id="rId17"/>
                        </a:rPr>
                        <a:t>RP-232626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8578294"/>
                  </a:ext>
                </a:extLst>
              </a:tr>
              <a:tr h="68230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</a:rPr>
                        <a:t>Additional RAN2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NCR, SL Relay Enhancements, UAV/UAM, MU-SIM, Broadcast/multicast, UE aggregation, collaboration, and backup, Lean protocol stack/High speed packetization/Layer 2 UP enhancements, Others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 dirty="0">
                          <a:effectLst/>
                          <a:hlinkClick r:id="rId18"/>
                        </a:rPr>
                        <a:t>RP-232627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7567424"/>
                  </a:ext>
                </a:extLst>
              </a:tr>
              <a:tr h="2555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</a:rPr>
                        <a:t>Additional RAN3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 err="1">
                          <a:effectLst/>
                        </a:rPr>
                        <a:t>QoE</a:t>
                      </a:r>
                      <a:r>
                        <a:rPr lang="en-US" sz="1800" u="none" strike="noStrike" dirty="0">
                          <a:effectLst/>
                        </a:rPr>
                        <a:t>, Others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 dirty="0">
                          <a:effectLst/>
                          <a:hlinkClick r:id="rId19"/>
                        </a:rPr>
                        <a:t>RP-232628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95856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6117649"/>
      </p:ext>
    </p:extLst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93534" y="2274381"/>
            <a:ext cx="12746197" cy="1470025"/>
          </a:xfrm>
        </p:spPr>
        <p:txBody>
          <a:bodyPr/>
          <a:lstStyle/>
          <a:p>
            <a:r>
              <a:rPr lang="en-US" dirty="0"/>
              <a:t>ITU matters</a:t>
            </a:r>
          </a:p>
        </p:txBody>
      </p:sp>
    </p:spTree>
    <p:extLst>
      <p:ext uri="{BB962C8B-B14F-4D97-AF65-F5344CB8AC3E}">
        <p14:creationId xmlns:p14="http://schemas.microsoft.com/office/powerpoint/2010/main" val="1225241103"/>
      </p:ext>
    </p:extLst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7688" y="228603"/>
            <a:ext cx="11706046" cy="785280"/>
          </a:xfrm>
        </p:spPr>
        <p:txBody>
          <a:bodyPr/>
          <a:lstStyle/>
          <a:p>
            <a:r>
              <a:rPr lang="en-US" dirty="0"/>
              <a:t>ITU matters in RAN#100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3507" y="1013883"/>
            <a:ext cx="13756312" cy="4830233"/>
          </a:xfrm>
        </p:spPr>
        <p:txBody>
          <a:bodyPr/>
          <a:lstStyle/>
          <a:p>
            <a:r>
              <a:rPr lang="en-US" sz="2400" dirty="0"/>
              <a:t>The following LSs are agreed</a:t>
            </a:r>
          </a:p>
          <a:p>
            <a:pPr lvl="1"/>
            <a:r>
              <a:rPr lang="en-US" sz="1869" dirty="0"/>
              <a:t>Draft reply LS to ITU-R WP5D_TEMP_895rev1 = RP-231519 on the schedule for updating Recommendation ITU-R M.2012 to revision 7 (to: SA; cc: -; contact: </a:t>
            </a:r>
            <a:r>
              <a:rPr lang="en-US" sz="1869" dirty="0" err="1"/>
              <a:t>Novamint</a:t>
            </a:r>
            <a:r>
              <a:rPr lang="en-US" sz="1869" dirty="0"/>
              <a:t>) in </a:t>
            </a:r>
            <a:r>
              <a:rPr lang="en-US" sz="1800" dirty="0">
                <a:hlinkClick r:id="rId2"/>
              </a:rPr>
              <a:t>RP-232601</a:t>
            </a:r>
            <a:endParaRPr lang="en-US" sz="1800" dirty="0"/>
          </a:p>
          <a:p>
            <a:pPr lvl="1"/>
            <a:r>
              <a:rPr lang="en-US" sz="1800" dirty="0"/>
              <a:t>Draft reply LS to ITU-R WP5D_TEMP_917rev1 = RP-231520 on the schedule for updating Recommendation ITU-R M.2150 to revision 3 (to: SA; cc: -; contact: </a:t>
            </a:r>
            <a:r>
              <a:rPr lang="en-US" sz="1800" dirty="0" err="1"/>
              <a:t>Novamint</a:t>
            </a:r>
            <a:r>
              <a:rPr lang="en-US" sz="1800" dirty="0"/>
              <a:t>)</a:t>
            </a:r>
            <a:r>
              <a:rPr lang="en-US" sz="1869" dirty="0"/>
              <a:t> in </a:t>
            </a:r>
            <a:r>
              <a:rPr lang="en-US" sz="1800" dirty="0">
                <a:hlinkClick r:id="rId3"/>
              </a:rPr>
              <a:t>RP-232602</a:t>
            </a:r>
            <a:endParaRPr lang="en-US" sz="1800" dirty="0"/>
          </a:p>
          <a:p>
            <a:r>
              <a:rPr lang="en-US" sz="2400" dirty="0"/>
              <a:t>Regarding 3GPP submission towards IMT-2020 Satellite:</a:t>
            </a:r>
          </a:p>
          <a:p>
            <a:pPr lvl="1"/>
            <a:r>
              <a:rPr lang="en-US" sz="1800" dirty="0"/>
              <a:t>Revised SID: Study on self-evaluation towards the IMT-2020 submission of the 3GPP Satellite Radio Interface Technology approved in </a:t>
            </a:r>
            <a:r>
              <a:rPr lang="en-US" sz="1800" dirty="0">
                <a:hlinkClick r:id="rId4"/>
              </a:rPr>
              <a:t>RP-231945</a:t>
            </a:r>
            <a:endParaRPr lang="en-US" sz="1800" dirty="0"/>
          </a:p>
          <a:p>
            <a:pPr lvl="2"/>
            <a:r>
              <a:rPr lang="en-US" sz="1600" dirty="0"/>
              <a:t>Status report for the SI can be found in </a:t>
            </a:r>
            <a:r>
              <a:rPr lang="en-US" sz="1800" dirty="0">
                <a:hlinkClick r:id="rId5"/>
              </a:rPr>
              <a:t>RP-231944</a:t>
            </a:r>
            <a:endParaRPr lang="en-US" sz="1800" dirty="0"/>
          </a:p>
          <a:p>
            <a:pPr lvl="1"/>
            <a:r>
              <a:rPr lang="en-US" sz="1800" dirty="0"/>
              <a:t>TR 37.911 v0.1.0 on Study on self-evaluation towards the IMT-2020 submission of the 3GPP Satellite Radio Interface Technology approved in </a:t>
            </a:r>
            <a:r>
              <a:rPr lang="en-US" sz="1800" dirty="0">
                <a:hlinkClick r:id="rId6"/>
              </a:rPr>
              <a:t>RP-232645</a:t>
            </a:r>
            <a:endParaRPr lang="en-US" sz="1800" dirty="0"/>
          </a:p>
          <a:p>
            <a:r>
              <a:rPr lang="en-US" sz="2400" dirty="0"/>
              <a:t>In response to the LS from ITU-R WP5D in  </a:t>
            </a:r>
            <a:r>
              <a:rPr lang="en-US" sz="2400" dirty="0">
                <a:hlinkClick r:id="rId7"/>
              </a:rPr>
              <a:t>RP-231518</a:t>
            </a:r>
            <a:r>
              <a:rPr lang="en-US" sz="2400" dirty="0"/>
              <a:t> </a:t>
            </a:r>
            <a:r>
              <a:rPr lang="en-US" sz="2000" dirty="0"/>
              <a:t>(on completion of draft new Recommendation ITU-R M.[IMT.FRAMEWORK FOR 2030 AND BEYOND]</a:t>
            </a:r>
            <a:r>
              <a:rPr lang="en-US" sz="2400" dirty="0"/>
              <a:t>), RAN#101 received several contributions regarding </a:t>
            </a:r>
            <a:r>
              <a:rPr lang="en-US" sz="2400" b="1" dirty="0"/>
              <a:t>3GPP work planning towards IMT-2030 submission</a:t>
            </a:r>
            <a:r>
              <a:rPr lang="en-US" sz="2400" dirty="0"/>
              <a:t>, and had the initial discussion</a:t>
            </a:r>
          </a:p>
          <a:p>
            <a:pPr lvl="1"/>
            <a:r>
              <a:rPr lang="en-US" sz="2269" b="1" dirty="0"/>
              <a:t>Close coordination with SA/CT is necessary; expecting 1</a:t>
            </a:r>
            <a:r>
              <a:rPr lang="en-US" sz="2269" b="1" baseline="30000" dirty="0"/>
              <a:t>st</a:t>
            </a:r>
            <a:r>
              <a:rPr lang="en-US" sz="2269" b="1" dirty="0"/>
              <a:t> detailed discussion in RAN#102</a:t>
            </a:r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930206759"/>
      </p:ext>
    </p:extLst>
  </p:cSld>
  <p:clrMapOvr>
    <a:masterClrMapping/>
  </p:clrMapOvr>
  <p:transition spd="slow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7688" y="228603"/>
            <a:ext cx="11706046" cy="785280"/>
          </a:xfrm>
        </p:spPr>
        <p:txBody>
          <a:bodyPr/>
          <a:lstStyle/>
          <a:p>
            <a:r>
              <a:rPr lang="en-US" dirty="0"/>
              <a:t>ITU matters in RAN#101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3507" y="1013883"/>
            <a:ext cx="13756312" cy="4830233"/>
          </a:xfrm>
        </p:spPr>
        <p:txBody>
          <a:bodyPr/>
          <a:lstStyle/>
          <a:p>
            <a:r>
              <a:rPr lang="en-US" sz="2400" dirty="0"/>
              <a:t>Regarding 3GPP submission towards IMT-2020 Satellite:</a:t>
            </a:r>
          </a:p>
          <a:p>
            <a:pPr lvl="1"/>
            <a:r>
              <a:rPr lang="en-US" sz="2000" dirty="0"/>
              <a:t>IMT-2020 submission of 3GPP satellite RITs agreed in </a:t>
            </a:r>
            <a:r>
              <a:rPr lang="en-US" sz="2000" dirty="0">
                <a:hlinkClick r:id="rId2"/>
              </a:rPr>
              <a:t>RP-231457</a:t>
            </a:r>
            <a:endParaRPr lang="en-US" sz="2000" dirty="0"/>
          </a:p>
          <a:p>
            <a:pPr lvl="2"/>
            <a:r>
              <a:rPr lang="en-US" sz="1800" dirty="0"/>
              <a:t>RIT : NR NTN</a:t>
            </a:r>
          </a:p>
          <a:p>
            <a:pPr lvl="2"/>
            <a:r>
              <a:rPr lang="en-US" sz="1800" dirty="0"/>
              <a:t>SRIT, consisting of the following component RITs:</a:t>
            </a:r>
          </a:p>
          <a:p>
            <a:pPr lvl="3"/>
            <a:r>
              <a:rPr lang="en-US" sz="1800" i="1" dirty="0"/>
              <a:t>Component RIT#1</a:t>
            </a:r>
            <a:r>
              <a:rPr lang="en-US" sz="1800" dirty="0"/>
              <a:t>: NR NTN</a:t>
            </a:r>
          </a:p>
          <a:p>
            <a:pPr lvl="3"/>
            <a:r>
              <a:rPr lang="en-US" sz="1800" i="1" dirty="0"/>
              <a:t>Component RIT#2</a:t>
            </a:r>
            <a:r>
              <a:rPr lang="en-US" sz="1800" dirty="0"/>
              <a:t>: IoT NTN (both NB IoT NTN &amp; </a:t>
            </a:r>
            <a:r>
              <a:rPr lang="en-US" sz="1800" dirty="0" err="1"/>
              <a:t>eMTC</a:t>
            </a:r>
            <a:r>
              <a:rPr lang="en-US" sz="1800" dirty="0"/>
              <a:t> NTN)</a:t>
            </a:r>
          </a:p>
          <a:p>
            <a:pPr lvl="1"/>
            <a:r>
              <a:rPr lang="en-US" sz="2000" dirty="0"/>
              <a:t>Revised SID: Study on self-evaluation towards the IMT-2020 submission of the 3GPP Satellite Radio Interface Technology approved in </a:t>
            </a:r>
            <a:r>
              <a:rPr lang="en-US" sz="2000" dirty="0">
                <a:hlinkClick r:id="rId3"/>
              </a:rPr>
              <a:t>RP-231296</a:t>
            </a:r>
            <a:endParaRPr lang="en-US" sz="2000" dirty="0"/>
          </a:p>
          <a:p>
            <a:pPr lvl="2"/>
            <a:r>
              <a:rPr lang="en-US" sz="1800" dirty="0"/>
              <a:t>Status report for the SI can be found in </a:t>
            </a:r>
            <a:r>
              <a:rPr lang="en-US" sz="2000" dirty="0">
                <a:hlinkClick r:id="rId4"/>
              </a:rPr>
              <a:t>RP-231291</a:t>
            </a:r>
            <a:endParaRPr lang="en-US" sz="2000" dirty="0"/>
          </a:p>
          <a:p>
            <a:pPr lvl="1"/>
            <a:r>
              <a:rPr lang="en-US" sz="2000" dirty="0"/>
              <a:t>Note: </a:t>
            </a:r>
          </a:p>
          <a:p>
            <a:pPr lvl="2"/>
            <a:r>
              <a:rPr lang="en-US" sz="1800" dirty="0"/>
              <a:t>A new WID “New WI: Extension to 30 MHz Channel Bandwidth for NR NTN in FR1” was approved in </a:t>
            </a:r>
            <a:r>
              <a:rPr lang="en-US" sz="1800" dirty="0">
                <a:hlinkClick r:id="rId5"/>
              </a:rPr>
              <a:t>RP-231499</a:t>
            </a:r>
            <a:r>
              <a:rPr lang="en-US" sz="1800" dirty="0"/>
              <a:t>, necessary for in-time ITU submission</a:t>
            </a:r>
          </a:p>
          <a:p>
            <a:pPr lvl="1"/>
            <a:endParaRPr lang="en-US" sz="2000" dirty="0"/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216883840"/>
      </p:ext>
    </p:extLst>
  </p:cSld>
  <p:clrMapOvr>
    <a:masterClrMapping/>
  </p:clrMapOvr>
  <p:transition spd="slow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90A59E-B3E2-4A9D-8B8C-1B0A419C0C6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04562" y="2693987"/>
            <a:ext cx="12746197" cy="1470025"/>
          </a:xfrm>
        </p:spPr>
        <p:txBody>
          <a:bodyPr/>
          <a:lstStyle/>
          <a:p>
            <a:r>
              <a:rPr lang="en-US" dirty="0"/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2857195233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Elections</a:t>
            </a:r>
          </a:p>
        </p:txBody>
      </p:sp>
    </p:spTree>
    <p:extLst>
      <p:ext uri="{BB962C8B-B14F-4D97-AF65-F5344CB8AC3E}">
        <p14:creationId xmlns:p14="http://schemas.microsoft.com/office/powerpoint/2010/main" val="899479419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2193" y="228603"/>
            <a:ext cx="11671540" cy="1143000"/>
          </a:xfrm>
        </p:spPr>
        <p:txBody>
          <a:bodyPr/>
          <a:lstStyle/>
          <a:p>
            <a:r>
              <a:rPr lang="en-US" dirty="0"/>
              <a:t>New leadership elected in TSG RAN WGs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3811" y="1773506"/>
            <a:ext cx="6817722" cy="3876317"/>
          </a:xfrm>
        </p:spPr>
        <p:txBody>
          <a:bodyPr/>
          <a:lstStyle/>
          <a:p>
            <a:r>
              <a:rPr lang="en-US" sz="2800" dirty="0"/>
              <a:t>TSG RAN WG2</a:t>
            </a:r>
          </a:p>
          <a:p>
            <a:pPr lvl="1"/>
            <a:r>
              <a:rPr lang="en-US" sz="2269" dirty="0"/>
              <a:t>Chair: </a:t>
            </a:r>
            <a:r>
              <a:rPr lang="en-US" sz="2269" dirty="0">
                <a:solidFill>
                  <a:srgbClr val="0066FF"/>
                </a:solidFill>
              </a:rPr>
              <a:t>Ms. Diana PANI (</a:t>
            </a:r>
            <a:r>
              <a:rPr lang="en-US" sz="2269" dirty="0" err="1">
                <a:solidFill>
                  <a:srgbClr val="0066FF"/>
                </a:solidFill>
              </a:rPr>
              <a:t>InterDigital</a:t>
            </a:r>
            <a:r>
              <a:rPr lang="en-US" sz="2269" dirty="0">
                <a:solidFill>
                  <a:srgbClr val="0066FF"/>
                </a:solidFill>
              </a:rPr>
              <a:t>/ATIS)</a:t>
            </a:r>
          </a:p>
          <a:p>
            <a:pPr lvl="1"/>
            <a:r>
              <a:rPr lang="en-US" sz="2269" dirty="0"/>
              <a:t> Vice Chairs:</a:t>
            </a:r>
          </a:p>
          <a:p>
            <a:pPr marL="533368" lvl="1" indent="0">
              <a:buNone/>
            </a:pPr>
            <a:r>
              <a:rPr lang="en-US" sz="2269" dirty="0"/>
              <a:t>	            </a:t>
            </a:r>
            <a:r>
              <a:rPr lang="en-US" sz="2269" dirty="0">
                <a:solidFill>
                  <a:srgbClr val="0066FF"/>
                </a:solidFill>
              </a:rPr>
              <a:t>Mr. </a:t>
            </a:r>
            <a:r>
              <a:rPr lang="en-US" sz="2269" dirty="0" err="1">
                <a:solidFill>
                  <a:srgbClr val="0066FF"/>
                </a:solidFill>
              </a:rPr>
              <a:t>Kyeongin</a:t>
            </a:r>
            <a:r>
              <a:rPr lang="en-US" sz="2269" dirty="0">
                <a:solidFill>
                  <a:srgbClr val="0066FF"/>
                </a:solidFill>
              </a:rPr>
              <a:t> JEONG (Samsung/TTA)</a:t>
            </a:r>
          </a:p>
          <a:p>
            <a:pPr marL="533368" lvl="1" indent="0">
              <a:buNone/>
            </a:pPr>
            <a:r>
              <a:rPr lang="en-US" sz="2269" dirty="0">
                <a:solidFill>
                  <a:srgbClr val="0066FF"/>
                </a:solidFill>
              </a:rPr>
              <a:t>	            Mr. Erlin	ZENG (CATT/CCSA)</a:t>
            </a:r>
          </a:p>
          <a:p>
            <a:pPr marL="0" indent="0">
              <a:buNone/>
            </a:pPr>
            <a:r>
              <a:rPr lang="en-US" sz="2800" dirty="0"/>
              <a:t>	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CA9E7BE-6BE3-45C2-B320-F70D20ADA101}"/>
              </a:ext>
            </a:extLst>
          </p:cNvPr>
          <p:cNvSpPr txBox="1">
            <a:spLocks/>
          </p:cNvSpPr>
          <p:nvPr/>
        </p:nvSpPr>
        <p:spPr bwMode="auto">
          <a:xfrm>
            <a:off x="5960034" y="1295401"/>
            <a:ext cx="3075456" cy="478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176" indent="-457176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3732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3201">
                <a:solidFill>
                  <a:schemeClr val="tx1"/>
                </a:solidFill>
                <a:latin typeface="+mn-lt"/>
              </a:defRPr>
            </a:lvl2pPr>
            <a:lvl3pPr marL="152391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666">
                <a:solidFill>
                  <a:schemeClr val="tx1"/>
                </a:solidFill>
                <a:latin typeface="+mn-lt"/>
              </a:defRPr>
            </a:lvl3pPr>
            <a:lvl4pPr marL="213348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66">
                <a:solidFill>
                  <a:schemeClr val="tx1"/>
                </a:solidFill>
                <a:latin typeface="+mn-lt"/>
              </a:defRPr>
            </a:lvl4pPr>
            <a:lvl5pPr marL="2743047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5pPr>
            <a:lvl6pPr marL="3352613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6pPr>
            <a:lvl7pPr marL="3962179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7pPr>
            <a:lvl8pPr marL="457174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8pPr>
            <a:lvl9pPr marL="518131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sz="1600" u="sng" kern="0" dirty="0">
                <a:solidFill>
                  <a:srgbClr val="0066FF"/>
                </a:solidFill>
              </a:rPr>
              <a:t> new officials shown in blue color</a:t>
            </a:r>
            <a:endParaRPr lang="en-US" sz="1050" u="sng" kern="0" dirty="0">
              <a:solidFill>
                <a:srgbClr val="0066FF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517C45FC-85A1-4587-8B12-DE67A2F57FBD}"/>
              </a:ext>
            </a:extLst>
          </p:cNvPr>
          <p:cNvSpPr txBox="1">
            <a:spLocks/>
          </p:cNvSpPr>
          <p:nvPr/>
        </p:nvSpPr>
        <p:spPr bwMode="auto">
          <a:xfrm>
            <a:off x="7948145" y="1798382"/>
            <a:ext cx="6445188" cy="2206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176" indent="-457176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3732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3201">
                <a:solidFill>
                  <a:schemeClr val="tx1"/>
                </a:solidFill>
                <a:latin typeface="+mn-lt"/>
              </a:defRPr>
            </a:lvl2pPr>
            <a:lvl3pPr marL="152391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666">
                <a:solidFill>
                  <a:schemeClr val="tx1"/>
                </a:solidFill>
                <a:latin typeface="+mn-lt"/>
              </a:defRPr>
            </a:lvl3pPr>
            <a:lvl4pPr marL="213348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66">
                <a:solidFill>
                  <a:schemeClr val="tx1"/>
                </a:solidFill>
                <a:latin typeface="+mn-lt"/>
              </a:defRPr>
            </a:lvl4pPr>
            <a:lvl5pPr marL="2743047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5pPr>
            <a:lvl6pPr marL="3352613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6pPr>
            <a:lvl7pPr marL="3962179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7pPr>
            <a:lvl8pPr marL="457174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8pPr>
            <a:lvl9pPr marL="518131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800" kern="0" dirty="0"/>
              <a:t>TSG RAN WG4</a:t>
            </a:r>
          </a:p>
          <a:p>
            <a:pPr lvl="1"/>
            <a:r>
              <a:rPr lang="en-US" sz="2269" kern="0" dirty="0"/>
              <a:t>Chair: Mr. </a:t>
            </a:r>
            <a:r>
              <a:rPr lang="en-US" sz="2269" kern="0" dirty="0" err="1"/>
              <a:t>Xizeng</a:t>
            </a:r>
            <a:r>
              <a:rPr lang="en-US" sz="2269" kern="0" dirty="0"/>
              <a:t> Dai (Huawei/CCSA)</a:t>
            </a:r>
          </a:p>
          <a:p>
            <a:pPr lvl="1"/>
            <a:r>
              <a:rPr lang="en-US" sz="2269" kern="0" dirty="0"/>
              <a:t> Vice Chairs:</a:t>
            </a:r>
          </a:p>
          <a:p>
            <a:pPr marL="533368" lvl="1" indent="0">
              <a:buFont typeface="Arial" panose="020B0604020202020204" pitchFamily="34" charset="0"/>
              <a:buNone/>
            </a:pPr>
            <a:r>
              <a:rPr lang="en-US" sz="2269" kern="0" dirty="0"/>
              <a:t>	            </a:t>
            </a:r>
            <a:r>
              <a:rPr lang="en-US" sz="2269" kern="0" dirty="0">
                <a:solidFill>
                  <a:srgbClr val="0066FF"/>
                </a:solidFill>
              </a:rPr>
              <a:t>Mr. Gene FONG (Qualcomm/ATIS)</a:t>
            </a:r>
          </a:p>
          <a:p>
            <a:pPr marL="533368" lvl="1" indent="0">
              <a:buFont typeface="Arial" panose="020B0604020202020204" pitchFamily="34" charset="0"/>
              <a:buNone/>
            </a:pPr>
            <a:r>
              <a:rPr lang="en-US" sz="2269" kern="0" dirty="0">
                <a:solidFill>
                  <a:srgbClr val="0066FF"/>
                </a:solidFill>
              </a:rPr>
              <a:t>                  Ms. Shan YANG (China Telecom/CCSA)</a:t>
            </a:r>
          </a:p>
          <a:p>
            <a:pPr marL="0" indent="0">
              <a:buFontTx/>
              <a:buNone/>
            </a:pPr>
            <a:r>
              <a:rPr lang="en-US" sz="2800" kern="0" dirty="0"/>
              <a:t>	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61D92EA-0910-4CF9-ACFD-7E92C4268D5F}"/>
              </a:ext>
            </a:extLst>
          </p:cNvPr>
          <p:cNvSpPr txBox="1">
            <a:spLocks/>
          </p:cNvSpPr>
          <p:nvPr/>
        </p:nvSpPr>
        <p:spPr bwMode="auto">
          <a:xfrm>
            <a:off x="793811" y="4170095"/>
            <a:ext cx="6445188" cy="23465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176" indent="-457176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3732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3201">
                <a:solidFill>
                  <a:schemeClr val="tx1"/>
                </a:solidFill>
                <a:latin typeface="+mn-lt"/>
              </a:defRPr>
            </a:lvl2pPr>
            <a:lvl3pPr marL="152391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666">
                <a:solidFill>
                  <a:schemeClr val="tx1"/>
                </a:solidFill>
                <a:latin typeface="+mn-lt"/>
              </a:defRPr>
            </a:lvl3pPr>
            <a:lvl4pPr marL="213348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66">
                <a:solidFill>
                  <a:schemeClr val="tx1"/>
                </a:solidFill>
                <a:latin typeface="+mn-lt"/>
              </a:defRPr>
            </a:lvl4pPr>
            <a:lvl5pPr marL="2743047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5pPr>
            <a:lvl6pPr marL="3352613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6pPr>
            <a:lvl7pPr marL="3962179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7pPr>
            <a:lvl8pPr marL="457174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8pPr>
            <a:lvl9pPr marL="518131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9pPr>
          </a:lstStyle>
          <a:p>
            <a:endParaRPr lang="en-US" sz="2800" kern="0" dirty="0"/>
          </a:p>
        </p:txBody>
      </p:sp>
    </p:spTree>
    <p:extLst>
      <p:ext uri="{BB962C8B-B14F-4D97-AF65-F5344CB8AC3E}">
        <p14:creationId xmlns:p14="http://schemas.microsoft.com/office/powerpoint/2010/main" val="1559415195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Administrative aspects</a:t>
            </a:r>
          </a:p>
        </p:txBody>
      </p:sp>
    </p:spTree>
    <p:extLst>
      <p:ext uri="{BB962C8B-B14F-4D97-AF65-F5344CB8AC3E}">
        <p14:creationId xmlns:p14="http://schemas.microsoft.com/office/powerpoint/2010/main" val="2191824459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2193" y="193040"/>
            <a:ext cx="11671540" cy="680722"/>
          </a:xfrm>
        </p:spPr>
        <p:txBody>
          <a:bodyPr/>
          <a:lstStyle/>
          <a:p>
            <a:r>
              <a:rPr lang="en-US" dirty="0"/>
              <a:t>Administrative Aspects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37743" y="1013883"/>
            <a:ext cx="13438658" cy="4830233"/>
          </a:xfrm>
        </p:spPr>
        <p:txBody>
          <a:bodyPr/>
          <a:lstStyle/>
          <a:p>
            <a:r>
              <a:rPr lang="en-US" sz="2400" dirty="0"/>
              <a:t>RAN#100 approved the MCC TF 160 report in </a:t>
            </a:r>
            <a:r>
              <a:rPr lang="en-US" sz="2400" dirty="0">
                <a:hlinkClick r:id="rId2"/>
              </a:rPr>
              <a:t>RP-230832</a:t>
            </a:r>
            <a:endParaRPr lang="en-US" sz="2400" dirty="0"/>
          </a:p>
          <a:p>
            <a:r>
              <a:rPr lang="en-US" sz="2400" dirty="0"/>
              <a:t>RAN#100: </a:t>
            </a:r>
            <a:r>
              <a:rPr lang="en-US" sz="2400" dirty="0">
                <a:hlinkClick r:id="rId3"/>
              </a:rPr>
              <a:t>RP-231446</a:t>
            </a:r>
            <a:r>
              <a:rPr lang="en-US" sz="2400" dirty="0"/>
              <a:t> provides an analysis for RAN TEI items</a:t>
            </a:r>
          </a:p>
          <a:p>
            <a:r>
              <a:rPr lang="en-US" sz="2400" dirty="0"/>
              <a:t>RAN#101 approved the MCC TF 160 report in </a:t>
            </a:r>
            <a:r>
              <a:rPr lang="en-US" sz="2400" dirty="0">
                <a:hlinkClick r:id="rId4"/>
              </a:rPr>
              <a:t>RP-231513</a:t>
            </a:r>
            <a:endParaRPr lang="en-US" sz="2400" dirty="0"/>
          </a:p>
          <a:p>
            <a:r>
              <a:rPr lang="en-US" sz="2400" dirty="0"/>
              <a:t>RAN#101: MCC presented the proposed new use of "WID" and "SID“ in </a:t>
            </a:r>
            <a:r>
              <a:rPr lang="en-US" sz="2400" dirty="0">
                <a:hlinkClick r:id="rId5"/>
              </a:rPr>
              <a:t>RP-232603</a:t>
            </a:r>
            <a:r>
              <a:rPr lang="en-US" sz="2400" dirty="0"/>
              <a:t> (along with the proposed new WID/SID templates &amp; the proposed 3GPP working procedure update) </a:t>
            </a:r>
          </a:p>
          <a:p>
            <a:pPr lvl="1"/>
            <a:r>
              <a:rPr lang="en-US" sz="2000" dirty="0"/>
              <a:t>Overall, RAN feedback is </a:t>
            </a:r>
            <a:r>
              <a:rPr lang="en-US" sz="2000" b="1" dirty="0"/>
              <a:t>NEGATIVE</a:t>
            </a:r>
          </a:p>
          <a:p>
            <a:pPr marL="0" indent="0">
              <a:buNone/>
            </a:pPr>
            <a:endParaRPr lang="en-US" sz="2400" dirty="0"/>
          </a:p>
          <a:p>
            <a:pPr lvl="2"/>
            <a:endParaRPr lang="en-US" sz="1600" dirty="0"/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101281079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39068" y="2426780"/>
            <a:ext cx="12746197" cy="1470025"/>
          </a:xfrm>
        </p:spPr>
        <p:txBody>
          <a:bodyPr/>
          <a:lstStyle/>
          <a:p>
            <a:r>
              <a:rPr lang="en-US" dirty="0"/>
              <a:t>TSG-RAN Projects Update</a:t>
            </a:r>
          </a:p>
        </p:txBody>
      </p:sp>
    </p:spTree>
    <p:extLst>
      <p:ext uri="{BB962C8B-B14F-4D97-AF65-F5344CB8AC3E}">
        <p14:creationId xmlns:p14="http://schemas.microsoft.com/office/powerpoint/2010/main" val="90701083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7688" y="228603"/>
            <a:ext cx="11706046" cy="1143000"/>
          </a:xfrm>
        </p:spPr>
        <p:txBody>
          <a:bodyPr/>
          <a:lstStyle/>
          <a:p>
            <a:r>
              <a:rPr lang="en-US" dirty="0"/>
              <a:t>RAN#100: RAN Projects Update  1/5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4217" y="1193803"/>
            <a:ext cx="13647089" cy="4830233"/>
          </a:xfrm>
        </p:spPr>
        <p:txBody>
          <a:bodyPr/>
          <a:lstStyle/>
          <a:p>
            <a:r>
              <a:rPr lang="en-US" sz="2400" dirty="0">
                <a:solidFill>
                  <a:srgbClr val="000000"/>
                </a:solidFill>
              </a:rPr>
              <a:t>Considering the shortened RAN#100 meeting (3 days), criticality of Rel-18 in-time completion, and current RAN WGs’ load situation, no new Rel-18 projects (including RAN4 spectrum items) were approved in RAN#100</a:t>
            </a:r>
          </a:p>
          <a:p>
            <a:pPr lvl="1"/>
            <a:r>
              <a:rPr lang="en-US" sz="2000" dirty="0">
                <a:solidFill>
                  <a:srgbClr val="000000"/>
                </a:solidFill>
              </a:rPr>
              <a:t>Except the approval of “New WI: Extension to 30 MHz Channel Bandwidth for NR NTN in FR1” in </a:t>
            </a:r>
            <a:r>
              <a:rPr lang="en-US" sz="2000" dirty="0">
                <a:hlinkClick r:id="rId2"/>
              </a:rPr>
              <a:t>RP-231499</a:t>
            </a:r>
            <a:r>
              <a:rPr lang="en-US" sz="2000" dirty="0">
                <a:solidFill>
                  <a:srgbClr val="000000"/>
                </a:solidFill>
              </a:rPr>
              <a:t>, necessary for in-time ITU submission</a:t>
            </a:r>
          </a:p>
          <a:p>
            <a:r>
              <a:rPr lang="en-US" sz="2400" dirty="0"/>
              <a:t>RAN#100 discussed the LS regarding Metaverse Standards Forum (MSF). </a:t>
            </a:r>
          </a:p>
          <a:p>
            <a:pPr lvl="1"/>
            <a:r>
              <a:rPr lang="en-US" sz="2000" dirty="0"/>
              <a:t>Coordination across TSGs is necessary for the next steps</a:t>
            </a:r>
          </a:p>
          <a:p>
            <a:r>
              <a:rPr lang="en-US" sz="2400" dirty="0"/>
              <a:t>A LS on ECC requirement for UAV (to: SA2; cc: SA) was approved in </a:t>
            </a:r>
            <a:r>
              <a:rPr lang="en-US" sz="2400" dirty="0">
                <a:hlinkClick r:id="rId3"/>
              </a:rPr>
              <a:t>RP-231485</a:t>
            </a:r>
            <a:endParaRPr lang="en-US" sz="2400" dirty="0"/>
          </a:p>
          <a:p>
            <a:pPr lvl="1"/>
            <a:r>
              <a:rPr lang="en-US" sz="2000" dirty="0"/>
              <a:t>Given the need to respond to ECC, TSG RAN respectfully asks SA2 for their view on solutions to support geographical no-transmit zones for UAVs according to the operational restrictions outlined in CEPT Decision 22(07), including whether and how SA2 intends to address this and/or whether RAN WGs should consider solutions. </a:t>
            </a:r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721287497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7688" y="228603"/>
            <a:ext cx="11706046" cy="736597"/>
          </a:xfrm>
        </p:spPr>
        <p:txBody>
          <a:bodyPr/>
          <a:lstStyle/>
          <a:p>
            <a:r>
              <a:rPr lang="en-US" dirty="0"/>
              <a:t>RAN#100: RAN Projects Update 2/5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3222" y="965200"/>
            <a:ext cx="13877912" cy="4830233"/>
          </a:xfrm>
        </p:spPr>
        <p:txBody>
          <a:bodyPr/>
          <a:lstStyle/>
          <a:p>
            <a:r>
              <a:rPr lang="en-US" sz="2800" dirty="0"/>
              <a:t>Involved discussion for some R18 items</a:t>
            </a:r>
          </a:p>
          <a:p>
            <a:pPr lvl="1"/>
            <a:r>
              <a:rPr lang="en-US" sz="2000" dirty="0"/>
              <a:t>Rel-18 </a:t>
            </a:r>
            <a:r>
              <a:rPr lang="en-US" sz="2000" b="1" dirty="0"/>
              <a:t>BWP without restriction: </a:t>
            </a:r>
            <a:r>
              <a:rPr lang="en-US" sz="2000" dirty="0"/>
              <a:t>revised WID approved in </a:t>
            </a:r>
            <a:r>
              <a:rPr lang="en-US" sz="2000" dirty="0">
                <a:hlinkClick r:id="rId2"/>
              </a:rPr>
              <a:t>RP-231486</a:t>
            </a:r>
            <a:r>
              <a:rPr lang="en-US" sz="2000" dirty="0"/>
              <a:t>, with discussion summary in </a:t>
            </a:r>
            <a:r>
              <a:rPr lang="en-US" sz="2000" dirty="0">
                <a:hlinkClick r:id="rId3"/>
              </a:rPr>
              <a:t>RP-231471</a:t>
            </a:r>
            <a:endParaRPr lang="en-US" sz="2000" dirty="0"/>
          </a:p>
          <a:p>
            <a:pPr lvl="1"/>
            <a:r>
              <a:rPr lang="en-US" sz="2000" dirty="0"/>
              <a:t>Rel-18 </a:t>
            </a:r>
            <a:r>
              <a:rPr lang="en-US" sz="2000" b="1" dirty="0"/>
              <a:t>RAN4-MU-MIMO: </a:t>
            </a:r>
            <a:r>
              <a:rPr lang="en-US" sz="2000" dirty="0"/>
              <a:t>revised WID approved in </a:t>
            </a:r>
            <a:r>
              <a:rPr lang="en-US" sz="2000" dirty="0">
                <a:hlinkClick r:id="rId4"/>
              </a:rPr>
              <a:t>RP-231492</a:t>
            </a:r>
            <a:endParaRPr lang="en-US" sz="2000" b="1" dirty="0"/>
          </a:p>
          <a:p>
            <a:pPr lvl="1"/>
            <a:r>
              <a:rPr lang="en-US" sz="2000" dirty="0"/>
              <a:t>Rel-18 </a:t>
            </a:r>
            <a:r>
              <a:rPr lang="en-US" sz="2000" b="1" dirty="0"/>
              <a:t>AI/ML air interface</a:t>
            </a:r>
            <a:r>
              <a:rPr lang="en-US" sz="2000" dirty="0"/>
              <a:t>: discussion summary in </a:t>
            </a:r>
            <a:r>
              <a:rPr lang="en-US" sz="2000" dirty="0">
                <a:hlinkClick r:id="rId5"/>
              </a:rPr>
              <a:t>RP-231481</a:t>
            </a:r>
            <a:endParaRPr lang="en-US" sz="2000" dirty="0"/>
          </a:p>
          <a:p>
            <a:pPr lvl="2"/>
            <a:r>
              <a:rPr lang="en-US" sz="1465" dirty="0"/>
              <a:t>Topic 1: CSI prediction</a:t>
            </a:r>
          </a:p>
          <a:p>
            <a:pPr lvl="3"/>
            <a:r>
              <a:rPr lang="en-US" sz="1465" dirty="0"/>
              <a:t>RAN tasks RAN WGs to study a subset of the specification impacts  of CSI prediction limited to the following aspects:</a:t>
            </a:r>
          </a:p>
          <a:p>
            <a:pPr lvl="4"/>
            <a:r>
              <a:rPr lang="en-US" sz="931" dirty="0"/>
              <a:t>data collection procedures reusing as much as possible what is defined for UE side use cases</a:t>
            </a:r>
          </a:p>
          <a:p>
            <a:pPr lvl="4"/>
            <a:r>
              <a:rPr lang="en-US" sz="931" dirty="0"/>
              <a:t>monitoring procedure and associated fallback mechanism to legacy CSI reporting</a:t>
            </a:r>
          </a:p>
          <a:p>
            <a:pPr lvl="3"/>
            <a:r>
              <a:rPr lang="en-US" sz="1465" dirty="0"/>
              <a:t>The RAN WGs spec impact work on this use case shall not affect progress on the on-going work for other use cases.</a:t>
            </a:r>
          </a:p>
          <a:p>
            <a:pPr lvl="2"/>
            <a:r>
              <a:rPr lang="en-US" sz="1465" dirty="0"/>
              <a:t>Topic 2: Data Collection for Offline Model Training at UE side or Neutral site: no consensus, two contributions are noted</a:t>
            </a:r>
          </a:p>
          <a:p>
            <a:pPr lvl="1"/>
            <a:r>
              <a:rPr lang="en-US" sz="2000" dirty="0"/>
              <a:t>Rel-18 </a:t>
            </a:r>
            <a:r>
              <a:rPr lang="en-US" sz="2000" b="1" dirty="0"/>
              <a:t>Coverage </a:t>
            </a:r>
            <a:r>
              <a:rPr lang="en-US" sz="2000" b="1" dirty="0" err="1"/>
              <a:t>Enh</a:t>
            </a:r>
            <a:r>
              <a:rPr lang="en-US" sz="2000" b="1" dirty="0"/>
              <a:t>.</a:t>
            </a:r>
            <a:r>
              <a:rPr lang="en-US" sz="2000" dirty="0"/>
              <a:t>: discussion summary in </a:t>
            </a:r>
            <a:r>
              <a:rPr lang="en-US" sz="2000" dirty="0">
                <a:hlinkClick r:id="rId6"/>
              </a:rPr>
              <a:t>RP-231498</a:t>
            </a:r>
            <a:endParaRPr lang="en-US" sz="2000" dirty="0"/>
          </a:p>
          <a:p>
            <a:pPr lvl="2"/>
            <a:r>
              <a:rPr lang="en-US" sz="1465" dirty="0"/>
              <a:t>Issue #1: Enhancements to reduce MPR/PAR</a:t>
            </a:r>
          </a:p>
          <a:p>
            <a:pPr lvl="3"/>
            <a:r>
              <a:rPr lang="en-US" sz="1465" dirty="0"/>
              <a:t>No RAN1 specification impact is expected for MPR/PAR reduction in Rel-18 UL Coverage WI</a:t>
            </a:r>
          </a:p>
          <a:p>
            <a:pPr lvl="4"/>
            <a:r>
              <a:rPr lang="en-US" sz="931" dirty="0"/>
              <a:t>RAN4 will define new optional requirements in the form of at least MPR reduction suitable for a transparent scheme (such as FDSS) that have no RAN1 specification impact</a:t>
            </a:r>
          </a:p>
          <a:p>
            <a:pPr lvl="2"/>
            <a:r>
              <a:rPr lang="en-US" sz="1465" dirty="0"/>
              <a:t>Issue #2: PHR enhancement for DWS</a:t>
            </a:r>
          </a:p>
          <a:p>
            <a:pPr lvl="3"/>
            <a:r>
              <a:rPr lang="en-US" sz="1465" dirty="0"/>
              <a:t>RAN provide guidance to RAN1/2 on dynamic waveform switching objective as below</a:t>
            </a:r>
          </a:p>
          <a:p>
            <a:pPr lvl="4"/>
            <a:r>
              <a:rPr lang="en-US" sz="931" dirty="0"/>
              <a:t>RAN1 will decide whether to define any PHR enhancement for dynamic waveform switching and to provide the details to RAN2 by August meeting</a:t>
            </a:r>
          </a:p>
          <a:p>
            <a:pPr lvl="4"/>
            <a:r>
              <a:rPr lang="en-US" sz="931" dirty="0"/>
              <a:t>RAN2 will not work on PHR triggering procedure for dynamic waveform switching in Rel-18 UL Coverage </a:t>
            </a:r>
            <a:r>
              <a:rPr lang="en-US" sz="931" dirty="0" err="1"/>
              <a:t>enh</a:t>
            </a:r>
            <a:r>
              <a:rPr lang="en-US" sz="931" dirty="0"/>
              <a:t> WI</a:t>
            </a:r>
          </a:p>
          <a:p>
            <a:pPr lvl="1"/>
            <a:r>
              <a:rPr lang="en-US" sz="2000" dirty="0"/>
              <a:t>Rel-18 </a:t>
            </a:r>
            <a:r>
              <a:rPr lang="en-US" sz="2000" b="1" dirty="0" err="1"/>
              <a:t>eRedCap</a:t>
            </a:r>
            <a:r>
              <a:rPr lang="en-US" sz="2000" dirty="0"/>
              <a:t>: discuss summary in </a:t>
            </a:r>
            <a:r>
              <a:rPr lang="en-US" sz="2000" dirty="0">
                <a:hlinkClick r:id="rId7"/>
              </a:rPr>
              <a:t>RP-231488</a:t>
            </a:r>
            <a:endParaRPr lang="en-US" sz="2000" dirty="0"/>
          </a:p>
          <a:p>
            <a:pPr lvl="2"/>
            <a:r>
              <a:rPr lang="en-US" sz="1400" dirty="0"/>
              <a:t>Working assumption: The peak rate target is 10 Mbps regardless of what optional features the UE may support.</a:t>
            </a:r>
          </a:p>
          <a:p>
            <a:pPr lvl="1"/>
            <a:endParaRPr lang="en-US" sz="2000" dirty="0"/>
          </a:p>
          <a:p>
            <a:pPr lvl="2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8821005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37046</TotalTime>
  <Words>3299</Words>
  <Application>Microsoft Office PowerPoint</Application>
  <PresentationFormat>Custom</PresentationFormat>
  <Paragraphs>366</Paragraphs>
  <Slides>27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27</vt:i4>
      </vt:variant>
    </vt:vector>
  </HeadingPairs>
  <TitlesOfParts>
    <vt:vector size="35" baseType="lpstr">
      <vt:lpstr>Nokia Pure Headline Ultra Light</vt:lpstr>
      <vt:lpstr>Nokia Pure Text</vt:lpstr>
      <vt:lpstr>Nokia Pure Text Light</vt:lpstr>
      <vt:lpstr>Arial</vt:lpstr>
      <vt:lpstr>Calibri</vt:lpstr>
      <vt:lpstr>Wingdings</vt:lpstr>
      <vt:lpstr>Nokia White Master with headline</vt:lpstr>
      <vt:lpstr>2_Office Theme</vt:lpstr>
      <vt:lpstr>Report from TSG-RAN</vt:lpstr>
      <vt:lpstr>Outline</vt:lpstr>
      <vt:lpstr>Elections</vt:lpstr>
      <vt:lpstr>New leadership elected in TSG RAN WGs</vt:lpstr>
      <vt:lpstr>Administrative aspects</vt:lpstr>
      <vt:lpstr>Administrative Aspects</vt:lpstr>
      <vt:lpstr>TSG-RAN Projects Update</vt:lpstr>
      <vt:lpstr>RAN#100: RAN Projects Update  1/5 </vt:lpstr>
      <vt:lpstr>RAN#100: RAN Projects Update 2/5</vt:lpstr>
      <vt:lpstr>RAN#100: RAN Projects Update 3/5</vt:lpstr>
      <vt:lpstr>RAN#100: RAN Projects Update 4/5</vt:lpstr>
      <vt:lpstr>RAN#100: RAN Projects Update 5/5</vt:lpstr>
      <vt:lpstr>RWS-19 (RAN Rel-19 Workshop) General</vt:lpstr>
      <vt:lpstr>RAN Rel-19 : Continue Driving 5G Commercialization and a Bridge to 6G</vt:lpstr>
      <vt:lpstr>Categorization of topics based on Workshop contributions</vt:lpstr>
      <vt:lpstr>RAN#101: RAN Projects Update, Rel-18 &amp; Earlier</vt:lpstr>
      <vt:lpstr>RAN#101: RAN Projects Update, Rel-18 &amp; Earlier</vt:lpstr>
      <vt:lpstr>RAN#101: RAN Projects Update, RAN level study</vt:lpstr>
      <vt:lpstr>RAN#101: RAN Projects Update, Rel-19</vt:lpstr>
      <vt:lpstr>(Copied From Endorsed RP-231540)List of Potential RAN1-led Items for Subsequent Discussion till RAN#102</vt:lpstr>
      <vt:lpstr>(Copied From Endorsed RP-231540) List of Potential RAN2-led Items for Subsequent Discussion till RAN#102</vt:lpstr>
      <vt:lpstr>(Copied From Endorsed RP-231540) List of Potential RAN3-led Items for Subsequent Discussion till RAN#102</vt:lpstr>
      <vt:lpstr>RAN#101: RAN Projects Update, Rel-19 Discussion Summary</vt:lpstr>
      <vt:lpstr>ITU matters</vt:lpstr>
      <vt:lpstr>ITU matters in RAN#100</vt:lpstr>
      <vt:lpstr>ITU matters in RAN#101</vt:lpstr>
      <vt:lpstr>Questions?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Wanshi Chen</cp:lastModifiedBy>
  <cp:revision>645</cp:revision>
  <dcterms:created xsi:type="dcterms:W3CDTF">2018-05-24T11:49:12Z</dcterms:created>
  <dcterms:modified xsi:type="dcterms:W3CDTF">2023-10-22T15:02:49Z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