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0" r:id="rId11"/>
    <p:sldId id="381" r:id="rId12"/>
    <p:sldId id="373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MHPG#12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27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March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OPmp2400xx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 </a:t>
            </a:r>
            <a:r>
              <a:rPr lang="en-US" altLang="en-US" sz="2400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(Confirmed by Johannes on 11/Jan – thank you!)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September 15-19 TSGs:	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00FF00"/>
                </a:highlight>
              </a:rPr>
              <a:t>F2F SA WGs China, CT WGs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FFFF00"/>
                </a:highlight>
              </a:rPr>
              <a:t>November 17-21 CT WGs, SA WGs, RAN WGs:	F2F in NA (check back on accessibility of meeting location)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Dec 8-12 TSGs:				F2F in </a:t>
            </a:r>
            <a:r>
              <a:rPr lang="en-US" sz="1600" dirty="0">
                <a:highlight>
                  <a:srgbClr val="00FF00"/>
                </a:highlight>
              </a:rPr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3121573"/>
            <a:ext cx="7886700" cy="1030999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Proposed blueprint</a:t>
            </a:r>
          </a:p>
        </p:txBody>
      </p:sp>
    </p:spTree>
    <p:extLst>
      <p:ext uri="{BB962C8B-B14F-4D97-AF65-F5344CB8AC3E}">
        <p14:creationId xmlns:p14="http://schemas.microsoft.com/office/powerpoint/2010/main" val="60499710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 proposal)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9668"/>
            <a:ext cx="105156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1600" u="sng" dirty="0"/>
              <a:t>2026</a:t>
            </a:r>
            <a:r>
              <a:rPr lang="en-US" sz="1600" dirty="0"/>
              <a:t>		</a:t>
            </a:r>
            <a:r>
              <a:rPr lang="en-US" sz="1600" u="sng" dirty="0"/>
              <a:t>2027</a:t>
            </a:r>
            <a:r>
              <a:rPr lang="en-US" sz="1600" dirty="0"/>
              <a:t>	</a:t>
            </a:r>
            <a:r>
              <a:rPr lang="en-US" sz="1600" u="sng" dirty="0"/>
              <a:t>2028</a:t>
            </a:r>
            <a:r>
              <a:rPr lang="en-US" sz="1600" dirty="0"/>
              <a:t>	</a:t>
            </a:r>
            <a:r>
              <a:rPr lang="en-US" sz="1600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India 	Korea	Japan</a:t>
            </a:r>
          </a:p>
          <a:p>
            <a:r>
              <a:rPr lang="en-US" sz="1600" dirty="0"/>
              <a:t>April CT1/3/4, SA2/3/4/5/6, RAN1/2/3/4 WGs: 		Europe		Europe	</a:t>
            </a:r>
            <a:r>
              <a:rPr lang="en-US" sz="1600" dirty="0">
                <a:highlight>
                  <a:srgbClr val="FFFF00"/>
                </a:highlight>
              </a:rPr>
              <a:t>Europe</a:t>
            </a:r>
            <a:r>
              <a:rPr lang="en-US" sz="1600" dirty="0"/>
              <a:t>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>
                <a:highlight>
                  <a:srgbClr val="FFFF00"/>
                </a:highlight>
              </a:rPr>
              <a:t>China</a:t>
            </a:r>
            <a:r>
              <a:rPr lang="en-US" altLang="ja-JP" sz="1600" dirty="0"/>
              <a:t>		China	China	</a:t>
            </a:r>
            <a:r>
              <a:rPr lang="en-US" altLang="ja-JP" sz="1600" dirty="0">
                <a:highlight>
                  <a:srgbClr val="FFFF00"/>
                </a:highlight>
              </a:rPr>
              <a:t>China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Europe	Europe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</a:t>
            </a:r>
            <a:r>
              <a:rPr lang="en-US" sz="1600" dirty="0">
                <a:highlight>
                  <a:srgbClr val="FFFF00"/>
                </a:highlight>
              </a:rPr>
              <a:t>NorAm</a:t>
            </a:r>
            <a:r>
              <a:rPr lang="en-US" sz="1600" dirty="0"/>
              <a:t>	NorAm	NorAm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2F048C-E735-E7AB-4B29-52659A4732E1}"/>
              </a:ext>
            </a:extLst>
          </p:cNvPr>
          <p:cNvSpPr txBox="1"/>
          <p:nvPr/>
        </p:nvSpPr>
        <p:spPr>
          <a:xfrm>
            <a:off x="7041932" y="6579477"/>
            <a:ext cx="4183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FFFF00"/>
                </a:highlight>
                <a:latin typeface="+mn-lt"/>
              </a:rPr>
              <a:t>Earmarked for potential non-OP hosting offers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280d8efa-eff2-4910-88d2-79ca146720c4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679a257e-872f-4c98-9e8a-0a9c104f72cd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16764</TotalTime>
  <Words>815</Words>
  <Application>Microsoft Macintosh PowerPoint</Application>
  <PresentationFormat>Widescreen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Proposed blueprint</vt:lpstr>
      <vt:lpstr>Overall blueprint 2026 onwards(I,J&amp;K proposal)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Bertenyi, Balazs (Nokia - HU/Budapest)</cp:lastModifiedBy>
  <cp:revision>626</cp:revision>
  <dcterms:created xsi:type="dcterms:W3CDTF">2010-02-05T13:52:04Z</dcterms:created>
  <dcterms:modified xsi:type="dcterms:W3CDTF">2024-03-26T19:40:36Z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