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79" r:id="rId6"/>
    <p:sldId id="373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491CF6-6535-4919-8D87-C9BCA2695C78}" v="3" dt="2023-12-20T09:43:32.3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4694" autoAdjust="0"/>
  </p:normalViewPr>
  <p:slideViewPr>
    <p:cSldViewPr snapToGrid="0">
      <p:cViewPr varScale="1">
        <p:scale>
          <a:sx n="104" d="100"/>
          <a:sy n="104" d="100"/>
        </p:scale>
        <p:origin x="135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BB491CF6-6535-4919-8D87-C9BCA2695C78}"/>
    <pc:docChg chg="undo custSel addSld delSld modSld modMainMaster">
      <pc:chgData name="Issam Toufik" userId="910a7b8e-d50d-42b5-8a90-c9aaeb763a91" providerId="ADAL" clId="{BB491CF6-6535-4919-8D87-C9BCA2695C78}" dt="2023-12-20T09:47:36.082" v="34" actId="403"/>
      <pc:docMkLst>
        <pc:docMk/>
      </pc:docMkLst>
      <pc:sldChg chg="modSp mod">
        <pc:chgData name="Issam Toufik" userId="910a7b8e-d50d-42b5-8a90-c9aaeb763a91" providerId="ADAL" clId="{BB491CF6-6535-4919-8D87-C9BCA2695C78}" dt="2023-12-20T09:42:49.048" v="9" actId="20577"/>
        <pc:sldMkLst>
          <pc:docMk/>
          <pc:sldMk cId="0" sldId="341"/>
        </pc:sldMkLst>
        <pc:spChg chg="mod">
          <ac:chgData name="Issam Toufik" userId="910a7b8e-d50d-42b5-8a90-c9aaeb763a91" providerId="ADAL" clId="{BB491CF6-6535-4919-8D87-C9BCA2695C78}" dt="2023-12-20T09:42:49.048" v="9" actId="20577"/>
          <ac:spMkLst>
            <pc:docMk/>
            <pc:sldMk cId="0" sldId="341"/>
            <ac:spMk id="5123" creationId="{9FAD3684-801E-4E1E-85EB-F5F3E5D37277}"/>
          </ac:spMkLst>
        </pc:spChg>
      </pc:sldChg>
      <pc:sldChg chg="del">
        <pc:chgData name="Issam Toufik" userId="910a7b8e-d50d-42b5-8a90-c9aaeb763a91" providerId="ADAL" clId="{BB491CF6-6535-4919-8D87-C9BCA2695C78}" dt="2023-12-20T09:42:55.129" v="10" actId="47"/>
        <pc:sldMkLst>
          <pc:docMk/>
          <pc:sldMk cId="0" sldId="363"/>
        </pc:sldMkLst>
      </pc:sldChg>
      <pc:sldChg chg="del">
        <pc:chgData name="Issam Toufik" userId="910a7b8e-d50d-42b5-8a90-c9aaeb763a91" providerId="ADAL" clId="{BB491CF6-6535-4919-8D87-C9BCA2695C78}" dt="2023-12-20T09:42:56.984" v="11" actId="47"/>
        <pc:sldMkLst>
          <pc:docMk/>
          <pc:sldMk cId="0" sldId="364"/>
        </pc:sldMkLst>
      </pc:sldChg>
      <pc:sldChg chg="del">
        <pc:chgData name="Issam Toufik" userId="910a7b8e-d50d-42b5-8a90-c9aaeb763a91" providerId="ADAL" clId="{BB491CF6-6535-4919-8D87-C9BCA2695C78}" dt="2023-12-20T09:42:59.808" v="12" actId="47"/>
        <pc:sldMkLst>
          <pc:docMk/>
          <pc:sldMk cId="2908285256" sldId="368"/>
        </pc:sldMkLst>
      </pc:sldChg>
      <pc:sldChg chg="del">
        <pc:chgData name="Issam Toufik" userId="910a7b8e-d50d-42b5-8a90-c9aaeb763a91" providerId="ADAL" clId="{BB491CF6-6535-4919-8D87-C9BCA2695C78}" dt="2023-12-20T09:47:14.587" v="30" actId="47"/>
        <pc:sldMkLst>
          <pc:docMk/>
          <pc:sldMk cId="1732783877" sldId="378"/>
        </pc:sldMkLst>
      </pc:sldChg>
      <pc:sldChg chg="addSp delSp modSp add mod">
        <pc:chgData name="Issam Toufik" userId="910a7b8e-d50d-42b5-8a90-c9aaeb763a91" providerId="ADAL" clId="{BB491CF6-6535-4919-8D87-C9BCA2695C78}" dt="2023-12-20T09:47:36.082" v="34" actId="403"/>
        <pc:sldMkLst>
          <pc:docMk/>
          <pc:sldMk cId="3891836344" sldId="379"/>
        </pc:sldMkLst>
        <pc:spChg chg="add del mod">
          <ac:chgData name="Issam Toufik" userId="910a7b8e-d50d-42b5-8a90-c9aaeb763a91" providerId="ADAL" clId="{BB491CF6-6535-4919-8D87-C9BCA2695C78}" dt="2023-12-20T09:43:31.108" v="15" actId="478"/>
          <ac:spMkLst>
            <pc:docMk/>
            <pc:sldMk cId="3891836344" sldId="379"/>
            <ac:spMk id="2" creationId="{8C4DF12B-4609-A963-AE01-36BD2BF1E0FF}"/>
          </ac:spMkLst>
        </pc:spChg>
        <pc:spChg chg="del">
          <ac:chgData name="Issam Toufik" userId="910a7b8e-d50d-42b5-8a90-c9aaeb763a91" providerId="ADAL" clId="{BB491CF6-6535-4919-8D87-C9BCA2695C78}" dt="2023-12-20T09:43:28.984" v="14" actId="478"/>
          <ac:spMkLst>
            <pc:docMk/>
            <pc:sldMk cId="3891836344" sldId="379"/>
            <ac:spMk id="8195" creationId="{A955EC6E-B2A1-4AA5-9F6A-E317D7FE324C}"/>
          </ac:spMkLst>
        </pc:spChg>
        <pc:graphicFrameChg chg="add mod modGraphic">
          <ac:chgData name="Issam Toufik" userId="910a7b8e-d50d-42b5-8a90-c9aaeb763a91" providerId="ADAL" clId="{BB491CF6-6535-4919-8D87-C9BCA2695C78}" dt="2023-12-20T09:47:36.082" v="34" actId="403"/>
          <ac:graphicFrameMkLst>
            <pc:docMk/>
            <pc:sldMk cId="3891836344" sldId="379"/>
            <ac:graphicFrameMk id="3" creationId="{911A39F6-2C7F-0A1F-64B2-517907FF4673}"/>
          </ac:graphicFrameMkLst>
        </pc:graphicFrameChg>
      </pc:sldChg>
      <pc:sldMasterChg chg="modSp mod">
        <pc:chgData name="Issam Toufik" userId="910a7b8e-d50d-42b5-8a90-c9aaeb763a91" providerId="ADAL" clId="{BB491CF6-6535-4919-8D87-C9BCA2695C78}" dt="2023-12-20T09:42:36.822" v="2" actId="20577"/>
        <pc:sldMasterMkLst>
          <pc:docMk/>
          <pc:sldMasterMk cId="0" sldId="2147485146"/>
        </pc:sldMasterMkLst>
        <pc:spChg chg="mod">
          <ac:chgData name="Issam Toufik" userId="910a7b8e-d50d-42b5-8a90-c9aaeb763a91" providerId="ADAL" clId="{BB491CF6-6535-4919-8D87-C9BCA2695C78}" dt="2023-12-20T09:42:36.822" v="2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 MHPG#10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20</a:t>
            </a:r>
            <a:r>
              <a:rPr lang="en-US" altLang="en-US" sz="1200" b="1" baseline="30000" noProof="0" dirty="0">
                <a:latin typeface="Arial "/>
              </a:rPr>
              <a:t>th</a:t>
            </a:r>
            <a:r>
              <a:rPr lang="en-US" altLang="en-US" sz="1200" b="1" noProof="0" dirty="0">
                <a:latin typeface="Arial "/>
              </a:rPr>
              <a:t> December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OPmp230076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Meeting plan </a:t>
            </a:r>
            <a:br>
              <a:rPr lang="en-GB" altLang="en-US" dirty="0"/>
            </a:br>
            <a:r>
              <a:rPr lang="en-GB" altLang="en-US" dirty="0"/>
              <a:t>2025 and beyond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ETSI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Draft blueprint 2026 onwards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11A39F6-2C7F-0A1F-64B2-517907FF46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124996"/>
              </p:ext>
            </p:extLst>
          </p:nvPr>
        </p:nvGraphicFramePr>
        <p:xfrm>
          <a:off x="877455" y="1958109"/>
          <a:ext cx="10104582" cy="43041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1827">
                  <a:extLst>
                    <a:ext uri="{9D8B030D-6E8A-4147-A177-3AD203B41FA5}">
                      <a16:colId xmlns:a16="http://schemas.microsoft.com/office/drawing/2014/main" val="1940291829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423889872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1683503550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3208084473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3495591167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2482562941"/>
                    </a:ext>
                  </a:extLst>
                </a:gridCol>
              </a:tblGrid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2025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2026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2027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2028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2029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459597583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Feb WG RAN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015646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Feb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511167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Mar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Korea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Japan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692602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Apr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30951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Apr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617297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May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Japan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869160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May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Japan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Japan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7295537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Jun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Korea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495423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Aug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India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955635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Aug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82609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Sep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India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8504204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Oct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Korea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India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Korea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139711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Oct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India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Korea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India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493785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Nov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139501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Nov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933847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Dec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Japan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481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83634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280d8efa-eff2-4910-88d2-79ca146720c4"/>
    <ds:schemaRef ds:uri="http://purl.org/dc/terms/"/>
    <ds:schemaRef ds:uri="679a257e-872f-4c98-9e8a-0a9c104f72cd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16652</TotalTime>
  <Words>135</Words>
  <Application>Microsoft Office PowerPoint</Application>
  <PresentationFormat>Widescreen</PresentationFormat>
  <Paragraphs>85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Meeting plan  2025 and beyond</vt:lpstr>
      <vt:lpstr>Draft blueprint 2026 onwards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ETSI</cp:lastModifiedBy>
  <cp:revision>613</cp:revision>
  <dcterms:created xsi:type="dcterms:W3CDTF">2010-02-05T13:52:04Z</dcterms:created>
  <dcterms:modified xsi:type="dcterms:W3CDTF">2023-12-20T09:47:39Z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