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3"/>
  </p:notesMasterIdLst>
  <p:handoutMasterIdLst>
    <p:handoutMasterId r:id="rId14"/>
  </p:handoutMasterIdLst>
  <p:sldIdLst>
    <p:sldId id="311" r:id="rId9"/>
    <p:sldId id="378" r:id="rId10"/>
    <p:sldId id="379" r:id="rId11"/>
    <p:sldId id="366" r:id="rId12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66" autoAdjust="0"/>
    <p:restoredTop sz="96327" autoAdjust="0"/>
  </p:normalViewPr>
  <p:slideViewPr>
    <p:cSldViewPr snapToGrid="0">
      <p:cViewPr varScale="1">
        <p:scale>
          <a:sx n="164" d="100"/>
          <a:sy n="164" d="100"/>
        </p:scale>
        <p:origin x="1320" y="1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12/22/22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12/22/22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1019215"/>
            <a:ext cx="8244000" cy="2390411"/>
          </a:xfrm>
        </p:spPr>
        <p:txBody>
          <a:bodyPr/>
          <a:lstStyle/>
          <a:p>
            <a:pPr eaLnBrk="1" hangingPunct="1"/>
            <a:r>
              <a:rPr lang="en-GB" sz="4800" dirty="0">
                <a:ea typeface="ヒラギノ角ゴ Pro W3"/>
                <a:cs typeface="ヒラギノ角ゴ Pro W3"/>
              </a:rPr>
              <a:t>2023 meeting plan -  </a:t>
            </a:r>
            <a:br>
              <a:rPr lang="en-GB" sz="4800" dirty="0">
                <a:ea typeface="ヒラギノ角ゴ Pro W3"/>
                <a:cs typeface="ヒラギノ角ゴ Pro W3"/>
              </a:rPr>
            </a:br>
            <a:r>
              <a:rPr lang="en-GB" sz="4800" dirty="0">
                <a:ea typeface="ヒラギノ角ゴ Pro W3"/>
                <a:cs typeface="ヒラギノ角ゴ Pro W3"/>
              </a:rPr>
              <a:t>Output of MHPG#1bis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22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nd</a:t>
            </a:r>
            <a:r>
              <a:rPr lang="en-GB" sz="2800" i="1" dirty="0">
                <a:ea typeface="ヒラギノ角ゴ Pro W3"/>
                <a:cs typeface="ヒラギノ角ゴ Pro W3"/>
              </a:rPr>
              <a:t> December 2022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Source: Convenor (</a:t>
            </a:r>
            <a:r>
              <a:rPr lang="en-GB" sz="2800" i="1" dirty="0" err="1">
                <a:ea typeface="ヒラギノ角ゴ Pro W3"/>
                <a:cs typeface="ヒラギノ角ゴ Pro W3"/>
              </a:rPr>
              <a:t>Balazs</a:t>
            </a:r>
            <a:r>
              <a:rPr lang="en-GB" sz="2800" i="1" dirty="0">
                <a:ea typeface="ヒラギノ角ゴ Pro W3"/>
                <a:cs typeface="ヒラギノ角ゴ Pro W3"/>
              </a:rPr>
              <a:t> </a:t>
            </a:r>
            <a:r>
              <a:rPr lang="en-GB" sz="2800" i="1" dirty="0" err="1">
                <a:ea typeface="ヒラギノ角ゴ Pro W3"/>
                <a:cs typeface="ヒラギノ角ゴ Pro W3"/>
              </a:rPr>
              <a:t>Bertenyi</a:t>
            </a:r>
            <a:r>
              <a:rPr lang="en-GB" sz="2800" i="1" dirty="0">
                <a:ea typeface="ヒラギノ角ゴ Pro W3"/>
                <a:cs typeface="ヒラギノ角ゴ Pro W3"/>
              </a:rPr>
              <a:t>)</a:t>
            </a:r>
          </a:p>
          <a:p>
            <a:pPr eaLnBrk="1" hangingPunct="1"/>
            <a:endParaRPr lang="en-GB" sz="2800" i="1" dirty="0">
              <a:ea typeface="ヒラギノ角ゴ Pro W3"/>
              <a:cs typeface="ヒラギノ角ゴ Pro W3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3750" y="170268"/>
            <a:ext cx="16218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   OPmp220014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758417"/>
            <a:ext cx="8227648" cy="4105833"/>
          </a:xfrm>
        </p:spPr>
        <p:txBody>
          <a:bodyPr/>
          <a:lstStyle/>
          <a:p>
            <a:r>
              <a:rPr lang="en-US" dirty="0"/>
              <a:t>Proposed 2023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	F2F in Europe – Athens 				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F2F in Europe (Rotterdam)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in Asia (RAN in Korea, SA/CT in Europe)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 		F2F in Taiwan (Checkpoint in Feb, invitation and visa docs by Jan)</a:t>
            </a:r>
            <a:br>
              <a:rPr lang="en-US" dirty="0">
                <a:highlight>
                  <a:srgbClr val="00FF00"/>
                </a:highlight>
              </a:rPr>
            </a:br>
            <a:r>
              <a:rPr lang="en-US" dirty="0">
                <a:highlight>
                  <a:srgbClr val="00FF00"/>
                </a:highlight>
              </a:rPr>
              <a:t>(incl. R19 WSs for both RAN and SA, both 5 days total)		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 (SA/CT/RAN2-3-4-5 in Gothenburg, RAN1 Toulouse 				[TBC])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F2F in India (Checkpoint in May, invitation and visa docs by April)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</a:t>
            </a:r>
            <a:r>
              <a:rPr lang="en-US" b="0" dirty="0">
                <a:highlight>
                  <a:srgbClr val="FFFF00"/>
                </a:highlight>
              </a:rPr>
              <a:t>Electronic/F2F in China (TBC in April)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 NA (Chicago)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December TSGs:	</a:t>
            </a:r>
            <a:r>
              <a:rPr lang="en-US" dirty="0">
                <a:highlight>
                  <a:srgbClr val="00FF00"/>
                </a:highlight>
              </a:rPr>
              <a:t>F2F in Europe</a:t>
            </a:r>
            <a:endParaRPr lang="en-US" dirty="0">
              <a:solidFill>
                <a:schemeClr val="tx1"/>
              </a:solidFill>
              <a:highlight>
                <a:srgbClr val="00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40428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189B5C9-78B1-6DB3-1016-F454860BC6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HU" dirty="0"/>
              <a:t>All meetings until (and including) May/2023 WGs will provide remote access</a:t>
            </a:r>
          </a:p>
          <a:p>
            <a:endParaRPr lang="en-HU" dirty="0"/>
          </a:p>
          <a:p>
            <a:r>
              <a:rPr lang="en-HU" dirty="0"/>
              <a:t>MHPG will re-evaluate the need for remote access beyond May/2023 in March</a:t>
            </a:r>
          </a:p>
          <a:p>
            <a:endParaRPr lang="en-HU" dirty="0"/>
          </a:p>
          <a:p>
            <a:r>
              <a:rPr lang="en-HU" dirty="0"/>
              <a:t>Locations with potential access difficulties will factor in the need for remote access in their plans and budgeting in case it will be deemed to be needed</a:t>
            </a:r>
          </a:p>
          <a:p>
            <a:pPr lvl="1"/>
            <a:r>
              <a:rPr lang="en-HU" dirty="0"/>
              <a:t>June TSGs (Taiwan), Oct WGs (China), Nov WGs (US)</a:t>
            </a:r>
          </a:p>
          <a:p>
            <a:pPr lvl="1"/>
            <a:endParaRPr lang="en-H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A358944-89C9-03C6-9E06-00B1EE67F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HU" dirty="0"/>
              <a:t>Remote Access for 2023</a:t>
            </a:r>
          </a:p>
        </p:txBody>
      </p:sp>
    </p:spTree>
    <p:extLst>
      <p:ext uri="{BB962C8B-B14F-4D97-AF65-F5344CB8AC3E}">
        <p14:creationId xmlns:p14="http://schemas.microsoft.com/office/powerpoint/2010/main" val="6301356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2006C09-D9AD-49CD-95D4-E9B4D315244F}">
  <ds:schemaRefs>
    <ds:schemaRef ds:uri="http://www.w3.org/XML/1998/namespace"/>
    <ds:schemaRef ds:uri="http://purl.org/dc/elements/1.1/"/>
    <ds:schemaRef ds:uri="3b34c8f0-1ef5-4d1e-bb66-517ce7fe7356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schemas.openxmlformats.org/package/2006/metadata/core-properties"/>
    <ds:schemaRef ds:uri="8a721af7-6211-45bb-a226-4c61e052e8c0"/>
    <ds:schemaRef ds:uri="http://purl.org/dc/terms/"/>
  </ds:schemaRefs>
</ds:datastoreItem>
</file>

<file path=customXml/itemProps5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3692</TotalTime>
  <Words>281</Words>
  <Application>Microsoft Macintosh PowerPoint</Application>
  <PresentationFormat>On-screen Show (16:9)</PresentationFormat>
  <Paragraphs>26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Detailed Planning for 2023</vt:lpstr>
      <vt:lpstr>Remote Access for 2023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Balazs Bertenyi</cp:lastModifiedBy>
  <cp:revision>115</cp:revision>
  <dcterms:created xsi:type="dcterms:W3CDTF">2021-04-28T06:02:25Z</dcterms:created>
  <dcterms:modified xsi:type="dcterms:W3CDTF">2022-12-22T14:20:14Z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