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5"/>
  </p:notesMasterIdLst>
  <p:sldIdLst>
    <p:sldId id="256" r:id="rId3"/>
    <p:sldId id="26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-116" initials="H" lastIdx="0" clrIdx="0">
    <p:extLst>
      <p:ext uri="{19B8F6BF-5375-455C-9EA6-DF929625EA0E}">
        <p15:presenceInfo xmlns:p15="http://schemas.microsoft.com/office/powerpoint/2012/main" userId="Huawei-116" providerId="None"/>
      </p:ext>
    </p:extLst>
  </p:cmAuthor>
  <p:cmAuthor id="2" name="Dawid Koziol" initials="DK" lastIdx="3" clrIdx="1">
    <p:extLst>
      <p:ext uri="{19B8F6BF-5375-455C-9EA6-DF929625EA0E}">
        <p15:presenceInfo xmlns:p15="http://schemas.microsoft.com/office/powerpoint/2012/main" userId="S-1-5-21-147214757-305610072-1517763936-780170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5D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50" autoAdjust="0"/>
    <p:restoredTop sz="94660"/>
  </p:normalViewPr>
  <p:slideViewPr>
    <p:cSldViewPr snapToGrid="0">
      <p:cViewPr varScale="1">
        <p:scale>
          <a:sx n="75" d="100"/>
          <a:sy n="75" d="100"/>
        </p:scale>
        <p:origin x="2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BEE72E-4894-433B-8872-A46A6173B54E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1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4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4" y="8685214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8FD6DD-F354-4181-86AC-43DE437419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359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015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15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730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621" y="1501989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236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7937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2pPr>
            <a:lvl3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369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007535" y="325442"/>
            <a:ext cx="10176933" cy="8715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7535" y="1628778"/>
            <a:ext cx="10176933" cy="4194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73239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044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103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735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505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913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525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657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994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FDEE0-011B-4E97-8B81-58D8072F7537}" type="datetimeFigureOut">
              <a:rPr lang="zh-CN" altLang="en-US" smtClean="0"/>
              <a:t>2022/5/9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786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E886C4A9-2C5E-EC44-8D62-420DF3BE0B9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3869" y="6325091"/>
            <a:ext cx="1270304" cy="275024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85670" y="2625390"/>
            <a:ext cx="1962557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4112"/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185C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4112"/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186C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3845" y="6402807"/>
            <a:ext cx="49953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493"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cs typeface="Arial" panose="020B0604020202020204" pitchFamily="34" charset="0"/>
              </a:rPr>
              <a:pPr defTabSz="890493"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381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hf hdr="0" ftr="0" dt="0"/>
  <p:txStyles>
    <p:titleStyle>
      <a:lvl1pPr algn="l" defTabSz="1187323" rtl="0" eaLnBrk="1" latinLnBrk="0" hangingPunct="1">
        <a:lnSpc>
          <a:spcPct val="90000"/>
        </a:lnSpc>
        <a:spcBef>
          <a:spcPct val="0"/>
        </a:spcBef>
        <a:buNone/>
        <a:defRPr sz="57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831" indent="-296831" algn="l" defTabSz="1187323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49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484154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2077817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671478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140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802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46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6125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62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309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971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634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295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8365" y="2548516"/>
            <a:ext cx="11527856" cy="1295313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sz="3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Proposal for reconsideration of 3GPP meeting locations up to December 2023 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8688" y="489389"/>
            <a:ext cx="1140781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3GPP F2F Decision Meeting #3</a:t>
            </a:r>
          </a:p>
          <a:p>
            <a:pPr>
              <a:buNone/>
            </a:pPr>
            <a:r>
              <a:rPr lang="en-GB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Electronic Meeting, 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May 10th</a:t>
            </a:r>
            <a:r>
              <a:rPr lang="en-GB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, 2022</a:t>
            </a:r>
          </a:p>
          <a:p>
            <a:pPr>
              <a:buNone/>
            </a:pPr>
            <a:r>
              <a:rPr lang="en-GB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</a:t>
            </a:r>
            <a:endParaRPr lang="en-US" altLang="zh-CN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Document for:	Discussion and Decision</a:t>
            </a:r>
          </a:p>
          <a:p>
            <a:pPr>
              <a:buNone/>
            </a:pP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Source:		CCSA</a:t>
            </a:r>
            <a:endParaRPr lang="zh-CN" altLang="zh-CN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26C87655-05F1-F24B-A043-66EB4115A51F}"/>
              </a:ext>
            </a:extLst>
          </p:cNvPr>
          <p:cNvSpPr txBox="1">
            <a:spLocks/>
          </p:cNvSpPr>
          <p:nvPr/>
        </p:nvSpPr>
        <p:spPr>
          <a:xfrm>
            <a:off x="9992499" y="212392"/>
            <a:ext cx="1681056" cy="408394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1800" dirty="0">
                <a:ea typeface="微软雅黑" panose="020B0503020204020204" pitchFamily="34" charset="-122"/>
              </a:rPr>
              <a:t>OPf220020</a:t>
            </a:r>
          </a:p>
        </p:txBody>
      </p:sp>
    </p:spTree>
    <p:extLst>
      <p:ext uri="{BB962C8B-B14F-4D97-AF65-F5344CB8AC3E}">
        <p14:creationId xmlns:p14="http://schemas.microsoft.com/office/powerpoint/2010/main" val="2475872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/>
          <p:cNvSpPr txBox="1">
            <a:spLocks/>
          </p:cNvSpPr>
          <p:nvPr/>
        </p:nvSpPr>
        <p:spPr>
          <a:xfrm>
            <a:off x="261127" y="162262"/>
            <a:ext cx="10740640" cy="505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Century" panose="02040604050505020304" pitchFamily="18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</a:rPr>
              <a:t>Background and proposal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1127" y="943066"/>
            <a:ext cx="11653866" cy="5093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3GPP is in the phase of gradually returning to some F2F meetings, with the aim to improve meeting efficiency compared to the full e-meetings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There are still COVID-19 related travel restrictions for delegates from certain country, e.g.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Availability of out-bound and in-bound flights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Flight cancellation with short notice from airlines due to COVID-19 related situation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Availability of visa, etc.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The magnitude of above issues varies for different meeting locations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It is uncertain at this moment when such travel restrictions may be lifted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3GPP meeting locations for up to the end of 2023 was decided in the past without considering the COVID-19 situation and associated travel restrictions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It is therefore proposed to re-examine and agree on (by </a:t>
            </a:r>
            <a:r>
              <a:rPr lang="fr-FR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F2F_DM#3bis on June 13 2022)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 the meeting locations up to the end of 2023, with the aim to facilitate more delegates to attend 3GPP meetings F2F</a:t>
            </a:r>
          </a:p>
        </p:txBody>
      </p:sp>
    </p:spTree>
    <p:extLst>
      <p:ext uri="{BB962C8B-B14F-4D97-AF65-F5344CB8AC3E}">
        <p14:creationId xmlns:p14="http://schemas.microsoft.com/office/powerpoint/2010/main" val="775273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17149234-29ED-4314-ACAE-93E65A423D66}" vid="{ACA80BBB-1C96-43C5-97F9-C2ED0B5CB847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4898</TotalTime>
  <Words>197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Microsoft YaHei</vt:lpstr>
      <vt:lpstr>Arial</vt:lpstr>
      <vt:lpstr>Calibri</vt:lpstr>
      <vt:lpstr>Calibri Light</vt:lpstr>
      <vt:lpstr>Office 主题</vt:lpstr>
      <vt:lpstr>2_Chapter page</vt:lpstr>
      <vt:lpstr>Proposal for reconsideration of 3GPP meeting locations up to December 2023 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introduction of new UE categories with 1 Rx based on Category 3 and 4 for LTE</dc:title>
  <dc:creator/>
  <cp:lastModifiedBy>38.521-1_CR1600R1_(Rel-17)_NR_unlic-UEConTest</cp:lastModifiedBy>
  <cp:revision>389</cp:revision>
  <cp:lastPrinted>2021-11-24T01:19:34Z</cp:lastPrinted>
  <dcterms:created xsi:type="dcterms:W3CDTF">2021-06-07T12:07:22Z</dcterms:created>
  <dcterms:modified xsi:type="dcterms:W3CDTF">2022-05-09T09:23:09Z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(3)Al523W+DiD4aYC32MlehF+/QJ87xtzYnQ3YHyCTHhdve4PoDLj58zWOy78+/ep12emvNCN0G
NecioAjMmyP75XwPlxDNswWKHf6MuliO3zo8qKBvKN631+HOS1nQr9IVc8p2VXtv0+5QyLyo
ro9OuxKTlB+Tr4rY9sYeO1yOgwt7IGn8ffPBaQWdnMspRPXPRpWi3rutit3P+I7nP0CgZEbl
i0M2jyOSyW8D/GyG0w</vt:lpwstr>
  </property>
  <property fmtid="{D5CDD505-2E9C-101B-9397-08002B2CF9AE}" pid="3" name="_2015_ms_pID_7253431">
    <vt:lpwstr>iyhE8a2dx4Zi5VubWFkH7RjgI5FO84Web49L/mrKEAnr/NwTRkMWua
hON++pR7GNJztlJtq5zxiZUj2Goz94TsfnVTOKGCIclpB1tHcvDXqjsNfu2ze4lK1Vq3Qnu6
iUt25/f91yihLn0hQeuLo3bmAO87ISK8tz6MA3q/J5laNQh/qXAvyUp2HUbf/SQyvnW0X7j0
SOEJByFjC8XWmgSSzkMWV6T2G0FaZBPFWY0Z</vt:lpwstr>
  </property>
  <property fmtid="{D5CDD505-2E9C-101B-9397-08002B2CF9AE}" pid="4" name="_2015_ms_pID_7253432">
    <vt:lpwstr>lg==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1651562504</vt:lpwstr>
  </property>
</Properties>
</file>