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E056-401C-405F-A899-E2E03C559805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3E3-1EA6-4220-A57A-F2AF98DC6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5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E056-401C-405F-A899-E2E03C559805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3E3-1EA6-4220-A57A-F2AF98DC6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4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E056-401C-405F-A899-E2E03C559805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3E3-1EA6-4220-A57A-F2AF98DC6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4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E056-401C-405F-A899-E2E03C559805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3E3-1EA6-4220-A57A-F2AF98DC6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7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E056-401C-405F-A899-E2E03C559805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3E3-1EA6-4220-A57A-F2AF98DC6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3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E056-401C-405F-A899-E2E03C559805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3E3-1EA6-4220-A57A-F2AF98DC6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E056-401C-405F-A899-E2E03C559805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3E3-1EA6-4220-A57A-F2AF98DC6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7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E056-401C-405F-A899-E2E03C559805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3E3-1EA6-4220-A57A-F2AF98DC6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3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E056-401C-405F-A899-E2E03C559805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3E3-1EA6-4220-A57A-F2AF98DC6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8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E056-401C-405F-A899-E2E03C559805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3E3-1EA6-4220-A57A-F2AF98DC6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E056-401C-405F-A899-E2E03C559805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3E3-1EA6-4220-A57A-F2AF98DC6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2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9E056-401C-405F-A899-E2E03C559805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2C3E3-1EA6-4220-A57A-F2AF98DC6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6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15" y="940526"/>
            <a:ext cx="1942012" cy="5251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63886" y="944880"/>
            <a:ext cx="2059578" cy="5251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570720" y="923109"/>
            <a:ext cx="2046515" cy="5251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27910" y="1323703"/>
            <a:ext cx="1036320" cy="1105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 (MBMS)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4847" y="2773680"/>
            <a:ext cx="1036320" cy="1105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(Location)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7" idx="3"/>
          </p:cNvCxnSpPr>
          <p:nvPr/>
        </p:nvCxnSpPr>
        <p:spPr>
          <a:xfrm>
            <a:off x="2264230" y="1876697"/>
            <a:ext cx="7297781" cy="217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1167" y="3335383"/>
            <a:ext cx="7297781" cy="217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02080" y="522515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N3GPP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90754" y="570412"/>
            <a:ext cx="1112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MCGWUE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023566" y="539932"/>
            <a:ext cx="122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5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15" y="940526"/>
            <a:ext cx="1942012" cy="5251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63886" y="944880"/>
            <a:ext cx="2059578" cy="5251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570720" y="923109"/>
            <a:ext cx="2046515" cy="5251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6733" y="1367246"/>
            <a:ext cx="1036320" cy="1105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 (MBMS)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2379" y="2808514"/>
            <a:ext cx="1036320" cy="1105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(Location)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6453053" y="1898469"/>
            <a:ext cx="3108958" cy="21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3"/>
          </p:cNvCxnSpPr>
          <p:nvPr/>
        </p:nvCxnSpPr>
        <p:spPr>
          <a:xfrm flipV="1">
            <a:off x="6448699" y="3357155"/>
            <a:ext cx="3100249" cy="43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02080" y="522515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N3GPP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90754" y="570412"/>
            <a:ext cx="1112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MCGWUE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023566" y="539932"/>
            <a:ext cx="122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 System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2769326" y="5251269"/>
            <a:ext cx="2194560" cy="174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04309" y="4872445"/>
            <a:ext cx="1934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N3GPP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8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15" y="940526"/>
            <a:ext cx="1942012" cy="5251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63886" y="944880"/>
            <a:ext cx="2059578" cy="5251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570720" y="923109"/>
            <a:ext cx="2046515" cy="5251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27910" y="1323703"/>
            <a:ext cx="1036320" cy="1105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 (MBMS)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4847" y="2773680"/>
            <a:ext cx="1036320" cy="1105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(Location)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7" idx="3"/>
          </p:cNvCxnSpPr>
          <p:nvPr/>
        </p:nvCxnSpPr>
        <p:spPr>
          <a:xfrm>
            <a:off x="2264230" y="1876697"/>
            <a:ext cx="7297781" cy="217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1167" y="3335383"/>
            <a:ext cx="7297781" cy="217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02080" y="522515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N3GPP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90754" y="570412"/>
            <a:ext cx="1112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MCGWUE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023566" y="539932"/>
            <a:ext cx="122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 System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490756" y="3566161"/>
            <a:ext cx="1036320" cy="1105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 (MBMS)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77693" y="5016138"/>
            <a:ext cx="1036320" cy="1105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(Location)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548846" y="4110447"/>
            <a:ext cx="3013165" cy="174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6" idx="3"/>
          </p:cNvCxnSpPr>
          <p:nvPr/>
        </p:nvCxnSpPr>
        <p:spPr>
          <a:xfrm>
            <a:off x="6514013" y="5569132"/>
            <a:ext cx="3074124" cy="13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769326" y="5251269"/>
            <a:ext cx="2194560" cy="174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04309" y="4872445"/>
            <a:ext cx="1934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N3GPP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43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Woodward 2</dc:creator>
  <cp:lastModifiedBy>Tim Woodward 2</cp:lastModifiedBy>
  <cp:revision>1</cp:revision>
  <dcterms:created xsi:type="dcterms:W3CDTF">2024-11-21T14:21:54Z</dcterms:created>
  <dcterms:modified xsi:type="dcterms:W3CDTF">2024-11-21T14:23:00Z</dcterms:modified>
</cp:coreProperties>
</file>