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0"/>
  </p:notesMasterIdLst>
  <p:sldIdLst>
    <p:sldId id="256" r:id="rId2"/>
    <p:sldId id="311" r:id="rId3"/>
    <p:sldId id="316" r:id="rId4"/>
    <p:sldId id="314" r:id="rId5"/>
    <p:sldId id="320" r:id="rId6"/>
    <p:sldId id="315" r:id="rId7"/>
    <p:sldId id="319" r:id="rId8"/>
    <p:sldId id="276" r:id="rId9"/>
  </p:sldIdLst>
  <p:sldSz cx="9144000" cy="5143500" type="screen16x9"/>
  <p:notesSz cx="6858000" cy="9144000"/>
  <p:embeddedFontLst>
    <p:embeddedFont>
      <p:font typeface="Google Sans" panose="020B0503030502040204" pitchFamily="34" charset="0"/>
      <p:regular r:id="rId11"/>
      <p:bold r:id="rId12"/>
      <p:italic r:id="rId13"/>
      <p:boldItalic r:id="rId14"/>
    </p:embeddedFont>
    <p:embeddedFont>
      <p:font typeface="Google Sans Medium" panose="020B0503030502040204" pitchFamily="34" charset="0"/>
      <p:regular r:id="rId15"/>
      <p:bold r:id="rId16"/>
      <p:italic r:id="rId17"/>
      <p:boldItalic r:id="rId18"/>
    </p:embeddedFont>
    <p:embeddedFont>
      <p:font typeface="Helvetica Neue Light" panose="02000403000000020004" pitchFamily="2" charset="0"/>
      <p:regular r:id="rId19"/>
      <p:bold r:id="rId20"/>
      <p:italic r:id="rId21"/>
      <p:boldItalic r:id="rId22"/>
    </p:embeddedFont>
    <p:embeddedFont>
      <p:font typeface="Roboto" panose="02000000000000000000" pitchFamily="2"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6" roundtripDataSignature="AMtx7mhkRsD/tm5aDZ19dDYHDyH8aHzAE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502C3A4-FA4A-4054-A8D4-AF8BA30631A4}">
  <a:tblStyle styleId="{F502C3A4-FA4A-4054-A8D4-AF8BA30631A4}"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72"/>
    <p:restoredTop sz="97273"/>
  </p:normalViewPr>
  <p:slideViewPr>
    <p:cSldViewPr snapToGrid="0">
      <p:cViewPr varScale="1">
        <p:scale>
          <a:sx n="169" d="100"/>
          <a:sy n="169" d="100"/>
        </p:scale>
        <p:origin x="47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26" Type="http://schemas.openxmlformats.org/officeDocument/2006/relationships/font" Target="fonts/font16.fntdata"/><Relationship Id="rId3" Type="http://schemas.openxmlformats.org/officeDocument/2006/relationships/slide" Target="slides/slide2.xml"/><Relationship Id="rId21" Type="http://schemas.openxmlformats.org/officeDocument/2006/relationships/font" Target="fonts/font11.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font" Target="fonts/font15.fntdata"/><Relationship Id="rId46"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font" Target="fonts/font14.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font" Target="fonts/font13.fntdata"/><Relationship Id="rId49" Type="http://schemas.openxmlformats.org/officeDocument/2006/relationships/theme" Target="theme/theme1.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font" Target="fonts/font12.fntdata"/><Relationship Id="rId4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6" name="Google Shape;24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Thanks for joining </a:t>
            </a:r>
            <a:r>
              <a:rPr lang="en-US" dirty="0" err="1"/>
              <a:t>techTalk</a:t>
            </a:r>
            <a:r>
              <a:rPr lang="en-US" dirty="0"/>
              <a:t>.</a:t>
            </a:r>
          </a:p>
          <a:p>
            <a:pPr marL="0" lvl="0" indent="0" algn="l" rtl="0">
              <a:lnSpc>
                <a:spcPct val="100000"/>
              </a:lnSpc>
              <a:spcBef>
                <a:spcPts val="0"/>
              </a:spcBef>
              <a:spcAft>
                <a:spcPts val="0"/>
              </a:spcAft>
              <a:buSzPts val="1400"/>
              <a:buNone/>
            </a:pPr>
            <a:r>
              <a:rPr lang="en-US" dirty="0"/>
              <a:t>I am Ellen in Google’s 3GPP standard team at Pixel.  </a:t>
            </a:r>
          </a:p>
          <a:p>
            <a:pPr marL="0" lvl="0" indent="0" algn="l" rtl="0">
              <a:lnSpc>
                <a:spcPct val="100000"/>
              </a:lnSpc>
              <a:spcBef>
                <a:spcPts val="0"/>
              </a:spcBef>
              <a:spcAft>
                <a:spcPts val="0"/>
              </a:spcAft>
              <a:buSzPts val="1400"/>
              <a:buNone/>
            </a:pPr>
            <a:r>
              <a:rPr lang="en-US" dirty="0"/>
              <a:t>In 3GPP, I am delegate of System architecture WG (SA2) of 3GPP network.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 provides updates on 6G status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 You might already hear 6G here and there a lot. </a:t>
            </a:r>
          </a:p>
          <a:p>
            <a:pPr marL="0" lvl="0" indent="0" algn="l" rtl="0">
              <a:lnSpc>
                <a:spcPct val="100000"/>
              </a:lnSpc>
              <a:spcBef>
                <a:spcPts val="0"/>
              </a:spcBef>
              <a:spcAft>
                <a:spcPts val="0"/>
              </a:spcAft>
              <a:buSzPts val="1400"/>
              <a:buNone/>
            </a:pPr>
            <a:r>
              <a:rPr lang="en-US" dirty="0"/>
              <a:t>- after this talk, you can learn enough background knowledge to catch up on going 6G news and discussion.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Please feel free to raise your hand if questions</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9" name="Google Shape;53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Google Cover Slide">
  <p:cSld name="CUSTOM_2_1">
    <p:bg>
      <p:bgPr>
        <a:solidFill>
          <a:srgbClr val="FFFFFF"/>
        </a:solidFill>
        <a:effectLst/>
      </p:bgPr>
    </p:bg>
    <p:spTree>
      <p:nvGrpSpPr>
        <p:cNvPr id="1" name="Shape 8"/>
        <p:cNvGrpSpPr/>
        <p:nvPr/>
      </p:nvGrpSpPr>
      <p:grpSpPr>
        <a:xfrm>
          <a:off x="0" y="0"/>
          <a:ext cx="0" cy="0"/>
          <a:chOff x="0" y="0"/>
          <a:chExt cx="0" cy="0"/>
        </a:xfrm>
      </p:grpSpPr>
      <p:pic>
        <p:nvPicPr>
          <p:cNvPr id="9" name="Google Shape;9;p8"/>
          <p:cNvPicPr preferRelativeResize="0"/>
          <p:nvPr/>
        </p:nvPicPr>
        <p:blipFill rotWithShape="1">
          <a:blip r:embed="rId2">
            <a:alphaModFix/>
          </a:blip>
          <a:srcRect r="-4481"/>
          <a:stretch/>
        </p:blipFill>
        <p:spPr>
          <a:xfrm>
            <a:off x="522575" y="319550"/>
            <a:ext cx="772876" cy="2394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Half Color Grey - Core Yellow">
  <p:cSld name="TITLE_2_1_2">
    <p:spTree>
      <p:nvGrpSpPr>
        <p:cNvPr id="1" name="Shape 120"/>
        <p:cNvGrpSpPr/>
        <p:nvPr/>
      </p:nvGrpSpPr>
      <p:grpSpPr>
        <a:xfrm>
          <a:off x="0" y="0"/>
          <a:ext cx="0" cy="0"/>
          <a:chOff x="0" y="0"/>
          <a:chExt cx="0" cy="0"/>
        </a:xfrm>
      </p:grpSpPr>
      <p:sp>
        <p:nvSpPr>
          <p:cNvPr id="121" name="Google Shape;121;p18"/>
          <p:cNvSpPr/>
          <p:nvPr/>
        </p:nvSpPr>
        <p:spPr>
          <a:xfrm>
            <a:off x="4554300" y="0"/>
            <a:ext cx="4589700" cy="5143500"/>
          </a:xfrm>
          <a:prstGeom prst="rect">
            <a:avLst/>
          </a:prstGeom>
          <a:solidFill>
            <a:srgbClr val="F1F3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18"/>
          <p:cNvSpPr/>
          <p:nvPr/>
        </p:nvSpPr>
        <p:spPr>
          <a:xfrm>
            <a:off x="426300" y="492975"/>
            <a:ext cx="7797000" cy="414300"/>
          </a:xfrm>
          <a:prstGeom prst="rect">
            <a:avLst/>
          </a:prstGeom>
          <a:noFill/>
          <a:ln>
            <a:noFill/>
          </a:ln>
        </p:spPr>
        <p:txBody>
          <a:bodyPr spcFirstLastPara="1" wrap="square" lIns="19050" tIns="19050" rIns="19050" bIns="19050" anchor="t" anchorCtr="0">
            <a:noAutofit/>
          </a:bodyPr>
          <a:lstStyle/>
          <a:p>
            <a:pPr marL="0" marR="0" lvl="0" indent="0" algn="l" rtl="0">
              <a:lnSpc>
                <a:spcPct val="90000"/>
              </a:lnSpc>
              <a:spcBef>
                <a:spcPts val="0"/>
              </a:spcBef>
              <a:spcAft>
                <a:spcPts val="0"/>
              </a:spcAft>
              <a:buClr>
                <a:schemeClr val="dk1"/>
              </a:buClr>
              <a:buSzPts val="1100"/>
              <a:buFont typeface="Arial"/>
              <a:buNone/>
            </a:pPr>
            <a:endParaRPr sz="2400" b="0" i="0" u="none" strike="noStrike" cap="none">
              <a:solidFill>
                <a:srgbClr val="3C4043"/>
              </a:solidFill>
              <a:latin typeface="Google Sans"/>
              <a:ea typeface="Google Sans"/>
              <a:cs typeface="Google Sans"/>
              <a:sym typeface="Google Sans"/>
            </a:endParaRPr>
          </a:p>
        </p:txBody>
      </p:sp>
      <p:sp>
        <p:nvSpPr>
          <p:cNvPr id="123" name="Google Shape;123;p18"/>
          <p:cNvSpPr/>
          <p:nvPr/>
        </p:nvSpPr>
        <p:spPr>
          <a:xfrm>
            <a:off x="-22468" y="235365"/>
            <a:ext cx="57900" cy="4672800"/>
          </a:xfrm>
          <a:prstGeom prst="rect">
            <a:avLst/>
          </a:prstGeom>
          <a:solidFill>
            <a:srgbClr val="FBBC0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124" name="Google Shape;124;p18"/>
          <p:cNvSpPr txBox="1">
            <a:spLocks noGrp="1"/>
          </p:cNvSpPr>
          <p:nvPr>
            <p:ph type="body" idx="1"/>
          </p:nvPr>
        </p:nvSpPr>
        <p:spPr>
          <a:xfrm>
            <a:off x="362563" y="2175900"/>
            <a:ext cx="2976600" cy="2046300"/>
          </a:xfrm>
          <a:prstGeom prst="rect">
            <a:avLst/>
          </a:prstGeom>
          <a:noFill/>
          <a:ln>
            <a:noFill/>
          </a:ln>
        </p:spPr>
        <p:txBody>
          <a:bodyPr spcFirstLastPara="1" wrap="square" lIns="91425" tIns="91425" rIns="91425" bIns="91425" anchor="t" anchorCtr="0">
            <a:noAutofit/>
          </a:bodyPr>
          <a:lstStyle>
            <a:lvl1pPr marL="457200" marR="0" lvl="0"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125" name="Google Shape;125;p18"/>
          <p:cNvSpPr txBox="1">
            <a:spLocks noGrp="1"/>
          </p:cNvSpPr>
          <p:nvPr>
            <p:ph type="title"/>
          </p:nvPr>
        </p:nvSpPr>
        <p:spPr>
          <a:xfrm>
            <a:off x="362563" y="1365900"/>
            <a:ext cx="38646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grpSp>
        <p:nvGrpSpPr>
          <p:cNvPr id="126" name="Google Shape;126;p18"/>
          <p:cNvGrpSpPr/>
          <p:nvPr/>
        </p:nvGrpSpPr>
        <p:grpSpPr>
          <a:xfrm>
            <a:off x="8469122" y="4803781"/>
            <a:ext cx="420491" cy="137010"/>
            <a:chOff x="0" y="0"/>
            <a:chExt cx="2077525" cy="676925"/>
          </a:xfrm>
        </p:grpSpPr>
        <p:sp>
          <p:nvSpPr>
            <p:cNvPr id="127" name="Google Shape;127;p18"/>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28" name="Google Shape;128;p18"/>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29" name="Google Shape;129;p18"/>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30" name="Google Shape;130;p18"/>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31" name="Google Shape;131;p18"/>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32" name="Google Shape;132;p18"/>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ody Slide - Basic Text - Yellow">
  <p:cSld name="TITLE_2_3_3_1">
    <p:spTree>
      <p:nvGrpSpPr>
        <p:cNvPr id="1" name="Shape 133"/>
        <p:cNvGrpSpPr/>
        <p:nvPr/>
      </p:nvGrpSpPr>
      <p:grpSpPr>
        <a:xfrm>
          <a:off x="0" y="0"/>
          <a:ext cx="0" cy="0"/>
          <a:chOff x="0" y="0"/>
          <a:chExt cx="0" cy="0"/>
        </a:xfrm>
      </p:grpSpPr>
      <p:sp>
        <p:nvSpPr>
          <p:cNvPr id="134" name="Google Shape;134;p19"/>
          <p:cNvSpPr txBox="1">
            <a:spLocks noGrp="1"/>
          </p:cNvSpPr>
          <p:nvPr>
            <p:ph type="body" idx="1"/>
          </p:nvPr>
        </p:nvSpPr>
        <p:spPr>
          <a:xfrm>
            <a:off x="344500" y="1957700"/>
            <a:ext cx="3946200" cy="1606800"/>
          </a:xfrm>
          <a:prstGeom prst="rect">
            <a:avLst/>
          </a:prstGeom>
          <a:noFill/>
          <a:ln>
            <a:noFill/>
          </a:ln>
        </p:spPr>
        <p:txBody>
          <a:bodyPr spcFirstLastPara="1" wrap="square" lIns="91425" tIns="91425" rIns="91425" bIns="91425" anchor="t" anchorCtr="0">
            <a:noAutofit/>
          </a:bodyPr>
          <a:lstStyle>
            <a:lvl1pPr marL="457200" marR="0" lvl="0"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135" name="Google Shape;135;p19"/>
          <p:cNvSpPr/>
          <p:nvPr/>
        </p:nvSpPr>
        <p:spPr>
          <a:xfrm>
            <a:off x="344501" y="416775"/>
            <a:ext cx="7797000" cy="414300"/>
          </a:xfrm>
          <a:prstGeom prst="rect">
            <a:avLst/>
          </a:prstGeom>
          <a:noFill/>
          <a:ln>
            <a:noFill/>
          </a:ln>
        </p:spPr>
        <p:txBody>
          <a:bodyPr spcFirstLastPara="1" wrap="square" lIns="19050" tIns="19050" rIns="19050" bIns="19050" anchor="t" anchorCtr="0">
            <a:noAutofit/>
          </a:bodyPr>
          <a:lstStyle/>
          <a:p>
            <a:pPr marL="0" marR="0" lvl="0" indent="0" algn="l" rtl="0">
              <a:lnSpc>
                <a:spcPct val="90000"/>
              </a:lnSpc>
              <a:spcBef>
                <a:spcPts val="0"/>
              </a:spcBef>
              <a:spcAft>
                <a:spcPts val="0"/>
              </a:spcAft>
              <a:buClr>
                <a:schemeClr val="dk1"/>
              </a:buClr>
              <a:buSzPts val="1100"/>
              <a:buFont typeface="Arial"/>
              <a:buNone/>
            </a:pPr>
            <a:endParaRPr sz="2400" b="0" i="0" u="none" strike="noStrike" cap="none">
              <a:solidFill>
                <a:srgbClr val="3C4043"/>
              </a:solidFill>
              <a:latin typeface="Google Sans"/>
              <a:ea typeface="Google Sans"/>
              <a:cs typeface="Google Sans"/>
              <a:sym typeface="Google Sans"/>
            </a:endParaRPr>
          </a:p>
        </p:txBody>
      </p:sp>
      <p:sp>
        <p:nvSpPr>
          <p:cNvPr id="136" name="Google Shape;136;p19"/>
          <p:cNvSpPr/>
          <p:nvPr/>
        </p:nvSpPr>
        <p:spPr>
          <a:xfrm>
            <a:off x="-22468" y="235365"/>
            <a:ext cx="57900" cy="4672800"/>
          </a:xfrm>
          <a:prstGeom prst="rect">
            <a:avLst/>
          </a:prstGeom>
          <a:solidFill>
            <a:srgbClr val="FBBC0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137" name="Google Shape;137;p19"/>
          <p:cNvSpPr txBox="1">
            <a:spLocks noGrp="1"/>
          </p:cNvSpPr>
          <p:nvPr>
            <p:ph type="title"/>
          </p:nvPr>
        </p:nvSpPr>
        <p:spPr>
          <a:xfrm>
            <a:off x="344501" y="264375"/>
            <a:ext cx="77970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grpSp>
        <p:nvGrpSpPr>
          <p:cNvPr id="138" name="Google Shape;138;p19"/>
          <p:cNvGrpSpPr/>
          <p:nvPr/>
        </p:nvGrpSpPr>
        <p:grpSpPr>
          <a:xfrm>
            <a:off x="8469122" y="4803781"/>
            <a:ext cx="420491" cy="137010"/>
            <a:chOff x="0" y="0"/>
            <a:chExt cx="2077525" cy="676925"/>
          </a:xfrm>
        </p:grpSpPr>
        <p:sp>
          <p:nvSpPr>
            <p:cNvPr id="139" name="Google Shape;139;p19"/>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40" name="Google Shape;140;p19"/>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41" name="Google Shape;141;p19"/>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42" name="Google Shape;142;p19"/>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43" name="Google Shape;143;p19"/>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44" name="Google Shape;144;p19"/>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ody Slide - Bulleted List - Yellow">
  <p:cSld name="TITLE_2_3_1_1">
    <p:spTree>
      <p:nvGrpSpPr>
        <p:cNvPr id="1" name="Shape 145"/>
        <p:cNvGrpSpPr/>
        <p:nvPr/>
      </p:nvGrpSpPr>
      <p:grpSpPr>
        <a:xfrm>
          <a:off x="0" y="0"/>
          <a:ext cx="0" cy="0"/>
          <a:chOff x="0" y="0"/>
          <a:chExt cx="0" cy="0"/>
        </a:xfrm>
      </p:grpSpPr>
      <p:sp>
        <p:nvSpPr>
          <p:cNvPr id="146" name="Google Shape;146;p20"/>
          <p:cNvSpPr txBox="1">
            <a:spLocks noGrp="1"/>
          </p:cNvSpPr>
          <p:nvPr>
            <p:ph type="body" idx="1"/>
          </p:nvPr>
        </p:nvSpPr>
        <p:spPr>
          <a:xfrm>
            <a:off x="837575" y="1716000"/>
            <a:ext cx="4697400" cy="2046300"/>
          </a:xfrm>
          <a:prstGeom prst="rect">
            <a:avLst/>
          </a:prstGeom>
          <a:noFill/>
          <a:ln>
            <a:noFill/>
          </a:ln>
        </p:spPr>
        <p:txBody>
          <a:bodyPr spcFirstLastPara="1" wrap="square" lIns="91425" tIns="91425" rIns="91425" bIns="91425" anchor="t" anchorCtr="0">
            <a:noAutofit/>
          </a:bodyPr>
          <a:lstStyle>
            <a:lvl1pPr marL="457200" marR="0" lvl="0"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147" name="Google Shape;147;p20"/>
          <p:cNvSpPr/>
          <p:nvPr/>
        </p:nvSpPr>
        <p:spPr>
          <a:xfrm>
            <a:off x="297376" y="406125"/>
            <a:ext cx="7797000" cy="414300"/>
          </a:xfrm>
          <a:prstGeom prst="rect">
            <a:avLst/>
          </a:prstGeom>
          <a:noFill/>
          <a:ln>
            <a:noFill/>
          </a:ln>
        </p:spPr>
        <p:txBody>
          <a:bodyPr spcFirstLastPara="1" wrap="square" lIns="19050" tIns="19050" rIns="19050" bIns="19050" anchor="t" anchorCtr="0">
            <a:noAutofit/>
          </a:bodyPr>
          <a:lstStyle/>
          <a:p>
            <a:pPr marL="0" marR="0" lvl="0" indent="0" algn="l" rtl="0">
              <a:lnSpc>
                <a:spcPct val="90000"/>
              </a:lnSpc>
              <a:spcBef>
                <a:spcPts val="0"/>
              </a:spcBef>
              <a:spcAft>
                <a:spcPts val="0"/>
              </a:spcAft>
              <a:buClr>
                <a:schemeClr val="dk1"/>
              </a:buClr>
              <a:buSzPts val="1100"/>
              <a:buFont typeface="Arial"/>
              <a:buNone/>
            </a:pPr>
            <a:endParaRPr sz="2400" b="0" i="0" u="none" strike="noStrike" cap="none">
              <a:solidFill>
                <a:srgbClr val="3C4043"/>
              </a:solidFill>
              <a:latin typeface="Google Sans"/>
              <a:ea typeface="Google Sans"/>
              <a:cs typeface="Google Sans"/>
              <a:sym typeface="Google Sans"/>
            </a:endParaRPr>
          </a:p>
        </p:txBody>
      </p:sp>
      <p:sp>
        <p:nvSpPr>
          <p:cNvPr id="148" name="Google Shape;148;p20"/>
          <p:cNvSpPr txBox="1"/>
          <p:nvPr/>
        </p:nvSpPr>
        <p:spPr>
          <a:xfrm>
            <a:off x="7934700" y="218775"/>
            <a:ext cx="1209300" cy="30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 sz="600" b="0" i="0" u="none" strike="noStrike" cap="none">
                <a:solidFill>
                  <a:srgbClr val="D9D9D9"/>
                </a:solidFill>
                <a:latin typeface="Roboto"/>
                <a:ea typeface="Roboto"/>
                <a:cs typeface="Roboto"/>
                <a:sym typeface="Roboto"/>
              </a:rPr>
              <a:t>Proprietary + Confidential</a:t>
            </a:r>
            <a:endParaRPr sz="600" b="0" i="0" u="none" strike="noStrike" cap="none">
              <a:solidFill>
                <a:srgbClr val="D9D9D9"/>
              </a:solidFill>
              <a:latin typeface="Roboto"/>
              <a:ea typeface="Roboto"/>
              <a:cs typeface="Roboto"/>
              <a:sym typeface="Roboto"/>
            </a:endParaRPr>
          </a:p>
        </p:txBody>
      </p:sp>
      <p:sp>
        <p:nvSpPr>
          <p:cNvPr id="149" name="Google Shape;149;p20"/>
          <p:cNvSpPr/>
          <p:nvPr/>
        </p:nvSpPr>
        <p:spPr>
          <a:xfrm>
            <a:off x="-22468" y="235365"/>
            <a:ext cx="57900" cy="4672800"/>
          </a:xfrm>
          <a:prstGeom prst="rect">
            <a:avLst/>
          </a:prstGeom>
          <a:solidFill>
            <a:srgbClr val="FBBC0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150" name="Google Shape;150;p20"/>
          <p:cNvSpPr txBox="1">
            <a:spLocks noGrp="1"/>
          </p:cNvSpPr>
          <p:nvPr>
            <p:ph type="title"/>
          </p:nvPr>
        </p:nvSpPr>
        <p:spPr>
          <a:xfrm>
            <a:off x="344501" y="264375"/>
            <a:ext cx="77970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grpSp>
        <p:nvGrpSpPr>
          <p:cNvPr id="151" name="Google Shape;151;p20"/>
          <p:cNvGrpSpPr/>
          <p:nvPr/>
        </p:nvGrpSpPr>
        <p:grpSpPr>
          <a:xfrm>
            <a:off x="8469122" y="4803781"/>
            <a:ext cx="420491" cy="137010"/>
            <a:chOff x="0" y="0"/>
            <a:chExt cx="2077525" cy="676925"/>
          </a:xfrm>
        </p:grpSpPr>
        <p:sp>
          <p:nvSpPr>
            <p:cNvPr id="152" name="Google Shape;152;p20"/>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53" name="Google Shape;153;p20"/>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54" name="Google Shape;154;p20"/>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55" name="Google Shape;155;p20"/>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56" name="Google Shape;156;p20"/>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57" name="Google Shape;157;p20"/>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ody Slide - Basic Text - Green">
  <p:cSld name="TITLE_2_3_3_1_1">
    <p:spTree>
      <p:nvGrpSpPr>
        <p:cNvPr id="1" name="Shape 158"/>
        <p:cNvGrpSpPr/>
        <p:nvPr/>
      </p:nvGrpSpPr>
      <p:grpSpPr>
        <a:xfrm>
          <a:off x="0" y="0"/>
          <a:ext cx="0" cy="0"/>
          <a:chOff x="0" y="0"/>
          <a:chExt cx="0" cy="0"/>
        </a:xfrm>
      </p:grpSpPr>
      <p:sp>
        <p:nvSpPr>
          <p:cNvPr id="159" name="Google Shape;159;p21"/>
          <p:cNvSpPr txBox="1">
            <a:spLocks noGrp="1"/>
          </p:cNvSpPr>
          <p:nvPr>
            <p:ph type="body" idx="1"/>
          </p:nvPr>
        </p:nvSpPr>
        <p:spPr>
          <a:xfrm>
            <a:off x="344500" y="1957700"/>
            <a:ext cx="3946200" cy="1606800"/>
          </a:xfrm>
          <a:prstGeom prst="rect">
            <a:avLst/>
          </a:prstGeom>
          <a:noFill/>
          <a:ln>
            <a:noFill/>
          </a:ln>
        </p:spPr>
        <p:txBody>
          <a:bodyPr spcFirstLastPara="1" wrap="square" lIns="91425" tIns="91425" rIns="91425" bIns="91425" anchor="t" anchorCtr="0">
            <a:noAutofit/>
          </a:bodyPr>
          <a:lstStyle>
            <a:lvl1pPr marL="457200" marR="0" lvl="0"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160" name="Google Shape;160;p21"/>
          <p:cNvSpPr/>
          <p:nvPr/>
        </p:nvSpPr>
        <p:spPr>
          <a:xfrm>
            <a:off x="344501" y="416775"/>
            <a:ext cx="7797000" cy="414300"/>
          </a:xfrm>
          <a:prstGeom prst="rect">
            <a:avLst/>
          </a:prstGeom>
          <a:noFill/>
          <a:ln>
            <a:noFill/>
          </a:ln>
        </p:spPr>
        <p:txBody>
          <a:bodyPr spcFirstLastPara="1" wrap="square" lIns="19050" tIns="19050" rIns="19050" bIns="19050" anchor="t" anchorCtr="0">
            <a:noAutofit/>
          </a:bodyPr>
          <a:lstStyle/>
          <a:p>
            <a:pPr marL="0" marR="0" lvl="0" indent="0" algn="l" rtl="0">
              <a:lnSpc>
                <a:spcPct val="90000"/>
              </a:lnSpc>
              <a:spcBef>
                <a:spcPts val="0"/>
              </a:spcBef>
              <a:spcAft>
                <a:spcPts val="0"/>
              </a:spcAft>
              <a:buClr>
                <a:schemeClr val="dk1"/>
              </a:buClr>
              <a:buSzPts val="1100"/>
              <a:buFont typeface="Arial"/>
              <a:buNone/>
            </a:pPr>
            <a:endParaRPr sz="2400" b="0" i="0" u="none" strike="noStrike" cap="none">
              <a:solidFill>
                <a:srgbClr val="3C4043"/>
              </a:solidFill>
              <a:latin typeface="Google Sans"/>
              <a:ea typeface="Google Sans"/>
              <a:cs typeface="Google Sans"/>
              <a:sym typeface="Google Sans"/>
            </a:endParaRPr>
          </a:p>
        </p:txBody>
      </p:sp>
      <p:sp>
        <p:nvSpPr>
          <p:cNvPr id="161" name="Google Shape;161;p21"/>
          <p:cNvSpPr txBox="1"/>
          <p:nvPr/>
        </p:nvSpPr>
        <p:spPr>
          <a:xfrm>
            <a:off x="7934700" y="218775"/>
            <a:ext cx="1209300" cy="30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 sz="600" b="0" i="0" u="none" strike="noStrike" cap="none">
                <a:solidFill>
                  <a:srgbClr val="D9D9D9"/>
                </a:solidFill>
                <a:latin typeface="Roboto"/>
                <a:ea typeface="Roboto"/>
                <a:cs typeface="Roboto"/>
                <a:sym typeface="Roboto"/>
              </a:rPr>
              <a:t>Proprietary + Confidential</a:t>
            </a:r>
            <a:endParaRPr sz="600" b="0" i="0" u="none" strike="noStrike" cap="none">
              <a:solidFill>
                <a:srgbClr val="D9D9D9"/>
              </a:solidFill>
              <a:latin typeface="Roboto"/>
              <a:ea typeface="Roboto"/>
              <a:cs typeface="Roboto"/>
              <a:sym typeface="Roboto"/>
            </a:endParaRPr>
          </a:p>
        </p:txBody>
      </p:sp>
      <p:sp>
        <p:nvSpPr>
          <p:cNvPr id="162" name="Google Shape;162;p21"/>
          <p:cNvSpPr/>
          <p:nvPr/>
        </p:nvSpPr>
        <p:spPr>
          <a:xfrm>
            <a:off x="-22468" y="235365"/>
            <a:ext cx="57900" cy="4672800"/>
          </a:xfrm>
          <a:prstGeom prst="rect">
            <a:avLst/>
          </a:prstGeom>
          <a:solidFill>
            <a:srgbClr val="34A853"/>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163" name="Google Shape;163;p21"/>
          <p:cNvSpPr txBox="1">
            <a:spLocks noGrp="1"/>
          </p:cNvSpPr>
          <p:nvPr>
            <p:ph type="title"/>
          </p:nvPr>
        </p:nvSpPr>
        <p:spPr>
          <a:xfrm>
            <a:off x="344501" y="264375"/>
            <a:ext cx="77970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grpSp>
        <p:nvGrpSpPr>
          <p:cNvPr id="164" name="Google Shape;164;p21"/>
          <p:cNvGrpSpPr/>
          <p:nvPr/>
        </p:nvGrpSpPr>
        <p:grpSpPr>
          <a:xfrm>
            <a:off x="8469122" y="4803781"/>
            <a:ext cx="420491" cy="137010"/>
            <a:chOff x="0" y="0"/>
            <a:chExt cx="2077525" cy="676925"/>
          </a:xfrm>
        </p:grpSpPr>
        <p:sp>
          <p:nvSpPr>
            <p:cNvPr id="165" name="Google Shape;165;p21"/>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66" name="Google Shape;166;p21"/>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67" name="Google Shape;167;p21"/>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68" name="Google Shape;168;p21"/>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69" name="Google Shape;169;p21"/>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70" name="Google Shape;170;p21"/>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ody Slide - Bulleted List - Green">
  <p:cSld name="TITLE_2_3_1_1_1">
    <p:spTree>
      <p:nvGrpSpPr>
        <p:cNvPr id="1" name="Shape 171"/>
        <p:cNvGrpSpPr/>
        <p:nvPr/>
      </p:nvGrpSpPr>
      <p:grpSpPr>
        <a:xfrm>
          <a:off x="0" y="0"/>
          <a:ext cx="0" cy="0"/>
          <a:chOff x="0" y="0"/>
          <a:chExt cx="0" cy="0"/>
        </a:xfrm>
      </p:grpSpPr>
      <p:sp>
        <p:nvSpPr>
          <p:cNvPr id="172" name="Google Shape;172;p22"/>
          <p:cNvSpPr txBox="1">
            <a:spLocks noGrp="1"/>
          </p:cNvSpPr>
          <p:nvPr>
            <p:ph type="body" idx="1"/>
          </p:nvPr>
        </p:nvSpPr>
        <p:spPr>
          <a:xfrm>
            <a:off x="364025" y="4743625"/>
            <a:ext cx="4345800" cy="3756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1pPr>
            <a:lvl2pPr marL="914400" marR="0" lvl="1"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2pPr>
            <a:lvl3pPr marL="1371600" marR="0" lvl="2"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3pPr>
            <a:lvl4pPr marL="1828800" marR="0" lvl="3"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4pPr>
            <a:lvl5pPr marL="2286000" marR="0" lvl="4"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5pPr>
            <a:lvl6pPr marL="2743200" marR="0" lvl="5"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6pPr>
            <a:lvl7pPr marL="3200400" marR="0" lvl="6"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7pPr>
            <a:lvl8pPr marL="3657600" marR="0" lvl="7"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8pPr>
            <a:lvl9pPr marL="4114800" marR="0" lvl="8"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9pPr>
          </a:lstStyle>
          <a:p>
            <a:endParaRPr/>
          </a:p>
        </p:txBody>
      </p:sp>
      <p:sp>
        <p:nvSpPr>
          <p:cNvPr id="173" name="Google Shape;173;p22"/>
          <p:cNvSpPr txBox="1">
            <a:spLocks noGrp="1"/>
          </p:cNvSpPr>
          <p:nvPr>
            <p:ph type="body" idx="2"/>
          </p:nvPr>
        </p:nvSpPr>
        <p:spPr>
          <a:xfrm>
            <a:off x="837575" y="1716000"/>
            <a:ext cx="4697400" cy="2046300"/>
          </a:xfrm>
          <a:prstGeom prst="rect">
            <a:avLst/>
          </a:prstGeom>
          <a:noFill/>
          <a:ln>
            <a:noFill/>
          </a:ln>
        </p:spPr>
        <p:txBody>
          <a:bodyPr spcFirstLastPara="1" wrap="square" lIns="91425" tIns="91425" rIns="91425" bIns="91425" anchor="t" anchorCtr="0">
            <a:noAutofit/>
          </a:bodyPr>
          <a:lstStyle>
            <a:lvl1pPr marL="457200" marR="0" lvl="0"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174" name="Google Shape;174;p22"/>
          <p:cNvSpPr/>
          <p:nvPr/>
        </p:nvSpPr>
        <p:spPr>
          <a:xfrm>
            <a:off x="297376" y="406125"/>
            <a:ext cx="7797000" cy="414300"/>
          </a:xfrm>
          <a:prstGeom prst="rect">
            <a:avLst/>
          </a:prstGeom>
          <a:noFill/>
          <a:ln>
            <a:noFill/>
          </a:ln>
        </p:spPr>
        <p:txBody>
          <a:bodyPr spcFirstLastPara="1" wrap="square" lIns="19050" tIns="19050" rIns="19050" bIns="19050" anchor="t" anchorCtr="0">
            <a:noAutofit/>
          </a:bodyPr>
          <a:lstStyle/>
          <a:p>
            <a:pPr marL="0" marR="0" lvl="0" indent="0" algn="l" rtl="0">
              <a:lnSpc>
                <a:spcPct val="90000"/>
              </a:lnSpc>
              <a:spcBef>
                <a:spcPts val="0"/>
              </a:spcBef>
              <a:spcAft>
                <a:spcPts val="0"/>
              </a:spcAft>
              <a:buClr>
                <a:schemeClr val="dk1"/>
              </a:buClr>
              <a:buSzPts val="1100"/>
              <a:buFont typeface="Arial"/>
              <a:buNone/>
            </a:pPr>
            <a:endParaRPr sz="2400" b="0" i="0" u="none" strike="noStrike" cap="none">
              <a:solidFill>
                <a:srgbClr val="3C4043"/>
              </a:solidFill>
              <a:latin typeface="Google Sans"/>
              <a:ea typeface="Google Sans"/>
              <a:cs typeface="Google Sans"/>
              <a:sym typeface="Google Sans"/>
            </a:endParaRPr>
          </a:p>
        </p:txBody>
      </p:sp>
      <p:sp>
        <p:nvSpPr>
          <p:cNvPr id="175" name="Google Shape;175;p22"/>
          <p:cNvSpPr txBox="1"/>
          <p:nvPr/>
        </p:nvSpPr>
        <p:spPr>
          <a:xfrm>
            <a:off x="7934700" y="218775"/>
            <a:ext cx="1209300" cy="30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 sz="600" b="0" i="0" u="none" strike="noStrike" cap="none">
                <a:solidFill>
                  <a:srgbClr val="D9D9D9"/>
                </a:solidFill>
                <a:latin typeface="Roboto"/>
                <a:ea typeface="Roboto"/>
                <a:cs typeface="Roboto"/>
                <a:sym typeface="Roboto"/>
              </a:rPr>
              <a:t>Proprietary + Confidential</a:t>
            </a:r>
            <a:endParaRPr sz="600" b="0" i="0" u="none" strike="noStrike" cap="none">
              <a:solidFill>
                <a:srgbClr val="D9D9D9"/>
              </a:solidFill>
              <a:latin typeface="Roboto"/>
              <a:ea typeface="Roboto"/>
              <a:cs typeface="Roboto"/>
              <a:sym typeface="Roboto"/>
            </a:endParaRPr>
          </a:p>
        </p:txBody>
      </p:sp>
      <p:sp>
        <p:nvSpPr>
          <p:cNvPr id="176" name="Google Shape;176;p22"/>
          <p:cNvSpPr/>
          <p:nvPr/>
        </p:nvSpPr>
        <p:spPr>
          <a:xfrm>
            <a:off x="-22468" y="235365"/>
            <a:ext cx="57900" cy="4672800"/>
          </a:xfrm>
          <a:prstGeom prst="rect">
            <a:avLst/>
          </a:prstGeom>
          <a:solidFill>
            <a:srgbClr val="34A853"/>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177" name="Google Shape;177;p22"/>
          <p:cNvSpPr txBox="1">
            <a:spLocks noGrp="1"/>
          </p:cNvSpPr>
          <p:nvPr>
            <p:ph type="title"/>
          </p:nvPr>
        </p:nvSpPr>
        <p:spPr>
          <a:xfrm>
            <a:off x="344501" y="264375"/>
            <a:ext cx="77970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grpSp>
        <p:nvGrpSpPr>
          <p:cNvPr id="178" name="Google Shape;178;p22"/>
          <p:cNvGrpSpPr/>
          <p:nvPr/>
        </p:nvGrpSpPr>
        <p:grpSpPr>
          <a:xfrm>
            <a:off x="8469122" y="4803781"/>
            <a:ext cx="420491" cy="137010"/>
            <a:chOff x="0" y="0"/>
            <a:chExt cx="2077525" cy="676925"/>
          </a:xfrm>
        </p:grpSpPr>
        <p:sp>
          <p:nvSpPr>
            <p:cNvPr id="179" name="Google Shape;179;p22"/>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80" name="Google Shape;180;p22"/>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81" name="Google Shape;181;p22"/>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82" name="Google Shape;182;p22"/>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83" name="Google Shape;183;p22"/>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84" name="Google Shape;184;p22"/>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ody Slide - Basic Text - Red">
  <p:cSld name="TITLE_2_3_3_2">
    <p:spTree>
      <p:nvGrpSpPr>
        <p:cNvPr id="1" name="Shape 185"/>
        <p:cNvGrpSpPr/>
        <p:nvPr/>
      </p:nvGrpSpPr>
      <p:grpSpPr>
        <a:xfrm>
          <a:off x="0" y="0"/>
          <a:ext cx="0" cy="0"/>
          <a:chOff x="0" y="0"/>
          <a:chExt cx="0" cy="0"/>
        </a:xfrm>
      </p:grpSpPr>
      <p:sp>
        <p:nvSpPr>
          <p:cNvPr id="186" name="Google Shape;186;p23"/>
          <p:cNvSpPr txBox="1">
            <a:spLocks noGrp="1"/>
          </p:cNvSpPr>
          <p:nvPr>
            <p:ph type="body" idx="1"/>
          </p:nvPr>
        </p:nvSpPr>
        <p:spPr>
          <a:xfrm>
            <a:off x="344500" y="1957700"/>
            <a:ext cx="3946200" cy="1606800"/>
          </a:xfrm>
          <a:prstGeom prst="rect">
            <a:avLst/>
          </a:prstGeom>
          <a:noFill/>
          <a:ln>
            <a:noFill/>
          </a:ln>
        </p:spPr>
        <p:txBody>
          <a:bodyPr spcFirstLastPara="1" wrap="square" lIns="91425" tIns="91425" rIns="91425" bIns="91425" anchor="t" anchorCtr="0">
            <a:noAutofit/>
          </a:bodyPr>
          <a:lstStyle>
            <a:lvl1pPr marL="457200" marR="0" lvl="0"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187" name="Google Shape;187;p23"/>
          <p:cNvSpPr/>
          <p:nvPr/>
        </p:nvSpPr>
        <p:spPr>
          <a:xfrm>
            <a:off x="344501" y="416775"/>
            <a:ext cx="7797000" cy="414300"/>
          </a:xfrm>
          <a:prstGeom prst="rect">
            <a:avLst/>
          </a:prstGeom>
          <a:noFill/>
          <a:ln>
            <a:noFill/>
          </a:ln>
        </p:spPr>
        <p:txBody>
          <a:bodyPr spcFirstLastPara="1" wrap="square" lIns="19050" tIns="19050" rIns="19050" bIns="19050" anchor="t" anchorCtr="0">
            <a:noAutofit/>
          </a:bodyPr>
          <a:lstStyle/>
          <a:p>
            <a:pPr marL="0" marR="0" lvl="0" indent="0" algn="l" rtl="0">
              <a:lnSpc>
                <a:spcPct val="90000"/>
              </a:lnSpc>
              <a:spcBef>
                <a:spcPts val="0"/>
              </a:spcBef>
              <a:spcAft>
                <a:spcPts val="0"/>
              </a:spcAft>
              <a:buClr>
                <a:schemeClr val="dk1"/>
              </a:buClr>
              <a:buSzPts val="1100"/>
              <a:buFont typeface="Arial"/>
              <a:buNone/>
            </a:pPr>
            <a:endParaRPr sz="2400" b="0" i="0" u="none" strike="noStrike" cap="none">
              <a:solidFill>
                <a:srgbClr val="3C4043"/>
              </a:solidFill>
              <a:latin typeface="Google Sans"/>
              <a:ea typeface="Google Sans"/>
              <a:cs typeface="Google Sans"/>
              <a:sym typeface="Google Sans"/>
            </a:endParaRPr>
          </a:p>
        </p:txBody>
      </p:sp>
      <p:sp>
        <p:nvSpPr>
          <p:cNvPr id="188" name="Google Shape;188;p23"/>
          <p:cNvSpPr txBox="1"/>
          <p:nvPr/>
        </p:nvSpPr>
        <p:spPr>
          <a:xfrm>
            <a:off x="7934700" y="218775"/>
            <a:ext cx="1209300" cy="30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 sz="600" b="0" i="0" u="none" strike="noStrike" cap="none">
                <a:solidFill>
                  <a:srgbClr val="D9D9D9"/>
                </a:solidFill>
                <a:latin typeface="Roboto"/>
                <a:ea typeface="Roboto"/>
                <a:cs typeface="Roboto"/>
                <a:sym typeface="Roboto"/>
              </a:rPr>
              <a:t>Proprietary + Confidential</a:t>
            </a:r>
            <a:endParaRPr sz="600" b="0" i="0" u="none" strike="noStrike" cap="none">
              <a:solidFill>
                <a:srgbClr val="D9D9D9"/>
              </a:solidFill>
              <a:latin typeface="Roboto"/>
              <a:ea typeface="Roboto"/>
              <a:cs typeface="Roboto"/>
              <a:sym typeface="Roboto"/>
            </a:endParaRPr>
          </a:p>
        </p:txBody>
      </p:sp>
      <p:sp>
        <p:nvSpPr>
          <p:cNvPr id="189" name="Google Shape;189;p23"/>
          <p:cNvSpPr/>
          <p:nvPr/>
        </p:nvSpPr>
        <p:spPr>
          <a:xfrm>
            <a:off x="-22468" y="235365"/>
            <a:ext cx="57900" cy="4672800"/>
          </a:xfrm>
          <a:prstGeom prst="rect">
            <a:avLst/>
          </a:prstGeom>
          <a:solidFill>
            <a:srgbClr val="EA433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190" name="Google Shape;190;p23"/>
          <p:cNvSpPr txBox="1">
            <a:spLocks noGrp="1"/>
          </p:cNvSpPr>
          <p:nvPr>
            <p:ph type="title"/>
          </p:nvPr>
        </p:nvSpPr>
        <p:spPr>
          <a:xfrm>
            <a:off x="344501" y="264375"/>
            <a:ext cx="77970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grpSp>
        <p:nvGrpSpPr>
          <p:cNvPr id="191" name="Google Shape;191;p23"/>
          <p:cNvGrpSpPr/>
          <p:nvPr/>
        </p:nvGrpSpPr>
        <p:grpSpPr>
          <a:xfrm>
            <a:off x="8469122" y="4803781"/>
            <a:ext cx="420491" cy="137010"/>
            <a:chOff x="0" y="0"/>
            <a:chExt cx="2077525" cy="676925"/>
          </a:xfrm>
        </p:grpSpPr>
        <p:sp>
          <p:nvSpPr>
            <p:cNvPr id="192" name="Google Shape;192;p23"/>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93" name="Google Shape;193;p23"/>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94" name="Google Shape;194;p23"/>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95" name="Google Shape;195;p23"/>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96" name="Google Shape;196;p23"/>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97" name="Google Shape;197;p23"/>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ody Slide - Bulleted List - Red">
  <p:cSld name="TITLE_2_3_1_1_1_1">
    <p:spTree>
      <p:nvGrpSpPr>
        <p:cNvPr id="1" name="Shape 198"/>
        <p:cNvGrpSpPr/>
        <p:nvPr/>
      </p:nvGrpSpPr>
      <p:grpSpPr>
        <a:xfrm>
          <a:off x="0" y="0"/>
          <a:ext cx="0" cy="0"/>
          <a:chOff x="0" y="0"/>
          <a:chExt cx="0" cy="0"/>
        </a:xfrm>
      </p:grpSpPr>
      <p:sp>
        <p:nvSpPr>
          <p:cNvPr id="199" name="Google Shape;199;p24"/>
          <p:cNvSpPr txBox="1">
            <a:spLocks noGrp="1"/>
          </p:cNvSpPr>
          <p:nvPr>
            <p:ph type="body" idx="1"/>
          </p:nvPr>
        </p:nvSpPr>
        <p:spPr>
          <a:xfrm>
            <a:off x="837575" y="1716000"/>
            <a:ext cx="4697400" cy="2046300"/>
          </a:xfrm>
          <a:prstGeom prst="rect">
            <a:avLst/>
          </a:prstGeom>
          <a:noFill/>
          <a:ln>
            <a:noFill/>
          </a:ln>
        </p:spPr>
        <p:txBody>
          <a:bodyPr spcFirstLastPara="1" wrap="square" lIns="91425" tIns="91425" rIns="91425" bIns="91425" anchor="t" anchorCtr="0">
            <a:noAutofit/>
          </a:bodyPr>
          <a:lstStyle>
            <a:lvl1pPr marL="457200" marR="0" lvl="0"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200" name="Google Shape;200;p24"/>
          <p:cNvSpPr/>
          <p:nvPr/>
        </p:nvSpPr>
        <p:spPr>
          <a:xfrm>
            <a:off x="297376" y="406125"/>
            <a:ext cx="7797000" cy="414300"/>
          </a:xfrm>
          <a:prstGeom prst="rect">
            <a:avLst/>
          </a:prstGeom>
          <a:noFill/>
          <a:ln>
            <a:noFill/>
          </a:ln>
        </p:spPr>
        <p:txBody>
          <a:bodyPr spcFirstLastPara="1" wrap="square" lIns="19050" tIns="19050" rIns="19050" bIns="19050" anchor="t" anchorCtr="0">
            <a:noAutofit/>
          </a:bodyPr>
          <a:lstStyle/>
          <a:p>
            <a:pPr marL="0" marR="0" lvl="0" indent="0" algn="l" rtl="0">
              <a:lnSpc>
                <a:spcPct val="90000"/>
              </a:lnSpc>
              <a:spcBef>
                <a:spcPts val="0"/>
              </a:spcBef>
              <a:spcAft>
                <a:spcPts val="0"/>
              </a:spcAft>
              <a:buClr>
                <a:schemeClr val="dk1"/>
              </a:buClr>
              <a:buSzPts val="1100"/>
              <a:buFont typeface="Arial"/>
              <a:buNone/>
            </a:pPr>
            <a:endParaRPr sz="2400" b="0" i="0" u="none" strike="noStrike" cap="none">
              <a:solidFill>
                <a:srgbClr val="3C4043"/>
              </a:solidFill>
              <a:latin typeface="Google Sans"/>
              <a:ea typeface="Google Sans"/>
              <a:cs typeface="Google Sans"/>
              <a:sym typeface="Google Sans"/>
            </a:endParaRPr>
          </a:p>
        </p:txBody>
      </p:sp>
      <p:sp>
        <p:nvSpPr>
          <p:cNvPr id="201" name="Google Shape;201;p24"/>
          <p:cNvSpPr txBox="1"/>
          <p:nvPr/>
        </p:nvSpPr>
        <p:spPr>
          <a:xfrm>
            <a:off x="7934700" y="218775"/>
            <a:ext cx="1209300" cy="30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 sz="600" b="0" i="0" u="none" strike="noStrike" cap="none">
                <a:solidFill>
                  <a:srgbClr val="D9D9D9"/>
                </a:solidFill>
                <a:latin typeface="Roboto"/>
                <a:ea typeface="Roboto"/>
                <a:cs typeface="Roboto"/>
                <a:sym typeface="Roboto"/>
              </a:rPr>
              <a:t>Proprietary + Confidential</a:t>
            </a:r>
            <a:endParaRPr sz="600" b="0" i="0" u="none" strike="noStrike" cap="none">
              <a:solidFill>
                <a:srgbClr val="D9D9D9"/>
              </a:solidFill>
              <a:latin typeface="Roboto"/>
              <a:ea typeface="Roboto"/>
              <a:cs typeface="Roboto"/>
              <a:sym typeface="Roboto"/>
            </a:endParaRPr>
          </a:p>
        </p:txBody>
      </p:sp>
      <p:sp>
        <p:nvSpPr>
          <p:cNvPr id="202" name="Google Shape;202;p24"/>
          <p:cNvSpPr/>
          <p:nvPr/>
        </p:nvSpPr>
        <p:spPr>
          <a:xfrm>
            <a:off x="-22468" y="235365"/>
            <a:ext cx="57900" cy="4672800"/>
          </a:xfrm>
          <a:prstGeom prst="rect">
            <a:avLst/>
          </a:prstGeom>
          <a:solidFill>
            <a:srgbClr val="EA433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203" name="Google Shape;203;p24"/>
          <p:cNvSpPr txBox="1">
            <a:spLocks noGrp="1"/>
          </p:cNvSpPr>
          <p:nvPr>
            <p:ph type="title"/>
          </p:nvPr>
        </p:nvSpPr>
        <p:spPr>
          <a:xfrm>
            <a:off x="344501" y="264375"/>
            <a:ext cx="77970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grpSp>
        <p:nvGrpSpPr>
          <p:cNvPr id="204" name="Google Shape;204;p24"/>
          <p:cNvGrpSpPr/>
          <p:nvPr/>
        </p:nvGrpSpPr>
        <p:grpSpPr>
          <a:xfrm>
            <a:off x="8469122" y="4803781"/>
            <a:ext cx="420491" cy="137010"/>
            <a:chOff x="0" y="0"/>
            <a:chExt cx="2077525" cy="676925"/>
          </a:xfrm>
        </p:grpSpPr>
        <p:sp>
          <p:nvSpPr>
            <p:cNvPr id="205" name="Google Shape;205;p24"/>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06" name="Google Shape;206;p24"/>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07" name="Google Shape;207;p24"/>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08" name="Google Shape;208;p24"/>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09" name="Google Shape;209;p24"/>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10" name="Google Shape;210;p24"/>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Half Color Grey - Blank">
  <p:cSld name="Blank_3">
    <p:spTree>
      <p:nvGrpSpPr>
        <p:cNvPr id="1" name="Shape 211"/>
        <p:cNvGrpSpPr/>
        <p:nvPr/>
      </p:nvGrpSpPr>
      <p:grpSpPr>
        <a:xfrm>
          <a:off x="0" y="0"/>
          <a:ext cx="0" cy="0"/>
          <a:chOff x="0" y="0"/>
          <a:chExt cx="0" cy="0"/>
        </a:xfrm>
      </p:grpSpPr>
      <p:sp>
        <p:nvSpPr>
          <p:cNvPr id="212" name="Google Shape;212;p25"/>
          <p:cNvSpPr/>
          <p:nvPr/>
        </p:nvSpPr>
        <p:spPr>
          <a:xfrm>
            <a:off x="4554300" y="0"/>
            <a:ext cx="4589700" cy="5143500"/>
          </a:xfrm>
          <a:prstGeom prst="rect">
            <a:avLst/>
          </a:prstGeom>
          <a:solidFill>
            <a:srgbClr val="F1F3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13" name="Google Shape;213;p25"/>
          <p:cNvGrpSpPr/>
          <p:nvPr/>
        </p:nvGrpSpPr>
        <p:grpSpPr>
          <a:xfrm>
            <a:off x="8469122" y="4803781"/>
            <a:ext cx="420491" cy="137010"/>
            <a:chOff x="0" y="0"/>
            <a:chExt cx="2077525" cy="676925"/>
          </a:xfrm>
        </p:grpSpPr>
        <p:sp>
          <p:nvSpPr>
            <p:cNvPr id="214" name="Google Shape;214;p25"/>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15" name="Google Shape;215;p25"/>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16" name="Google Shape;216;p25"/>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17" name="Google Shape;217;p25"/>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18" name="Google Shape;218;p25"/>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19" name="Google Shape;219;p25"/>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YouTube">
  <p:cSld name="Blank_2">
    <p:spTree>
      <p:nvGrpSpPr>
        <p:cNvPr id="1" name="Shape 220"/>
        <p:cNvGrpSpPr/>
        <p:nvPr/>
      </p:nvGrpSpPr>
      <p:grpSpPr>
        <a:xfrm>
          <a:off x="0" y="0"/>
          <a:ext cx="0" cy="0"/>
          <a:chOff x="0" y="0"/>
          <a:chExt cx="0" cy="0"/>
        </a:xfrm>
      </p:grpSpPr>
      <p:grpSp>
        <p:nvGrpSpPr>
          <p:cNvPr id="221" name="Google Shape;221;p26"/>
          <p:cNvGrpSpPr/>
          <p:nvPr/>
        </p:nvGrpSpPr>
        <p:grpSpPr>
          <a:xfrm>
            <a:off x="7742997" y="4803993"/>
            <a:ext cx="420491" cy="137010"/>
            <a:chOff x="0" y="0"/>
            <a:chExt cx="2077525" cy="676925"/>
          </a:xfrm>
        </p:grpSpPr>
        <p:sp>
          <p:nvSpPr>
            <p:cNvPr id="222" name="Google Shape;222;p26"/>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23" name="Google Shape;223;p26"/>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24" name="Google Shape;224;p26"/>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25" name="Google Shape;225;p26"/>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26" name="Google Shape;226;p26"/>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27" name="Google Shape;227;p26"/>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grpSp>
        <p:nvGrpSpPr>
          <p:cNvPr id="228" name="Google Shape;228;p26"/>
          <p:cNvGrpSpPr/>
          <p:nvPr/>
        </p:nvGrpSpPr>
        <p:grpSpPr>
          <a:xfrm>
            <a:off x="8327424" y="4803984"/>
            <a:ext cx="562213" cy="125428"/>
            <a:chOff x="238125" y="2060625"/>
            <a:chExt cx="7143750" cy="1593750"/>
          </a:xfrm>
        </p:grpSpPr>
        <p:sp>
          <p:nvSpPr>
            <p:cNvPr id="229" name="Google Shape;229;p26"/>
            <p:cNvSpPr/>
            <p:nvPr/>
          </p:nvSpPr>
          <p:spPr>
            <a:xfrm>
              <a:off x="238125" y="2060625"/>
              <a:ext cx="2278125" cy="1593750"/>
            </a:xfrm>
            <a:custGeom>
              <a:avLst/>
              <a:gdLst/>
              <a:ahLst/>
              <a:cxnLst/>
              <a:rect l="l" t="t" r="r" b="b"/>
              <a:pathLst>
                <a:path w="91125" h="63750" extrusionOk="0">
                  <a:moveTo>
                    <a:pt x="36563" y="18188"/>
                  </a:moveTo>
                  <a:lnTo>
                    <a:pt x="60188" y="31875"/>
                  </a:lnTo>
                  <a:lnTo>
                    <a:pt x="36563" y="45563"/>
                  </a:lnTo>
                  <a:lnTo>
                    <a:pt x="36563" y="18188"/>
                  </a:lnTo>
                  <a:close/>
                  <a:moveTo>
                    <a:pt x="41063" y="0"/>
                  </a:moveTo>
                  <a:lnTo>
                    <a:pt x="30563" y="188"/>
                  </a:lnTo>
                  <a:lnTo>
                    <a:pt x="24375" y="375"/>
                  </a:lnTo>
                  <a:lnTo>
                    <a:pt x="18563" y="750"/>
                  </a:lnTo>
                  <a:lnTo>
                    <a:pt x="13500" y="1313"/>
                  </a:lnTo>
                  <a:lnTo>
                    <a:pt x="11625" y="1500"/>
                  </a:lnTo>
                  <a:lnTo>
                    <a:pt x="9938" y="1875"/>
                  </a:lnTo>
                  <a:lnTo>
                    <a:pt x="8625" y="2438"/>
                  </a:lnTo>
                  <a:lnTo>
                    <a:pt x="7313" y="3000"/>
                  </a:lnTo>
                  <a:lnTo>
                    <a:pt x="6000" y="3938"/>
                  </a:lnTo>
                  <a:lnTo>
                    <a:pt x="4875" y="4875"/>
                  </a:lnTo>
                  <a:lnTo>
                    <a:pt x="3938" y="6000"/>
                  </a:lnTo>
                  <a:lnTo>
                    <a:pt x="3188" y="7125"/>
                  </a:lnTo>
                  <a:lnTo>
                    <a:pt x="2438" y="8438"/>
                  </a:lnTo>
                  <a:lnTo>
                    <a:pt x="1875" y="9938"/>
                  </a:lnTo>
                  <a:lnTo>
                    <a:pt x="1313" y="12938"/>
                  </a:lnTo>
                  <a:lnTo>
                    <a:pt x="938" y="16313"/>
                  </a:lnTo>
                  <a:lnTo>
                    <a:pt x="563" y="20063"/>
                  </a:lnTo>
                  <a:lnTo>
                    <a:pt x="375" y="23625"/>
                  </a:lnTo>
                  <a:lnTo>
                    <a:pt x="0" y="29438"/>
                  </a:lnTo>
                  <a:lnTo>
                    <a:pt x="0" y="31875"/>
                  </a:lnTo>
                  <a:lnTo>
                    <a:pt x="0" y="34313"/>
                  </a:lnTo>
                  <a:lnTo>
                    <a:pt x="375" y="40125"/>
                  </a:lnTo>
                  <a:lnTo>
                    <a:pt x="563" y="43688"/>
                  </a:lnTo>
                  <a:lnTo>
                    <a:pt x="938" y="47438"/>
                  </a:lnTo>
                  <a:lnTo>
                    <a:pt x="1313" y="50813"/>
                  </a:lnTo>
                  <a:lnTo>
                    <a:pt x="1875" y="53813"/>
                  </a:lnTo>
                  <a:lnTo>
                    <a:pt x="2438" y="55125"/>
                  </a:lnTo>
                  <a:lnTo>
                    <a:pt x="3188" y="56625"/>
                  </a:lnTo>
                  <a:lnTo>
                    <a:pt x="3938" y="57750"/>
                  </a:lnTo>
                  <a:lnTo>
                    <a:pt x="4875" y="58875"/>
                  </a:lnTo>
                  <a:lnTo>
                    <a:pt x="6000" y="59813"/>
                  </a:lnTo>
                  <a:lnTo>
                    <a:pt x="7313" y="60750"/>
                  </a:lnTo>
                  <a:lnTo>
                    <a:pt x="8625" y="61313"/>
                  </a:lnTo>
                  <a:lnTo>
                    <a:pt x="9938" y="61875"/>
                  </a:lnTo>
                  <a:lnTo>
                    <a:pt x="11625" y="62250"/>
                  </a:lnTo>
                  <a:lnTo>
                    <a:pt x="13500" y="62438"/>
                  </a:lnTo>
                  <a:lnTo>
                    <a:pt x="18563" y="63000"/>
                  </a:lnTo>
                  <a:lnTo>
                    <a:pt x="24375" y="63375"/>
                  </a:lnTo>
                  <a:lnTo>
                    <a:pt x="30563" y="63563"/>
                  </a:lnTo>
                  <a:lnTo>
                    <a:pt x="41063" y="63750"/>
                  </a:lnTo>
                  <a:lnTo>
                    <a:pt x="50250" y="63750"/>
                  </a:lnTo>
                  <a:lnTo>
                    <a:pt x="60750" y="63563"/>
                  </a:lnTo>
                  <a:lnTo>
                    <a:pt x="66750" y="63375"/>
                  </a:lnTo>
                  <a:lnTo>
                    <a:pt x="72563" y="63000"/>
                  </a:lnTo>
                  <a:lnTo>
                    <a:pt x="77625" y="62438"/>
                  </a:lnTo>
                  <a:lnTo>
                    <a:pt x="79688" y="62250"/>
                  </a:lnTo>
                  <a:lnTo>
                    <a:pt x="81188" y="61875"/>
                  </a:lnTo>
                  <a:lnTo>
                    <a:pt x="82688" y="61313"/>
                  </a:lnTo>
                  <a:lnTo>
                    <a:pt x="84000" y="60750"/>
                  </a:lnTo>
                  <a:lnTo>
                    <a:pt x="85125" y="59813"/>
                  </a:lnTo>
                  <a:lnTo>
                    <a:pt x="86250" y="58875"/>
                  </a:lnTo>
                  <a:lnTo>
                    <a:pt x="87375" y="57750"/>
                  </a:lnTo>
                  <a:lnTo>
                    <a:pt x="88125" y="56625"/>
                  </a:lnTo>
                  <a:lnTo>
                    <a:pt x="88875" y="55125"/>
                  </a:lnTo>
                  <a:lnTo>
                    <a:pt x="89250" y="53813"/>
                  </a:lnTo>
                  <a:lnTo>
                    <a:pt x="89813" y="50813"/>
                  </a:lnTo>
                  <a:lnTo>
                    <a:pt x="90375" y="47438"/>
                  </a:lnTo>
                  <a:lnTo>
                    <a:pt x="90750" y="43688"/>
                  </a:lnTo>
                  <a:lnTo>
                    <a:pt x="90938" y="40125"/>
                  </a:lnTo>
                  <a:lnTo>
                    <a:pt x="91125" y="34313"/>
                  </a:lnTo>
                  <a:lnTo>
                    <a:pt x="91125" y="31875"/>
                  </a:lnTo>
                  <a:lnTo>
                    <a:pt x="91125" y="29438"/>
                  </a:lnTo>
                  <a:lnTo>
                    <a:pt x="90938" y="23625"/>
                  </a:lnTo>
                  <a:lnTo>
                    <a:pt x="90750" y="20063"/>
                  </a:lnTo>
                  <a:lnTo>
                    <a:pt x="90375" y="16313"/>
                  </a:lnTo>
                  <a:lnTo>
                    <a:pt x="89813" y="12938"/>
                  </a:lnTo>
                  <a:lnTo>
                    <a:pt x="89250" y="9938"/>
                  </a:lnTo>
                  <a:lnTo>
                    <a:pt x="88875" y="8438"/>
                  </a:lnTo>
                  <a:lnTo>
                    <a:pt x="88125" y="7125"/>
                  </a:lnTo>
                  <a:lnTo>
                    <a:pt x="87375" y="6000"/>
                  </a:lnTo>
                  <a:lnTo>
                    <a:pt x="86250" y="4875"/>
                  </a:lnTo>
                  <a:lnTo>
                    <a:pt x="85125" y="3938"/>
                  </a:lnTo>
                  <a:lnTo>
                    <a:pt x="84000" y="3000"/>
                  </a:lnTo>
                  <a:lnTo>
                    <a:pt x="82688" y="2438"/>
                  </a:lnTo>
                  <a:lnTo>
                    <a:pt x="81188" y="1875"/>
                  </a:lnTo>
                  <a:lnTo>
                    <a:pt x="79688" y="1500"/>
                  </a:lnTo>
                  <a:lnTo>
                    <a:pt x="77625" y="1313"/>
                  </a:lnTo>
                  <a:lnTo>
                    <a:pt x="72563" y="750"/>
                  </a:lnTo>
                  <a:lnTo>
                    <a:pt x="66750" y="375"/>
                  </a:lnTo>
                  <a:lnTo>
                    <a:pt x="60750" y="188"/>
                  </a:lnTo>
                  <a:lnTo>
                    <a:pt x="50250" y="0"/>
                  </a:lnTo>
                  <a:close/>
                </a:path>
              </a:pathLst>
            </a:custGeom>
            <a:solidFill>
              <a:srgbClr val="AEB3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p26"/>
            <p:cNvSpPr/>
            <p:nvPr/>
          </p:nvSpPr>
          <p:spPr>
            <a:xfrm>
              <a:off x="3420925" y="2520000"/>
              <a:ext cx="623450" cy="1035950"/>
            </a:xfrm>
            <a:custGeom>
              <a:avLst/>
              <a:gdLst/>
              <a:ahLst/>
              <a:cxnLst/>
              <a:rect l="l" t="t" r="r" b="b"/>
              <a:pathLst>
                <a:path w="24938" h="41438" extrusionOk="0">
                  <a:moveTo>
                    <a:pt x="12376" y="6188"/>
                  </a:moveTo>
                  <a:lnTo>
                    <a:pt x="13313" y="6375"/>
                  </a:lnTo>
                  <a:lnTo>
                    <a:pt x="14063" y="6750"/>
                  </a:lnTo>
                  <a:lnTo>
                    <a:pt x="14626" y="7313"/>
                  </a:lnTo>
                  <a:lnTo>
                    <a:pt x="15188" y="8250"/>
                  </a:lnTo>
                  <a:lnTo>
                    <a:pt x="15376" y="9375"/>
                  </a:lnTo>
                  <a:lnTo>
                    <a:pt x="15751" y="10875"/>
                  </a:lnTo>
                  <a:lnTo>
                    <a:pt x="15938" y="14438"/>
                  </a:lnTo>
                  <a:lnTo>
                    <a:pt x="15938" y="27000"/>
                  </a:lnTo>
                  <a:lnTo>
                    <a:pt x="15751" y="30750"/>
                  </a:lnTo>
                  <a:lnTo>
                    <a:pt x="15376" y="32250"/>
                  </a:lnTo>
                  <a:lnTo>
                    <a:pt x="15188" y="33375"/>
                  </a:lnTo>
                  <a:lnTo>
                    <a:pt x="14626" y="34125"/>
                  </a:lnTo>
                  <a:lnTo>
                    <a:pt x="14063" y="34875"/>
                  </a:lnTo>
                  <a:lnTo>
                    <a:pt x="13313" y="35250"/>
                  </a:lnTo>
                  <a:lnTo>
                    <a:pt x="11626" y="35250"/>
                  </a:lnTo>
                  <a:lnTo>
                    <a:pt x="10876" y="34875"/>
                  </a:lnTo>
                  <a:lnTo>
                    <a:pt x="10313" y="34125"/>
                  </a:lnTo>
                  <a:lnTo>
                    <a:pt x="9938" y="33375"/>
                  </a:lnTo>
                  <a:lnTo>
                    <a:pt x="9563" y="32250"/>
                  </a:lnTo>
                  <a:lnTo>
                    <a:pt x="9376" y="30750"/>
                  </a:lnTo>
                  <a:lnTo>
                    <a:pt x="9188" y="27000"/>
                  </a:lnTo>
                  <a:lnTo>
                    <a:pt x="9188" y="14438"/>
                  </a:lnTo>
                  <a:lnTo>
                    <a:pt x="9376" y="10875"/>
                  </a:lnTo>
                  <a:lnTo>
                    <a:pt x="9563" y="9375"/>
                  </a:lnTo>
                  <a:lnTo>
                    <a:pt x="9938" y="8250"/>
                  </a:lnTo>
                  <a:lnTo>
                    <a:pt x="10313" y="7313"/>
                  </a:lnTo>
                  <a:lnTo>
                    <a:pt x="10876" y="6750"/>
                  </a:lnTo>
                  <a:lnTo>
                    <a:pt x="11626" y="6375"/>
                  </a:lnTo>
                  <a:lnTo>
                    <a:pt x="12376" y="6188"/>
                  </a:lnTo>
                  <a:close/>
                  <a:moveTo>
                    <a:pt x="12751" y="0"/>
                  </a:moveTo>
                  <a:lnTo>
                    <a:pt x="10501" y="188"/>
                  </a:lnTo>
                  <a:lnTo>
                    <a:pt x="8626" y="563"/>
                  </a:lnTo>
                  <a:lnTo>
                    <a:pt x="6938" y="1125"/>
                  </a:lnTo>
                  <a:lnTo>
                    <a:pt x="5438" y="1875"/>
                  </a:lnTo>
                  <a:lnTo>
                    <a:pt x="4126" y="2813"/>
                  </a:lnTo>
                  <a:lnTo>
                    <a:pt x="3001" y="4125"/>
                  </a:lnTo>
                  <a:lnTo>
                    <a:pt x="2063" y="5813"/>
                  </a:lnTo>
                  <a:lnTo>
                    <a:pt x="1313" y="7500"/>
                  </a:lnTo>
                  <a:lnTo>
                    <a:pt x="751" y="9750"/>
                  </a:lnTo>
                  <a:lnTo>
                    <a:pt x="376" y="12188"/>
                  </a:lnTo>
                  <a:lnTo>
                    <a:pt x="188" y="14813"/>
                  </a:lnTo>
                  <a:lnTo>
                    <a:pt x="1" y="18000"/>
                  </a:lnTo>
                  <a:lnTo>
                    <a:pt x="1" y="23625"/>
                  </a:lnTo>
                  <a:lnTo>
                    <a:pt x="1" y="26813"/>
                  </a:lnTo>
                  <a:lnTo>
                    <a:pt x="376" y="29438"/>
                  </a:lnTo>
                  <a:lnTo>
                    <a:pt x="751" y="31875"/>
                  </a:lnTo>
                  <a:lnTo>
                    <a:pt x="1126" y="33938"/>
                  </a:lnTo>
                  <a:lnTo>
                    <a:pt x="1876" y="35813"/>
                  </a:lnTo>
                  <a:lnTo>
                    <a:pt x="2626" y="37313"/>
                  </a:lnTo>
                  <a:lnTo>
                    <a:pt x="3751" y="38625"/>
                  </a:lnTo>
                  <a:lnTo>
                    <a:pt x="5063" y="39563"/>
                  </a:lnTo>
                  <a:lnTo>
                    <a:pt x="6563" y="40500"/>
                  </a:lnTo>
                  <a:lnTo>
                    <a:pt x="8251" y="41063"/>
                  </a:lnTo>
                  <a:lnTo>
                    <a:pt x="10126" y="41250"/>
                  </a:lnTo>
                  <a:lnTo>
                    <a:pt x="12376" y="41438"/>
                  </a:lnTo>
                  <a:lnTo>
                    <a:pt x="14626" y="41250"/>
                  </a:lnTo>
                  <a:lnTo>
                    <a:pt x="16688" y="41063"/>
                  </a:lnTo>
                  <a:lnTo>
                    <a:pt x="18376" y="40500"/>
                  </a:lnTo>
                  <a:lnTo>
                    <a:pt x="19876" y="39563"/>
                  </a:lnTo>
                  <a:lnTo>
                    <a:pt x="21001" y="38625"/>
                  </a:lnTo>
                  <a:lnTo>
                    <a:pt x="22126" y="37313"/>
                  </a:lnTo>
                  <a:lnTo>
                    <a:pt x="23063" y="35813"/>
                  </a:lnTo>
                  <a:lnTo>
                    <a:pt x="23626" y="33938"/>
                  </a:lnTo>
                  <a:lnTo>
                    <a:pt x="24188" y="31875"/>
                  </a:lnTo>
                  <a:lnTo>
                    <a:pt x="24563" y="29438"/>
                  </a:lnTo>
                  <a:lnTo>
                    <a:pt x="24751" y="26813"/>
                  </a:lnTo>
                  <a:lnTo>
                    <a:pt x="24938" y="23625"/>
                  </a:lnTo>
                  <a:lnTo>
                    <a:pt x="24938" y="18000"/>
                  </a:lnTo>
                  <a:lnTo>
                    <a:pt x="24751" y="14813"/>
                  </a:lnTo>
                  <a:lnTo>
                    <a:pt x="24563" y="12188"/>
                  </a:lnTo>
                  <a:lnTo>
                    <a:pt x="24188" y="9750"/>
                  </a:lnTo>
                  <a:lnTo>
                    <a:pt x="23626" y="7500"/>
                  </a:lnTo>
                  <a:lnTo>
                    <a:pt x="22876" y="5813"/>
                  </a:lnTo>
                  <a:lnTo>
                    <a:pt x="22126" y="4313"/>
                  </a:lnTo>
                  <a:lnTo>
                    <a:pt x="21001" y="3000"/>
                  </a:lnTo>
                  <a:lnTo>
                    <a:pt x="19688" y="1875"/>
                  </a:lnTo>
                  <a:lnTo>
                    <a:pt x="18376" y="1125"/>
                  </a:lnTo>
                  <a:lnTo>
                    <a:pt x="16688" y="563"/>
                  </a:lnTo>
                  <a:lnTo>
                    <a:pt x="14813" y="188"/>
                  </a:lnTo>
                  <a:lnTo>
                    <a:pt x="12751" y="0"/>
                  </a:lnTo>
                  <a:close/>
                </a:path>
              </a:pathLst>
            </a:custGeom>
            <a:solidFill>
              <a:srgbClr val="AEB3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1" name="Google Shape;231;p26"/>
            <p:cNvSpPr/>
            <p:nvPr/>
          </p:nvSpPr>
          <p:spPr>
            <a:xfrm>
              <a:off x="6786550" y="2524675"/>
              <a:ext cx="595325" cy="1031275"/>
            </a:xfrm>
            <a:custGeom>
              <a:avLst/>
              <a:gdLst/>
              <a:ahLst/>
              <a:cxnLst/>
              <a:rect l="l" t="t" r="r" b="b"/>
              <a:pathLst>
                <a:path w="23813" h="41251" extrusionOk="0">
                  <a:moveTo>
                    <a:pt x="12751" y="6001"/>
                  </a:moveTo>
                  <a:lnTo>
                    <a:pt x="13313" y="6188"/>
                  </a:lnTo>
                  <a:lnTo>
                    <a:pt x="13688" y="6376"/>
                  </a:lnTo>
                  <a:lnTo>
                    <a:pt x="14063" y="6751"/>
                  </a:lnTo>
                  <a:lnTo>
                    <a:pt x="14438" y="7313"/>
                  </a:lnTo>
                  <a:lnTo>
                    <a:pt x="14813" y="7876"/>
                  </a:lnTo>
                  <a:lnTo>
                    <a:pt x="15001" y="9563"/>
                  </a:lnTo>
                  <a:lnTo>
                    <a:pt x="15376" y="12001"/>
                  </a:lnTo>
                  <a:lnTo>
                    <a:pt x="15376" y="15376"/>
                  </a:lnTo>
                  <a:lnTo>
                    <a:pt x="15376" y="18376"/>
                  </a:lnTo>
                  <a:lnTo>
                    <a:pt x="8813" y="18376"/>
                  </a:lnTo>
                  <a:lnTo>
                    <a:pt x="8813" y="15376"/>
                  </a:lnTo>
                  <a:lnTo>
                    <a:pt x="8813" y="12001"/>
                  </a:lnTo>
                  <a:lnTo>
                    <a:pt x="9001" y="9563"/>
                  </a:lnTo>
                  <a:lnTo>
                    <a:pt x="9376" y="7876"/>
                  </a:lnTo>
                  <a:lnTo>
                    <a:pt x="9938" y="6751"/>
                  </a:lnTo>
                  <a:lnTo>
                    <a:pt x="10313" y="6376"/>
                  </a:lnTo>
                  <a:lnTo>
                    <a:pt x="10688" y="6188"/>
                  </a:lnTo>
                  <a:lnTo>
                    <a:pt x="11438" y="6001"/>
                  </a:lnTo>
                  <a:close/>
                  <a:moveTo>
                    <a:pt x="10688" y="1"/>
                  </a:moveTo>
                  <a:lnTo>
                    <a:pt x="9188" y="188"/>
                  </a:lnTo>
                  <a:lnTo>
                    <a:pt x="7688" y="563"/>
                  </a:lnTo>
                  <a:lnTo>
                    <a:pt x="6563" y="938"/>
                  </a:lnTo>
                  <a:lnTo>
                    <a:pt x="5438" y="1501"/>
                  </a:lnTo>
                  <a:lnTo>
                    <a:pt x="4313" y="2251"/>
                  </a:lnTo>
                  <a:lnTo>
                    <a:pt x="3563" y="3001"/>
                  </a:lnTo>
                  <a:lnTo>
                    <a:pt x="2813" y="4126"/>
                  </a:lnTo>
                  <a:lnTo>
                    <a:pt x="2063" y="5063"/>
                  </a:lnTo>
                  <a:lnTo>
                    <a:pt x="1501" y="6376"/>
                  </a:lnTo>
                  <a:lnTo>
                    <a:pt x="1126" y="7876"/>
                  </a:lnTo>
                  <a:lnTo>
                    <a:pt x="751" y="9376"/>
                  </a:lnTo>
                  <a:lnTo>
                    <a:pt x="188" y="12938"/>
                  </a:lnTo>
                  <a:lnTo>
                    <a:pt x="1" y="17251"/>
                  </a:lnTo>
                  <a:lnTo>
                    <a:pt x="1" y="24188"/>
                  </a:lnTo>
                  <a:lnTo>
                    <a:pt x="188" y="28313"/>
                  </a:lnTo>
                  <a:lnTo>
                    <a:pt x="563" y="31688"/>
                  </a:lnTo>
                  <a:lnTo>
                    <a:pt x="938" y="33188"/>
                  </a:lnTo>
                  <a:lnTo>
                    <a:pt x="1501" y="34688"/>
                  </a:lnTo>
                  <a:lnTo>
                    <a:pt x="2063" y="36001"/>
                  </a:lnTo>
                  <a:lnTo>
                    <a:pt x="2626" y="37126"/>
                  </a:lnTo>
                  <a:lnTo>
                    <a:pt x="3376" y="38063"/>
                  </a:lnTo>
                  <a:lnTo>
                    <a:pt x="4313" y="38813"/>
                  </a:lnTo>
                  <a:lnTo>
                    <a:pt x="5251" y="39563"/>
                  </a:lnTo>
                  <a:lnTo>
                    <a:pt x="6376" y="40126"/>
                  </a:lnTo>
                  <a:lnTo>
                    <a:pt x="7501" y="40688"/>
                  </a:lnTo>
                  <a:lnTo>
                    <a:pt x="8813" y="40876"/>
                  </a:lnTo>
                  <a:lnTo>
                    <a:pt x="10313" y="41063"/>
                  </a:lnTo>
                  <a:lnTo>
                    <a:pt x="12001" y="41251"/>
                  </a:lnTo>
                  <a:lnTo>
                    <a:pt x="14626" y="41063"/>
                  </a:lnTo>
                  <a:lnTo>
                    <a:pt x="16876" y="40501"/>
                  </a:lnTo>
                  <a:lnTo>
                    <a:pt x="18938" y="39751"/>
                  </a:lnTo>
                  <a:lnTo>
                    <a:pt x="19688" y="39188"/>
                  </a:lnTo>
                  <a:lnTo>
                    <a:pt x="20438" y="38438"/>
                  </a:lnTo>
                  <a:lnTo>
                    <a:pt x="21188" y="37688"/>
                  </a:lnTo>
                  <a:lnTo>
                    <a:pt x="21938" y="36938"/>
                  </a:lnTo>
                  <a:lnTo>
                    <a:pt x="22313" y="36001"/>
                  </a:lnTo>
                  <a:lnTo>
                    <a:pt x="22876" y="35063"/>
                  </a:lnTo>
                  <a:lnTo>
                    <a:pt x="23063" y="33938"/>
                  </a:lnTo>
                  <a:lnTo>
                    <a:pt x="23438" y="32813"/>
                  </a:lnTo>
                  <a:lnTo>
                    <a:pt x="23626" y="30188"/>
                  </a:lnTo>
                  <a:lnTo>
                    <a:pt x="23438" y="28688"/>
                  </a:lnTo>
                  <a:lnTo>
                    <a:pt x="15751" y="28313"/>
                  </a:lnTo>
                  <a:lnTo>
                    <a:pt x="15563" y="31501"/>
                  </a:lnTo>
                  <a:lnTo>
                    <a:pt x="15188" y="32626"/>
                  </a:lnTo>
                  <a:lnTo>
                    <a:pt x="15001" y="33563"/>
                  </a:lnTo>
                  <a:lnTo>
                    <a:pt x="14438" y="34126"/>
                  </a:lnTo>
                  <a:lnTo>
                    <a:pt x="13876" y="34688"/>
                  </a:lnTo>
                  <a:lnTo>
                    <a:pt x="13126" y="35063"/>
                  </a:lnTo>
                  <a:lnTo>
                    <a:pt x="11438" y="35063"/>
                  </a:lnTo>
                  <a:lnTo>
                    <a:pt x="10876" y="34876"/>
                  </a:lnTo>
                  <a:lnTo>
                    <a:pt x="10313" y="34688"/>
                  </a:lnTo>
                  <a:lnTo>
                    <a:pt x="9938" y="34126"/>
                  </a:lnTo>
                  <a:lnTo>
                    <a:pt x="9563" y="33751"/>
                  </a:lnTo>
                  <a:lnTo>
                    <a:pt x="9376" y="33001"/>
                  </a:lnTo>
                  <a:lnTo>
                    <a:pt x="9001" y="31501"/>
                  </a:lnTo>
                  <a:lnTo>
                    <a:pt x="8813" y="29063"/>
                  </a:lnTo>
                  <a:lnTo>
                    <a:pt x="8813" y="25688"/>
                  </a:lnTo>
                  <a:lnTo>
                    <a:pt x="8813" y="23626"/>
                  </a:lnTo>
                  <a:lnTo>
                    <a:pt x="23813" y="23626"/>
                  </a:lnTo>
                  <a:lnTo>
                    <a:pt x="23813" y="16876"/>
                  </a:lnTo>
                  <a:lnTo>
                    <a:pt x="23813" y="13876"/>
                  </a:lnTo>
                  <a:lnTo>
                    <a:pt x="23626" y="11063"/>
                  </a:lnTo>
                  <a:lnTo>
                    <a:pt x="23251" y="8813"/>
                  </a:lnTo>
                  <a:lnTo>
                    <a:pt x="22876" y="6938"/>
                  </a:lnTo>
                  <a:lnTo>
                    <a:pt x="22126" y="5251"/>
                  </a:lnTo>
                  <a:lnTo>
                    <a:pt x="21376" y="3751"/>
                  </a:lnTo>
                  <a:lnTo>
                    <a:pt x="20438" y="2626"/>
                  </a:lnTo>
                  <a:lnTo>
                    <a:pt x="19313" y="1688"/>
                  </a:lnTo>
                  <a:lnTo>
                    <a:pt x="18001" y="938"/>
                  </a:lnTo>
                  <a:lnTo>
                    <a:pt x="16313" y="376"/>
                  </a:lnTo>
                  <a:lnTo>
                    <a:pt x="14438" y="1"/>
                  </a:lnTo>
                  <a:close/>
                </a:path>
              </a:pathLst>
            </a:custGeom>
            <a:solidFill>
              <a:srgbClr val="AEB3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p26"/>
            <p:cNvSpPr/>
            <p:nvPr/>
          </p:nvSpPr>
          <p:spPr>
            <a:xfrm>
              <a:off x="2741250" y="2173125"/>
              <a:ext cx="735950" cy="1368750"/>
            </a:xfrm>
            <a:custGeom>
              <a:avLst/>
              <a:gdLst/>
              <a:ahLst/>
              <a:cxnLst/>
              <a:rect l="l" t="t" r="r" b="b"/>
              <a:pathLst>
                <a:path w="29438" h="54750" extrusionOk="0">
                  <a:moveTo>
                    <a:pt x="0" y="0"/>
                  </a:moveTo>
                  <a:lnTo>
                    <a:pt x="10313" y="36938"/>
                  </a:lnTo>
                  <a:lnTo>
                    <a:pt x="10313" y="54750"/>
                  </a:lnTo>
                  <a:lnTo>
                    <a:pt x="19125" y="54750"/>
                  </a:lnTo>
                  <a:lnTo>
                    <a:pt x="19125" y="36938"/>
                  </a:lnTo>
                  <a:lnTo>
                    <a:pt x="29438" y="0"/>
                  </a:lnTo>
                  <a:lnTo>
                    <a:pt x="20625" y="0"/>
                  </a:lnTo>
                  <a:lnTo>
                    <a:pt x="16875" y="16875"/>
                  </a:lnTo>
                  <a:lnTo>
                    <a:pt x="15563" y="23063"/>
                  </a:lnTo>
                  <a:lnTo>
                    <a:pt x="14813" y="27375"/>
                  </a:lnTo>
                  <a:lnTo>
                    <a:pt x="14625" y="27375"/>
                  </a:lnTo>
                  <a:lnTo>
                    <a:pt x="13688" y="22500"/>
                  </a:lnTo>
                  <a:lnTo>
                    <a:pt x="12563" y="16688"/>
                  </a:lnTo>
                  <a:lnTo>
                    <a:pt x="9000" y="0"/>
                  </a:lnTo>
                  <a:close/>
                </a:path>
              </a:pathLst>
            </a:custGeom>
            <a:solidFill>
              <a:srgbClr val="AEB3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3" name="Google Shape;233;p26"/>
            <p:cNvSpPr/>
            <p:nvPr/>
          </p:nvSpPr>
          <p:spPr>
            <a:xfrm>
              <a:off x="4161550" y="2543425"/>
              <a:ext cx="609400" cy="1012525"/>
            </a:xfrm>
            <a:custGeom>
              <a:avLst/>
              <a:gdLst/>
              <a:ahLst/>
              <a:cxnLst/>
              <a:rect l="l" t="t" r="r" b="b"/>
              <a:pathLst>
                <a:path w="24376" h="40501" extrusionOk="0">
                  <a:moveTo>
                    <a:pt x="1" y="1"/>
                  </a:moveTo>
                  <a:lnTo>
                    <a:pt x="1" y="29813"/>
                  </a:lnTo>
                  <a:lnTo>
                    <a:pt x="1" y="32251"/>
                  </a:lnTo>
                  <a:lnTo>
                    <a:pt x="376" y="34501"/>
                  </a:lnTo>
                  <a:lnTo>
                    <a:pt x="938" y="36376"/>
                  </a:lnTo>
                  <a:lnTo>
                    <a:pt x="1876" y="37876"/>
                  </a:lnTo>
                  <a:lnTo>
                    <a:pt x="3001" y="39001"/>
                  </a:lnTo>
                  <a:lnTo>
                    <a:pt x="4313" y="39938"/>
                  </a:lnTo>
                  <a:lnTo>
                    <a:pt x="5813" y="40313"/>
                  </a:lnTo>
                  <a:lnTo>
                    <a:pt x="7688" y="40501"/>
                  </a:lnTo>
                  <a:lnTo>
                    <a:pt x="9001" y="40501"/>
                  </a:lnTo>
                  <a:lnTo>
                    <a:pt x="10313" y="40126"/>
                  </a:lnTo>
                  <a:lnTo>
                    <a:pt x="11626" y="39751"/>
                  </a:lnTo>
                  <a:lnTo>
                    <a:pt x="12751" y="39188"/>
                  </a:lnTo>
                  <a:lnTo>
                    <a:pt x="13688" y="38251"/>
                  </a:lnTo>
                  <a:lnTo>
                    <a:pt x="14626" y="37313"/>
                  </a:lnTo>
                  <a:lnTo>
                    <a:pt x="15563" y="36188"/>
                  </a:lnTo>
                  <a:lnTo>
                    <a:pt x="16313" y="34876"/>
                  </a:lnTo>
                  <a:lnTo>
                    <a:pt x="16501" y="34876"/>
                  </a:lnTo>
                  <a:lnTo>
                    <a:pt x="17251" y="39938"/>
                  </a:lnTo>
                  <a:lnTo>
                    <a:pt x="24376" y="39938"/>
                  </a:lnTo>
                  <a:lnTo>
                    <a:pt x="24376" y="1"/>
                  </a:lnTo>
                  <a:lnTo>
                    <a:pt x="15376" y="1"/>
                  </a:lnTo>
                  <a:lnTo>
                    <a:pt x="15376" y="31688"/>
                  </a:lnTo>
                  <a:lnTo>
                    <a:pt x="14626" y="32626"/>
                  </a:lnTo>
                  <a:lnTo>
                    <a:pt x="13688" y="33376"/>
                  </a:lnTo>
                  <a:lnTo>
                    <a:pt x="12563" y="33938"/>
                  </a:lnTo>
                  <a:lnTo>
                    <a:pt x="11438" y="34126"/>
                  </a:lnTo>
                  <a:lnTo>
                    <a:pt x="10876" y="34126"/>
                  </a:lnTo>
                  <a:lnTo>
                    <a:pt x="10313" y="33938"/>
                  </a:lnTo>
                  <a:lnTo>
                    <a:pt x="9938" y="33563"/>
                  </a:lnTo>
                  <a:lnTo>
                    <a:pt x="9563" y="33001"/>
                  </a:lnTo>
                  <a:lnTo>
                    <a:pt x="9188" y="32438"/>
                  </a:lnTo>
                  <a:lnTo>
                    <a:pt x="9001" y="31501"/>
                  </a:lnTo>
                  <a:lnTo>
                    <a:pt x="9001" y="29251"/>
                  </a:lnTo>
                  <a:lnTo>
                    <a:pt x="9001" y="1"/>
                  </a:lnTo>
                  <a:close/>
                </a:path>
              </a:pathLst>
            </a:custGeom>
            <a:solidFill>
              <a:srgbClr val="AEB3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4" name="Google Shape;234;p26"/>
            <p:cNvSpPr/>
            <p:nvPr/>
          </p:nvSpPr>
          <p:spPr>
            <a:xfrm>
              <a:off x="5314675" y="2543425"/>
              <a:ext cx="609400" cy="1012525"/>
            </a:xfrm>
            <a:custGeom>
              <a:avLst/>
              <a:gdLst/>
              <a:ahLst/>
              <a:cxnLst/>
              <a:rect l="l" t="t" r="r" b="b"/>
              <a:pathLst>
                <a:path w="24376" h="40501" extrusionOk="0">
                  <a:moveTo>
                    <a:pt x="1" y="1"/>
                  </a:moveTo>
                  <a:lnTo>
                    <a:pt x="1" y="29813"/>
                  </a:lnTo>
                  <a:lnTo>
                    <a:pt x="1" y="32251"/>
                  </a:lnTo>
                  <a:lnTo>
                    <a:pt x="376" y="34501"/>
                  </a:lnTo>
                  <a:lnTo>
                    <a:pt x="938" y="36376"/>
                  </a:lnTo>
                  <a:lnTo>
                    <a:pt x="1876" y="37876"/>
                  </a:lnTo>
                  <a:lnTo>
                    <a:pt x="2813" y="39001"/>
                  </a:lnTo>
                  <a:lnTo>
                    <a:pt x="4313" y="39938"/>
                  </a:lnTo>
                  <a:lnTo>
                    <a:pt x="5813" y="40313"/>
                  </a:lnTo>
                  <a:lnTo>
                    <a:pt x="7688" y="40501"/>
                  </a:lnTo>
                  <a:lnTo>
                    <a:pt x="9001" y="40501"/>
                  </a:lnTo>
                  <a:lnTo>
                    <a:pt x="10313" y="40126"/>
                  </a:lnTo>
                  <a:lnTo>
                    <a:pt x="11626" y="39751"/>
                  </a:lnTo>
                  <a:lnTo>
                    <a:pt x="12751" y="39188"/>
                  </a:lnTo>
                  <a:lnTo>
                    <a:pt x="13688" y="38251"/>
                  </a:lnTo>
                  <a:lnTo>
                    <a:pt x="14626" y="37313"/>
                  </a:lnTo>
                  <a:lnTo>
                    <a:pt x="15563" y="36188"/>
                  </a:lnTo>
                  <a:lnTo>
                    <a:pt x="16313" y="34876"/>
                  </a:lnTo>
                  <a:lnTo>
                    <a:pt x="16501" y="34876"/>
                  </a:lnTo>
                  <a:lnTo>
                    <a:pt x="17251" y="39938"/>
                  </a:lnTo>
                  <a:lnTo>
                    <a:pt x="24376" y="39938"/>
                  </a:lnTo>
                  <a:lnTo>
                    <a:pt x="24376" y="1"/>
                  </a:lnTo>
                  <a:lnTo>
                    <a:pt x="15376" y="1"/>
                  </a:lnTo>
                  <a:lnTo>
                    <a:pt x="15376" y="31688"/>
                  </a:lnTo>
                  <a:lnTo>
                    <a:pt x="14626" y="32626"/>
                  </a:lnTo>
                  <a:lnTo>
                    <a:pt x="13688" y="33376"/>
                  </a:lnTo>
                  <a:lnTo>
                    <a:pt x="12563" y="33938"/>
                  </a:lnTo>
                  <a:lnTo>
                    <a:pt x="11438" y="34126"/>
                  </a:lnTo>
                  <a:lnTo>
                    <a:pt x="10876" y="34126"/>
                  </a:lnTo>
                  <a:lnTo>
                    <a:pt x="10313" y="33938"/>
                  </a:lnTo>
                  <a:lnTo>
                    <a:pt x="9938" y="33563"/>
                  </a:lnTo>
                  <a:lnTo>
                    <a:pt x="9563" y="33001"/>
                  </a:lnTo>
                  <a:lnTo>
                    <a:pt x="9188" y="32438"/>
                  </a:lnTo>
                  <a:lnTo>
                    <a:pt x="9001" y="31501"/>
                  </a:lnTo>
                  <a:lnTo>
                    <a:pt x="9001" y="29251"/>
                  </a:lnTo>
                  <a:lnTo>
                    <a:pt x="9001" y="1"/>
                  </a:lnTo>
                  <a:close/>
                </a:path>
              </a:pathLst>
            </a:custGeom>
            <a:solidFill>
              <a:srgbClr val="AEB3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5" name="Google Shape;235;p26"/>
            <p:cNvSpPr/>
            <p:nvPr/>
          </p:nvSpPr>
          <p:spPr>
            <a:xfrm>
              <a:off x="4714675" y="2173125"/>
              <a:ext cx="665650" cy="1368750"/>
            </a:xfrm>
            <a:custGeom>
              <a:avLst/>
              <a:gdLst/>
              <a:ahLst/>
              <a:cxnLst/>
              <a:rect l="l" t="t" r="r" b="b"/>
              <a:pathLst>
                <a:path w="26626" h="54750" extrusionOk="0">
                  <a:moveTo>
                    <a:pt x="1" y="0"/>
                  </a:moveTo>
                  <a:lnTo>
                    <a:pt x="1" y="7313"/>
                  </a:lnTo>
                  <a:lnTo>
                    <a:pt x="8813" y="7313"/>
                  </a:lnTo>
                  <a:lnTo>
                    <a:pt x="8813" y="54750"/>
                  </a:lnTo>
                  <a:lnTo>
                    <a:pt x="17626" y="54750"/>
                  </a:lnTo>
                  <a:lnTo>
                    <a:pt x="17626" y="7313"/>
                  </a:lnTo>
                  <a:lnTo>
                    <a:pt x="26626" y="7313"/>
                  </a:lnTo>
                  <a:lnTo>
                    <a:pt x="26626" y="0"/>
                  </a:lnTo>
                  <a:close/>
                </a:path>
              </a:pathLst>
            </a:custGeom>
            <a:solidFill>
              <a:srgbClr val="AEB3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26"/>
            <p:cNvSpPr/>
            <p:nvPr/>
          </p:nvSpPr>
          <p:spPr>
            <a:xfrm>
              <a:off x="6060000" y="2121550"/>
              <a:ext cx="628125" cy="1434400"/>
            </a:xfrm>
            <a:custGeom>
              <a:avLst/>
              <a:gdLst/>
              <a:ahLst/>
              <a:cxnLst/>
              <a:rect l="l" t="t" r="r" b="b"/>
              <a:pathLst>
                <a:path w="25125" h="57376" extrusionOk="0">
                  <a:moveTo>
                    <a:pt x="12563" y="22313"/>
                  </a:moveTo>
                  <a:lnTo>
                    <a:pt x="13125" y="22501"/>
                  </a:lnTo>
                  <a:lnTo>
                    <a:pt x="13688" y="22688"/>
                  </a:lnTo>
                  <a:lnTo>
                    <a:pt x="14250" y="23063"/>
                  </a:lnTo>
                  <a:lnTo>
                    <a:pt x="14625" y="23438"/>
                  </a:lnTo>
                  <a:lnTo>
                    <a:pt x="15000" y="24188"/>
                  </a:lnTo>
                  <a:lnTo>
                    <a:pt x="15375" y="24938"/>
                  </a:lnTo>
                  <a:lnTo>
                    <a:pt x="15750" y="27001"/>
                  </a:lnTo>
                  <a:lnTo>
                    <a:pt x="15938" y="30188"/>
                  </a:lnTo>
                  <a:lnTo>
                    <a:pt x="15938" y="34313"/>
                  </a:lnTo>
                  <a:lnTo>
                    <a:pt x="15938" y="39376"/>
                  </a:lnTo>
                  <a:lnTo>
                    <a:pt x="15938" y="43313"/>
                  </a:lnTo>
                  <a:lnTo>
                    <a:pt x="15750" y="46313"/>
                  </a:lnTo>
                  <a:lnTo>
                    <a:pt x="15188" y="48376"/>
                  </a:lnTo>
                  <a:lnTo>
                    <a:pt x="14813" y="49126"/>
                  </a:lnTo>
                  <a:lnTo>
                    <a:pt x="14438" y="49876"/>
                  </a:lnTo>
                  <a:lnTo>
                    <a:pt x="14063" y="50251"/>
                  </a:lnTo>
                  <a:lnTo>
                    <a:pt x="13500" y="50626"/>
                  </a:lnTo>
                  <a:lnTo>
                    <a:pt x="12938" y="50813"/>
                  </a:lnTo>
                  <a:lnTo>
                    <a:pt x="11063" y="50813"/>
                  </a:lnTo>
                  <a:lnTo>
                    <a:pt x="10125" y="50251"/>
                  </a:lnTo>
                  <a:lnTo>
                    <a:pt x="9188" y="49688"/>
                  </a:lnTo>
                  <a:lnTo>
                    <a:pt x="8625" y="48751"/>
                  </a:lnTo>
                  <a:lnTo>
                    <a:pt x="8625" y="26063"/>
                  </a:lnTo>
                  <a:lnTo>
                    <a:pt x="9188" y="24563"/>
                  </a:lnTo>
                  <a:lnTo>
                    <a:pt x="10125" y="23438"/>
                  </a:lnTo>
                  <a:lnTo>
                    <a:pt x="10688" y="23063"/>
                  </a:lnTo>
                  <a:lnTo>
                    <a:pt x="11250" y="22688"/>
                  </a:lnTo>
                  <a:lnTo>
                    <a:pt x="12000" y="22501"/>
                  </a:lnTo>
                  <a:lnTo>
                    <a:pt x="12563" y="22313"/>
                  </a:lnTo>
                  <a:close/>
                  <a:moveTo>
                    <a:pt x="0" y="1"/>
                  </a:moveTo>
                  <a:lnTo>
                    <a:pt x="0" y="56813"/>
                  </a:lnTo>
                  <a:lnTo>
                    <a:pt x="7313" y="56813"/>
                  </a:lnTo>
                  <a:lnTo>
                    <a:pt x="8250" y="52876"/>
                  </a:lnTo>
                  <a:lnTo>
                    <a:pt x="8438" y="52876"/>
                  </a:lnTo>
                  <a:lnTo>
                    <a:pt x="9000" y="53813"/>
                  </a:lnTo>
                  <a:lnTo>
                    <a:pt x="9750" y="54751"/>
                  </a:lnTo>
                  <a:lnTo>
                    <a:pt x="10688" y="55501"/>
                  </a:lnTo>
                  <a:lnTo>
                    <a:pt x="11625" y="56063"/>
                  </a:lnTo>
                  <a:lnTo>
                    <a:pt x="12563" y="56626"/>
                  </a:lnTo>
                  <a:lnTo>
                    <a:pt x="13875" y="57001"/>
                  </a:lnTo>
                  <a:lnTo>
                    <a:pt x="15000" y="57188"/>
                  </a:lnTo>
                  <a:lnTo>
                    <a:pt x="16125" y="57376"/>
                  </a:lnTo>
                  <a:lnTo>
                    <a:pt x="17250" y="57188"/>
                  </a:lnTo>
                  <a:lnTo>
                    <a:pt x="18375" y="57001"/>
                  </a:lnTo>
                  <a:lnTo>
                    <a:pt x="19313" y="56813"/>
                  </a:lnTo>
                  <a:lnTo>
                    <a:pt x="20250" y="56251"/>
                  </a:lnTo>
                  <a:lnTo>
                    <a:pt x="21000" y="55688"/>
                  </a:lnTo>
                  <a:lnTo>
                    <a:pt x="21750" y="54938"/>
                  </a:lnTo>
                  <a:lnTo>
                    <a:pt x="22313" y="54188"/>
                  </a:lnTo>
                  <a:lnTo>
                    <a:pt x="22875" y="53063"/>
                  </a:lnTo>
                  <a:lnTo>
                    <a:pt x="23438" y="51938"/>
                  </a:lnTo>
                  <a:lnTo>
                    <a:pt x="23813" y="50626"/>
                  </a:lnTo>
                  <a:lnTo>
                    <a:pt x="24563" y="47813"/>
                  </a:lnTo>
                  <a:lnTo>
                    <a:pt x="24938" y="44063"/>
                  </a:lnTo>
                  <a:lnTo>
                    <a:pt x="25125" y="39938"/>
                  </a:lnTo>
                  <a:lnTo>
                    <a:pt x="25125" y="33751"/>
                  </a:lnTo>
                  <a:lnTo>
                    <a:pt x="24938" y="30563"/>
                  </a:lnTo>
                  <a:lnTo>
                    <a:pt x="24938" y="27751"/>
                  </a:lnTo>
                  <a:lnTo>
                    <a:pt x="24563" y="25313"/>
                  </a:lnTo>
                  <a:lnTo>
                    <a:pt x="24188" y="23251"/>
                  </a:lnTo>
                  <a:lnTo>
                    <a:pt x="23813" y="21376"/>
                  </a:lnTo>
                  <a:lnTo>
                    <a:pt x="23250" y="19876"/>
                  </a:lnTo>
                  <a:lnTo>
                    <a:pt x="22500" y="18751"/>
                  </a:lnTo>
                  <a:lnTo>
                    <a:pt x="21563" y="17626"/>
                  </a:lnTo>
                  <a:lnTo>
                    <a:pt x="20625" y="16876"/>
                  </a:lnTo>
                  <a:lnTo>
                    <a:pt x="19500" y="16501"/>
                  </a:lnTo>
                  <a:lnTo>
                    <a:pt x="18188" y="16126"/>
                  </a:lnTo>
                  <a:lnTo>
                    <a:pt x="16688" y="15938"/>
                  </a:lnTo>
                  <a:lnTo>
                    <a:pt x="15375" y="16126"/>
                  </a:lnTo>
                  <a:lnTo>
                    <a:pt x="14250" y="16313"/>
                  </a:lnTo>
                  <a:lnTo>
                    <a:pt x="13125" y="16876"/>
                  </a:lnTo>
                  <a:lnTo>
                    <a:pt x="12000" y="17438"/>
                  </a:lnTo>
                  <a:lnTo>
                    <a:pt x="10875" y="18188"/>
                  </a:lnTo>
                  <a:lnTo>
                    <a:pt x="10125" y="18938"/>
                  </a:lnTo>
                  <a:lnTo>
                    <a:pt x="9375" y="20063"/>
                  </a:lnTo>
                  <a:lnTo>
                    <a:pt x="8625" y="21001"/>
                  </a:lnTo>
                  <a:lnTo>
                    <a:pt x="8625" y="1"/>
                  </a:lnTo>
                  <a:close/>
                </a:path>
              </a:pathLst>
            </a:custGeom>
            <a:solidFill>
              <a:srgbClr val="AEB3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cxnSp>
        <p:nvCxnSpPr>
          <p:cNvPr id="237" name="Google Shape;237;p26"/>
          <p:cNvCxnSpPr/>
          <p:nvPr/>
        </p:nvCxnSpPr>
        <p:spPr>
          <a:xfrm>
            <a:off x="8239300" y="4803550"/>
            <a:ext cx="0" cy="126300"/>
          </a:xfrm>
          <a:prstGeom prst="straightConnector1">
            <a:avLst/>
          </a:prstGeom>
          <a:noFill/>
          <a:ln w="9525" cap="flat" cmpd="sng">
            <a:solidFill>
              <a:srgbClr val="D9D9D9"/>
            </a:solidFill>
            <a:prstDash val="solid"/>
            <a:round/>
            <a:headEnd type="none" w="sm" len="sm"/>
            <a:tailEnd type="none" w="sm" len="sm"/>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Google Cover Slide 1">
  <p:cSld name="CUSTOM_2_1_1">
    <p:bg>
      <p:bgPr>
        <a:solidFill>
          <a:srgbClr val="FFFFFF"/>
        </a:solidFill>
        <a:effectLst/>
      </p:bgPr>
    </p:bg>
    <p:spTree>
      <p:nvGrpSpPr>
        <p:cNvPr id="1" name="Shape 238"/>
        <p:cNvGrpSpPr/>
        <p:nvPr/>
      </p:nvGrpSpPr>
      <p:grpSpPr>
        <a:xfrm>
          <a:off x="0" y="0"/>
          <a:ext cx="0" cy="0"/>
          <a:chOff x="0" y="0"/>
          <a:chExt cx="0" cy="0"/>
        </a:xfrm>
      </p:grpSpPr>
      <p:pic>
        <p:nvPicPr>
          <p:cNvPr id="239" name="Google Shape;239;p27"/>
          <p:cNvPicPr preferRelativeResize="0"/>
          <p:nvPr/>
        </p:nvPicPr>
        <p:blipFill rotWithShape="1">
          <a:blip r:embed="rId2">
            <a:alphaModFix/>
          </a:blip>
          <a:srcRect r="-4481"/>
          <a:stretch/>
        </p:blipFill>
        <p:spPr>
          <a:xfrm>
            <a:off x="522575" y="319550"/>
            <a:ext cx="772876" cy="239400"/>
          </a:xfrm>
          <a:prstGeom prst="rect">
            <a:avLst/>
          </a:prstGeom>
          <a:noFill/>
          <a:ln>
            <a:noFill/>
          </a:ln>
        </p:spPr>
      </p:pic>
      <p:sp>
        <p:nvSpPr>
          <p:cNvPr id="240" name="Google Shape;240;p27"/>
          <p:cNvSpPr txBox="1">
            <a:spLocks noGrp="1"/>
          </p:cNvSpPr>
          <p:nvPr>
            <p:ph type="subTitle" idx="1"/>
          </p:nvPr>
        </p:nvSpPr>
        <p:spPr>
          <a:xfrm>
            <a:off x="422950" y="2984175"/>
            <a:ext cx="7801200" cy="3000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900"/>
              <a:buNone/>
              <a:defRPr sz="2400">
                <a:solidFill>
                  <a:srgbClr val="3C4043"/>
                </a:solidFill>
                <a:latin typeface="Google Sans"/>
                <a:ea typeface="Google Sans"/>
                <a:cs typeface="Google Sans"/>
                <a:sym typeface="Google Sans"/>
              </a:defRPr>
            </a:lvl1pPr>
            <a:lvl2pPr lvl="1" algn="l">
              <a:lnSpc>
                <a:spcPct val="100000"/>
              </a:lnSpc>
              <a:spcBef>
                <a:spcPts val="2200"/>
              </a:spcBef>
              <a:spcAft>
                <a:spcPts val="0"/>
              </a:spcAft>
              <a:buSzPts val="900"/>
              <a:buNone/>
              <a:defRPr/>
            </a:lvl2pPr>
            <a:lvl3pPr lvl="2" algn="l">
              <a:lnSpc>
                <a:spcPct val="100000"/>
              </a:lnSpc>
              <a:spcBef>
                <a:spcPts val="2200"/>
              </a:spcBef>
              <a:spcAft>
                <a:spcPts val="0"/>
              </a:spcAft>
              <a:buSzPts val="900"/>
              <a:buNone/>
              <a:defRPr/>
            </a:lvl3pPr>
            <a:lvl4pPr lvl="3" algn="l">
              <a:lnSpc>
                <a:spcPct val="100000"/>
              </a:lnSpc>
              <a:spcBef>
                <a:spcPts val="2200"/>
              </a:spcBef>
              <a:spcAft>
                <a:spcPts val="0"/>
              </a:spcAft>
              <a:buSzPts val="900"/>
              <a:buNone/>
              <a:defRPr/>
            </a:lvl4pPr>
            <a:lvl5pPr lvl="4" algn="l">
              <a:lnSpc>
                <a:spcPct val="100000"/>
              </a:lnSpc>
              <a:spcBef>
                <a:spcPts val="2200"/>
              </a:spcBef>
              <a:spcAft>
                <a:spcPts val="0"/>
              </a:spcAft>
              <a:buSzPts val="900"/>
              <a:buNone/>
              <a:defRPr/>
            </a:lvl5pPr>
            <a:lvl6pPr lvl="5" algn="l">
              <a:lnSpc>
                <a:spcPct val="100000"/>
              </a:lnSpc>
              <a:spcBef>
                <a:spcPts val="2200"/>
              </a:spcBef>
              <a:spcAft>
                <a:spcPts val="0"/>
              </a:spcAft>
              <a:buSzPts val="900"/>
              <a:buNone/>
              <a:defRPr/>
            </a:lvl6pPr>
            <a:lvl7pPr lvl="6" algn="l">
              <a:lnSpc>
                <a:spcPct val="100000"/>
              </a:lnSpc>
              <a:spcBef>
                <a:spcPts val="2200"/>
              </a:spcBef>
              <a:spcAft>
                <a:spcPts val="0"/>
              </a:spcAft>
              <a:buSzPts val="900"/>
              <a:buNone/>
              <a:defRPr/>
            </a:lvl7pPr>
            <a:lvl8pPr lvl="7" algn="l">
              <a:lnSpc>
                <a:spcPct val="100000"/>
              </a:lnSpc>
              <a:spcBef>
                <a:spcPts val="2200"/>
              </a:spcBef>
              <a:spcAft>
                <a:spcPts val="0"/>
              </a:spcAft>
              <a:buSzPts val="900"/>
              <a:buNone/>
              <a:defRPr/>
            </a:lvl8pPr>
            <a:lvl9pPr lvl="8" algn="l">
              <a:lnSpc>
                <a:spcPct val="100000"/>
              </a:lnSpc>
              <a:spcBef>
                <a:spcPts val="2200"/>
              </a:spcBef>
              <a:spcAft>
                <a:spcPts val="0"/>
              </a:spcAft>
              <a:buSzPts val="900"/>
              <a:buNone/>
              <a:defRPr/>
            </a:lvl9pPr>
          </a:lstStyle>
          <a:p>
            <a:endParaRPr/>
          </a:p>
        </p:txBody>
      </p:sp>
      <p:sp>
        <p:nvSpPr>
          <p:cNvPr id="241" name="Google Shape;241;p27"/>
          <p:cNvSpPr txBox="1">
            <a:spLocks noGrp="1"/>
          </p:cNvSpPr>
          <p:nvPr>
            <p:ph type="title"/>
          </p:nvPr>
        </p:nvSpPr>
        <p:spPr>
          <a:xfrm>
            <a:off x="392925" y="1049175"/>
            <a:ext cx="7831200" cy="19350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5500">
                <a:solidFill>
                  <a:srgbClr val="3C4043"/>
                </a:solidFill>
                <a:latin typeface="Google Sans Medium"/>
                <a:ea typeface="Google Sans Medium"/>
                <a:cs typeface="Google Sans Medium"/>
                <a:sym typeface="Google Sans Medium"/>
              </a:defRPr>
            </a:lvl1pPr>
            <a:lvl2pPr lvl="1" algn="ctr">
              <a:lnSpc>
                <a:spcPct val="100000"/>
              </a:lnSpc>
              <a:spcBef>
                <a:spcPts val="0"/>
              </a:spcBef>
              <a:spcAft>
                <a:spcPts val="0"/>
              </a:spcAft>
              <a:buSzPts val="4200"/>
              <a:buNone/>
              <a:defRPr/>
            </a:lvl2pPr>
            <a:lvl3pPr lvl="2" algn="ctr">
              <a:lnSpc>
                <a:spcPct val="100000"/>
              </a:lnSpc>
              <a:spcBef>
                <a:spcPts val="0"/>
              </a:spcBef>
              <a:spcAft>
                <a:spcPts val="0"/>
              </a:spcAft>
              <a:buSzPts val="4200"/>
              <a:buNone/>
              <a:defRPr/>
            </a:lvl3pPr>
            <a:lvl4pPr lvl="3" algn="ctr">
              <a:lnSpc>
                <a:spcPct val="100000"/>
              </a:lnSpc>
              <a:spcBef>
                <a:spcPts val="0"/>
              </a:spcBef>
              <a:spcAft>
                <a:spcPts val="0"/>
              </a:spcAft>
              <a:buSzPts val="4200"/>
              <a:buNone/>
              <a:defRPr/>
            </a:lvl4pPr>
            <a:lvl5pPr lvl="4" algn="ctr">
              <a:lnSpc>
                <a:spcPct val="100000"/>
              </a:lnSpc>
              <a:spcBef>
                <a:spcPts val="0"/>
              </a:spcBef>
              <a:spcAft>
                <a:spcPts val="0"/>
              </a:spcAft>
              <a:buSzPts val="4200"/>
              <a:buNone/>
              <a:defRPr/>
            </a:lvl5pPr>
            <a:lvl6pPr lvl="5" algn="ctr">
              <a:lnSpc>
                <a:spcPct val="100000"/>
              </a:lnSpc>
              <a:spcBef>
                <a:spcPts val="0"/>
              </a:spcBef>
              <a:spcAft>
                <a:spcPts val="0"/>
              </a:spcAft>
              <a:buSzPts val="4200"/>
              <a:buNone/>
              <a:defRPr/>
            </a:lvl6pPr>
            <a:lvl7pPr lvl="6" algn="ctr">
              <a:lnSpc>
                <a:spcPct val="100000"/>
              </a:lnSpc>
              <a:spcBef>
                <a:spcPts val="0"/>
              </a:spcBef>
              <a:spcAft>
                <a:spcPts val="0"/>
              </a:spcAft>
              <a:buSzPts val="4200"/>
              <a:buNone/>
              <a:defRPr/>
            </a:lvl7pPr>
            <a:lvl8pPr lvl="7" algn="ctr">
              <a:lnSpc>
                <a:spcPct val="100000"/>
              </a:lnSpc>
              <a:spcBef>
                <a:spcPts val="0"/>
              </a:spcBef>
              <a:spcAft>
                <a:spcPts val="0"/>
              </a:spcAft>
              <a:buSzPts val="4200"/>
              <a:buNone/>
              <a:defRPr/>
            </a:lvl8pPr>
            <a:lvl9pPr lvl="8" algn="ctr">
              <a:lnSpc>
                <a:spcPct val="100000"/>
              </a:lnSpc>
              <a:spcBef>
                <a:spcPts val="0"/>
              </a:spcBef>
              <a:spcAft>
                <a:spcPts val="0"/>
              </a:spcAft>
              <a:buSzPts val="4200"/>
              <a:buNone/>
              <a:defRPr/>
            </a:lvl9pPr>
          </a:lstStyle>
          <a:p>
            <a:endParaRPr/>
          </a:p>
        </p:txBody>
      </p:sp>
      <p:sp>
        <p:nvSpPr>
          <p:cNvPr id="242" name="Google Shape;242;p27"/>
          <p:cNvSpPr/>
          <p:nvPr/>
        </p:nvSpPr>
        <p:spPr>
          <a:xfrm>
            <a:off x="522575" y="3458700"/>
            <a:ext cx="465900" cy="94500"/>
          </a:xfrm>
          <a:prstGeom prst="roundRect">
            <a:avLst>
              <a:gd name="adj" fmla="val 50000"/>
            </a:avLst>
          </a:prstGeom>
          <a:solidFill>
            <a:srgbClr val="4285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27"/>
          <p:cNvSpPr txBox="1">
            <a:spLocks noGrp="1"/>
          </p:cNvSpPr>
          <p:nvPr>
            <p:ph type="subTitle" idx="2"/>
          </p:nvPr>
        </p:nvSpPr>
        <p:spPr>
          <a:xfrm>
            <a:off x="422950" y="3714075"/>
            <a:ext cx="7831200" cy="3000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900"/>
              <a:buNone/>
              <a:defRPr sz="1800">
                <a:solidFill>
                  <a:srgbClr val="3C4043"/>
                </a:solidFill>
                <a:latin typeface="Google Sans"/>
                <a:ea typeface="Google Sans"/>
                <a:cs typeface="Google Sans"/>
                <a:sym typeface="Google Sans"/>
              </a:defRPr>
            </a:lvl1pPr>
            <a:lvl2pPr lvl="1" algn="l">
              <a:lnSpc>
                <a:spcPct val="100000"/>
              </a:lnSpc>
              <a:spcBef>
                <a:spcPts val="2200"/>
              </a:spcBef>
              <a:spcAft>
                <a:spcPts val="0"/>
              </a:spcAft>
              <a:buSzPts val="900"/>
              <a:buNone/>
              <a:defRPr sz="1800"/>
            </a:lvl2pPr>
            <a:lvl3pPr lvl="2" algn="l">
              <a:lnSpc>
                <a:spcPct val="100000"/>
              </a:lnSpc>
              <a:spcBef>
                <a:spcPts val="2200"/>
              </a:spcBef>
              <a:spcAft>
                <a:spcPts val="0"/>
              </a:spcAft>
              <a:buSzPts val="900"/>
              <a:buNone/>
              <a:defRPr sz="1800"/>
            </a:lvl3pPr>
            <a:lvl4pPr lvl="3" algn="l">
              <a:lnSpc>
                <a:spcPct val="100000"/>
              </a:lnSpc>
              <a:spcBef>
                <a:spcPts val="2200"/>
              </a:spcBef>
              <a:spcAft>
                <a:spcPts val="0"/>
              </a:spcAft>
              <a:buSzPts val="900"/>
              <a:buNone/>
              <a:defRPr sz="1800"/>
            </a:lvl4pPr>
            <a:lvl5pPr lvl="4" algn="l">
              <a:lnSpc>
                <a:spcPct val="100000"/>
              </a:lnSpc>
              <a:spcBef>
                <a:spcPts val="2200"/>
              </a:spcBef>
              <a:spcAft>
                <a:spcPts val="0"/>
              </a:spcAft>
              <a:buSzPts val="900"/>
              <a:buNone/>
              <a:defRPr sz="1800"/>
            </a:lvl5pPr>
            <a:lvl6pPr lvl="5" algn="l">
              <a:lnSpc>
                <a:spcPct val="100000"/>
              </a:lnSpc>
              <a:spcBef>
                <a:spcPts val="2200"/>
              </a:spcBef>
              <a:spcAft>
                <a:spcPts val="0"/>
              </a:spcAft>
              <a:buSzPts val="900"/>
              <a:buNone/>
              <a:defRPr sz="1800"/>
            </a:lvl6pPr>
            <a:lvl7pPr lvl="6" algn="l">
              <a:lnSpc>
                <a:spcPct val="100000"/>
              </a:lnSpc>
              <a:spcBef>
                <a:spcPts val="2200"/>
              </a:spcBef>
              <a:spcAft>
                <a:spcPts val="0"/>
              </a:spcAft>
              <a:buSzPts val="900"/>
              <a:buNone/>
              <a:defRPr sz="1800"/>
            </a:lvl7pPr>
            <a:lvl8pPr lvl="7" algn="l">
              <a:lnSpc>
                <a:spcPct val="100000"/>
              </a:lnSpc>
              <a:spcBef>
                <a:spcPts val="2200"/>
              </a:spcBef>
              <a:spcAft>
                <a:spcPts val="0"/>
              </a:spcAft>
              <a:buSzPts val="900"/>
              <a:buNone/>
              <a:defRPr sz="1800"/>
            </a:lvl8pPr>
            <a:lvl9pPr lvl="8" algn="l">
              <a:lnSpc>
                <a:spcPct val="100000"/>
              </a:lnSpc>
              <a:spcBef>
                <a:spcPts val="2200"/>
              </a:spcBef>
              <a:spcAft>
                <a:spcPts val="0"/>
              </a:spcAft>
              <a:buSzPts val="900"/>
              <a:buNone/>
              <a:defRPr sz="1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ody Slide - Basic Text - Blue">
  <p:cSld name="TITLE_2_3">
    <p:spTree>
      <p:nvGrpSpPr>
        <p:cNvPr id="1" name="Shape 10"/>
        <p:cNvGrpSpPr/>
        <p:nvPr/>
      </p:nvGrpSpPr>
      <p:grpSpPr>
        <a:xfrm>
          <a:off x="0" y="0"/>
          <a:ext cx="0" cy="0"/>
          <a:chOff x="0" y="0"/>
          <a:chExt cx="0" cy="0"/>
        </a:xfrm>
      </p:grpSpPr>
      <p:sp>
        <p:nvSpPr>
          <p:cNvPr id="11" name="Google Shape;11;p9"/>
          <p:cNvSpPr txBox="1">
            <a:spLocks noGrp="1"/>
          </p:cNvSpPr>
          <p:nvPr>
            <p:ph type="body" idx="1"/>
          </p:nvPr>
        </p:nvSpPr>
        <p:spPr>
          <a:xfrm>
            <a:off x="344500" y="816963"/>
            <a:ext cx="7797000" cy="4091053"/>
          </a:xfrm>
          <a:prstGeom prst="rect">
            <a:avLst/>
          </a:prstGeom>
          <a:noFill/>
          <a:ln>
            <a:noFill/>
          </a:ln>
        </p:spPr>
        <p:txBody>
          <a:bodyPr spcFirstLastPara="1" wrap="square" lIns="91425" tIns="91425" rIns="91425" bIns="91425" anchor="t" anchorCtr="0">
            <a:noAutofit/>
          </a:bodyPr>
          <a:lstStyle>
            <a:lvl1pPr marL="457200" marR="0" lvl="0" indent="-285750" algn="l">
              <a:lnSpc>
                <a:spcPct val="130000"/>
              </a:lnSpc>
              <a:spcBef>
                <a:spcPts val="0"/>
              </a:spcBef>
              <a:spcAft>
                <a:spcPts val="0"/>
              </a:spcAft>
              <a:buClr>
                <a:srgbClr val="80868B"/>
              </a:buClr>
              <a:buSzPts val="900"/>
              <a:buFont typeface="Roboto"/>
              <a:buChar char="●"/>
              <a:defRPr sz="1400" b="0" i="0" u="none" strike="noStrike" cap="none" dirty="0">
                <a:solidFill>
                  <a:schemeClr val="dk1"/>
                </a:solidFill>
                <a:latin typeface="Google Sans" panose="020B0503030502040204" pitchFamily="34" charset="0"/>
                <a:ea typeface="Google Sans" panose="020B0503030502040204" pitchFamily="34" charset="0"/>
                <a:cs typeface="Google Sans" panose="020B0503030502040204" pitchFamily="34" charset="0"/>
                <a:sym typeface="Roboto"/>
              </a:defRPr>
            </a:lvl1pPr>
            <a:lvl2pPr marL="914400" marR="0" lvl="1"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dirty="0"/>
          </a:p>
        </p:txBody>
      </p:sp>
      <p:sp>
        <p:nvSpPr>
          <p:cNvPr id="12" name="Google Shape;12;p9"/>
          <p:cNvSpPr/>
          <p:nvPr/>
        </p:nvSpPr>
        <p:spPr>
          <a:xfrm>
            <a:off x="426300" y="492975"/>
            <a:ext cx="7797000" cy="414300"/>
          </a:xfrm>
          <a:prstGeom prst="rect">
            <a:avLst/>
          </a:prstGeom>
          <a:noFill/>
          <a:ln>
            <a:noFill/>
          </a:ln>
        </p:spPr>
        <p:txBody>
          <a:bodyPr spcFirstLastPara="1" wrap="square" lIns="19050" tIns="19050" rIns="19050" bIns="19050" anchor="t" anchorCtr="0">
            <a:noAutofit/>
          </a:bodyPr>
          <a:lstStyle/>
          <a:p>
            <a:pPr marL="0" marR="0" lvl="0" indent="0" algn="l" rtl="0">
              <a:lnSpc>
                <a:spcPct val="90000"/>
              </a:lnSpc>
              <a:spcBef>
                <a:spcPts val="0"/>
              </a:spcBef>
              <a:spcAft>
                <a:spcPts val="0"/>
              </a:spcAft>
              <a:buClr>
                <a:schemeClr val="dk1"/>
              </a:buClr>
              <a:buSzPts val="1100"/>
              <a:buFont typeface="Arial"/>
              <a:buNone/>
            </a:pPr>
            <a:endParaRPr sz="2400" b="0" i="0" u="none" strike="noStrike" cap="none">
              <a:solidFill>
                <a:srgbClr val="3C4043"/>
              </a:solidFill>
              <a:latin typeface="Google Sans"/>
              <a:ea typeface="Google Sans"/>
              <a:cs typeface="Google Sans"/>
              <a:sym typeface="Google Sans"/>
            </a:endParaRPr>
          </a:p>
        </p:txBody>
      </p:sp>
      <p:sp>
        <p:nvSpPr>
          <p:cNvPr id="13" name="Google Shape;13;p9"/>
          <p:cNvSpPr/>
          <p:nvPr/>
        </p:nvSpPr>
        <p:spPr>
          <a:xfrm>
            <a:off x="-22468" y="235365"/>
            <a:ext cx="57900" cy="4672800"/>
          </a:xfrm>
          <a:prstGeom prst="rect">
            <a:avLst/>
          </a:prstGeom>
          <a:solidFill>
            <a:srgbClr val="4285F4"/>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grpSp>
        <p:nvGrpSpPr>
          <p:cNvPr id="14" name="Google Shape;14;p9"/>
          <p:cNvGrpSpPr/>
          <p:nvPr/>
        </p:nvGrpSpPr>
        <p:grpSpPr>
          <a:xfrm>
            <a:off x="8469122" y="4803781"/>
            <a:ext cx="420491" cy="137010"/>
            <a:chOff x="0" y="0"/>
            <a:chExt cx="2077525" cy="676925"/>
          </a:xfrm>
        </p:grpSpPr>
        <p:sp>
          <p:nvSpPr>
            <p:cNvPr id="15" name="Google Shape;15;p9"/>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6" name="Google Shape;16;p9"/>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7" name="Google Shape;17;p9"/>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8" name="Google Shape;18;p9"/>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9" name="Google Shape;19;p9"/>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0" name="Google Shape;20;p9"/>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
        <p:nvSpPr>
          <p:cNvPr id="21" name="Google Shape;21;p9"/>
          <p:cNvSpPr txBox="1">
            <a:spLocks noGrp="1"/>
          </p:cNvSpPr>
          <p:nvPr>
            <p:ph type="title"/>
          </p:nvPr>
        </p:nvSpPr>
        <p:spPr>
          <a:xfrm>
            <a:off x="344501" y="264375"/>
            <a:ext cx="77970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8"/>
        <p:cNvGrpSpPr/>
        <p:nvPr/>
      </p:nvGrpSpPr>
      <p:grpSpPr>
        <a:xfrm>
          <a:off x="0" y="0"/>
          <a:ext cx="0" cy="0"/>
          <a:chOff x="0" y="0"/>
          <a:chExt cx="0" cy="0"/>
        </a:xfrm>
      </p:grpSpPr>
      <p:grpSp>
        <p:nvGrpSpPr>
          <p:cNvPr id="39" name="Google Shape;39;p11"/>
          <p:cNvGrpSpPr/>
          <p:nvPr/>
        </p:nvGrpSpPr>
        <p:grpSpPr>
          <a:xfrm>
            <a:off x="8469122" y="4803781"/>
            <a:ext cx="420491" cy="137010"/>
            <a:chOff x="0" y="0"/>
            <a:chExt cx="2077525" cy="676925"/>
          </a:xfrm>
        </p:grpSpPr>
        <p:sp>
          <p:nvSpPr>
            <p:cNvPr id="40" name="Google Shape;40;p11"/>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41" name="Google Shape;41;p11"/>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42" name="Google Shape;42;p11"/>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43" name="Google Shape;43;p11"/>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44" name="Google Shape;44;p11"/>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45" name="Google Shape;45;p11"/>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Half Color Grey - Core Yellow">
  <p:cSld name="TITLE_2_1_2_1">
    <p:spTree>
      <p:nvGrpSpPr>
        <p:cNvPr id="1" name="Shape 46"/>
        <p:cNvGrpSpPr/>
        <p:nvPr/>
      </p:nvGrpSpPr>
      <p:grpSpPr>
        <a:xfrm>
          <a:off x="0" y="0"/>
          <a:ext cx="0" cy="0"/>
          <a:chOff x="0" y="0"/>
          <a:chExt cx="0" cy="0"/>
        </a:xfrm>
      </p:grpSpPr>
      <p:sp>
        <p:nvSpPr>
          <p:cNvPr id="47" name="Google Shape;47;p12"/>
          <p:cNvSpPr/>
          <p:nvPr/>
        </p:nvSpPr>
        <p:spPr>
          <a:xfrm>
            <a:off x="4554300" y="0"/>
            <a:ext cx="4589700" cy="5143500"/>
          </a:xfrm>
          <a:prstGeom prst="rect">
            <a:avLst/>
          </a:prstGeom>
          <a:solidFill>
            <a:srgbClr val="F1F3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 name="Google Shape;48;p12"/>
          <p:cNvSpPr/>
          <p:nvPr/>
        </p:nvSpPr>
        <p:spPr>
          <a:xfrm>
            <a:off x="-22468" y="235365"/>
            <a:ext cx="57900" cy="4672800"/>
          </a:xfrm>
          <a:prstGeom prst="rect">
            <a:avLst/>
          </a:prstGeom>
          <a:solidFill>
            <a:srgbClr val="FBBC0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49" name="Google Shape;49;p12"/>
          <p:cNvSpPr txBox="1">
            <a:spLocks noGrp="1"/>
          </p:cNvSpPr>
          <p:nvPr>
            <p:ph type="body" idx="1"/>
          </p:nvPr>
        </p:nvSpPr>
        <p:spPr>
          <a:xfrm>
            <a:off x="344501" y="2175900"/>
            <a:ext cx="2976600" cy="2046300"/>
          </a:xfrm>
          <a:prstGeom prst="rect">
            <a:avLst/>
          </a:prstGeom>
          <a:noFill/>
          <a:ln>
            <a:noFill/>
          </a:ln>
        </p:spPr>
        <p:txBody>
          <a:bodyPr spcFirstLastPara="1" wrap="square" lIns="91425" tIns="91425" rIns="91425" bIns="91425" anchor="t" anchorCtr="0">
            <a:noAutofit/>
          </a:bodyPr>
          <a:lstStyle>
            <a:lvl1pPr marL="457200" marR="0" lvl="0"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50" name="Google Shape;50;p12"/>
          <p:cNvSpPr txBox="1">
            <a:spLocks noGrp="1"/>
          </p:cNvSpPr>
          <p:nvPr>
            <p:ph type="title"/>
          </p:nvPr>
        </p:nvSpPr>
        <p:spPr>
          <a:xfrm>
            <a:off x="344501" y="1365900"/>
            <a:ext cx="38646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51" name="Google Shape;51;p12"/>
          <p:cNvSpPr txBox="1">
            <a:spLocks noGrp="1"/>
          </p:cNvSpPr>
          <p:nvPr>
            <p:ph type="body" idx="2"/>
          </p:nvPr>
        </p:nvSpPr>
        <p:spPr>
          <a:xfrm>
            <a:off x="344501" y="4743625"/>
            <a:ext cx="4345800" cy="3756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1pPr>
            <a:lvl2pPr marL="914400" marR="0" lvl="1"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2pPr>
            <a:lvl3pPr marL="1371600" marR="0" lvl="2"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3pPr>
            <a:lvl4pPr marL="1828800" marR="0" lvl="3"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4pPr>
            <a:lvl5pPr marL="2286000" marR="0" lvl="4"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5pPr>
            <a:lvl6pPr marL="2743200" marR="0" lvl="5"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6pPr>
            <a:lvl7pPr marL="3200400" marR="0" lvl="6"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7pPr>
            <a:lvl8pPr marL="3657600" marR="0" lvl="7"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8pPr>
            <a:lvl9pPr marL="4114800" marR="0" lvl="8"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9pPr>
          </a:lstStyle>
          <a:p>
            <a:endParaRPr/>
          </a:p>
        </p:txBody>
      </p:sp>
      <p:grpSp>
        <p:nvGrpSpPr>
          <p:cNvPr id="52" name="Google Shape;52;p12"/>
          <p:cNvGrpSpPr/>
          <p:nvPr/>
        </p:nvGrpSpPr>
        <p:grpSpPr>
          <a:xfrm>
            <a:off x="8469122" y="4803781"/>
            <a:ext cx="420491" cy="137010"/>
            <a:chOff x="0" y="0"/>
            <a:chExt cx="2077525" cy="676925"/>
          </a:xfrm>
        </p:grpSpPr>
        <p:sp>
          <p:nvSpPr>
            <p:cNvPr id="53" name="Google Shape;53;p12"/>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4" name="Google Shape;54;p12"/>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5" name="Google Shape;55;p12"/>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6" name="Google Shape;56;p12"/>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7" name="Google Shape;57;p12"/>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8" name="Google Shape;58;p12"/>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Half Color Grey - Core Blue">
  <p:cSld name="TITLE_2_2_1">
    <p:spTree>
      <p:nvGrpSpPr>
        <p:cNvPr id="1" name="Shape 59"/>
        <p:cNvGrpSpPr/>
        <p:nvPr/>
      </p:nvGrpSpPr>
      <p:grpSpPr>
        <a:xfrm>
          <a:off x="0" y="0"/>
          <a:ext cx="0" cy="0"/>
          <a:chOff x="0" y="0"/>
          <a:chExt cx="0" cy="0"/>
        </a:xfrm>
      </p:grpSpPr>
      <p:sp>
        <p:nvSpPr>
          <p:cNvPr id="60" name="Google Shape;60;p13"/>
          <p:cNvSpPr txBox="1">
            <a:spLocks noGrp="1"/>
          </p:cNvSpPr>
          <p:nvPr>
            <p:ph type="body" idx="1"/>
          </p:nvPr>
        </p:nvSpPr>
        <p:spPr>
          <a:xfrm>
            <a:off x="344501" y="2175900"/>
            <a:ext cx="2976600" cy="2046300"/>
          </a:xfrm>
          <a:prstGeom prst="rect">
            <a:avLst/>
          </a:prstGeom>
          <a:noFill/>
          <a:ln>
            <a:noFill/>
          </a:ln>
        </p:spPr>
        <p:txBody>
          <a:bodyPr spcFirstLastPara="1" wrap="square" lIns="91425" tIns="91425" rIns="91425" bIns="91425" anchor="t" anchorCtr="0">
            <a:noAutofit/>
          </a:bodyPr>
          <a:lstStyle>
            <a:lvl1pPr marL="457200" marR="0" lvl="0"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61" name="Google Shape;61;p13"/>
          <p:cNvSpPr txBox="1">
            <a:spLocks noGrp="1"/>
          </p:cNvSpPr>
          <p:nvPr>
            <p:ph type="title"/>
          </p:nvPr>
        </p:nvSpPr>
        <p:spPr>
          <a:xfrm>
            <a:off x="344501" y="1365900"/>
            <a:ext cx="38646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2" name="Google Shape;62;p13"/>
          <p:cNvSpPr/>
          <p:nvPr/>
        </p:nvSpPr>
        <p:spPr>
          <a:xfrm>
            <a:off x="4554300" y="0"/>
            <a:ext cx="4589700" cy="5143500"/>
          </a:xfrm>
          <a:prstGeom prst="rect">
            <a:avLst/>
          </a:prstGeom>
          <a:solidFill>
            <a:srgbClr val="F1F3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 name="Google Shape;63;p13"/>
          <p:cNvSpPr/>
          <p:nvPr/>
        </p:nvSpPr>
        <p:spPr>
          <a:xfrm>
            <a:off x="-22468" y="235365"/>
            <a:ext cx="57900" cy="4672800"/>
          </a:xfrm>
          <a:prstGeom prst="rect">
            <a:avLst/>
          </a:prstGeom>
          <a:solidFill>
            <a:srgbClr val="4285F4"/>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64" name="Google Shape;64;p13"/>
          <p:cNvSpPr txBox="1">
            <a:spLocks noGrp="1"/>
          </p:cNvSpPr>
          <p:nvPr>
            <p:ph type="body" idx="2"/>
          </p:nvPr>
        </p:nvSpPr>
        <p:spPr>
          <a:xfrm>
            <a:off x="344501" y="4743625"/>
            <a:ext cx="4345800" cy="3756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1pPr>
            <a:lvl2pPr marL="914400" marR="0" lvl="1"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2pPr>
            <a:lvl3pPr marL="1371600" marR="0" lvl="2"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3pPr>
            <a:lvl4pPr marL="1828800" marR="0" lvl="3"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4pPr>
            <a:lvl5pPr marL="2286000" marR="0" lvl="4"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5pPr>
            <a:lvl6pPr marL="2743200" marR="0" lvl="5"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6pPr>
            <a:lvl7pPr marL="3200400" marR="0" lvl="6"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7pPr>
            <a:lvl8pPr marL="3657600" marR="0" lvl="7"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8pPr>
            <a:lvl9pPr marL="4114800" marR="0" lvl="8"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9pPr>
          </a:lstStyle>
          <a:p>
            <a:endParaRPr/>
          </a:p>
        </p:txBody>
      </p:sp>
      <p:grpSp>
        <p:nvGrpSpPr>
          <p:cNvPr id="65" name="Google Shape;65;p13"/>
          <p:cNvGrpSpPr/>
          <p:nvPr/>
        </p:nvGrpSpPr>
        <p:grpSpPr>
          <a:xfrm>
            <a:off x="8469122" y="4803781"/>
            <a:ext cx="420491" cy="137010"/>
            <a:chOff x="0" y="0"/>
            <a:chExt cx="2077525" cy="676925"/>
          </a:xfrm>
        </p:grpSpPr>
        <p:sp>
          <p:nvSpPr>
            <p:cNvPr id="66" name="Google Shape;66;p13"/>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67" name="Google Shape;67;p13"/>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68" name="Google Shape;68;p13"/>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69" name="Google Shape;69;p13"/>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70" name="Google Shape;70;p13"/>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71" name="Google Shape;71;p13"/>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Half Color Grey - Core Green">
  <p:cSld name="TITLE_2_1_1_2_1">
    <p:spTree>
      <p:nvGrpSpPr>
        <p:cNvPr id="1" name="Shape 72"/>
        <p:cNvGrpSpPr/>
        <p:nvPr/>
      </p:nvGrpSpPr>
      <p:grpSpPr>
        <a:xfrm>
          <a:off x="0" y="0"/>
          <a:ext cx="0" cy="0"/>
          <a:chOff x="0" y="0"/>
          <a:chExt cx="0" cy="0"/>
        </a:xfrm>
      </p:grpSpPr>
      <p:sp>
        <p:nvSpPr>
          <p:cNvPr id="73" name="Google Shape;73;p14"/>
          <p:cNvSpPr/>
          <p:nvPr/>
        </p:nvSpPr>
        <p:spPr>
          <a:xfrm>
            <a:off x="4554300" y="0"/>
            <a:ext cx="4589700" cy="5143500"/>
          </a:xfrm>
          <a:prstGeom prst="rect">
            <a:avLst/>
          </a:prstGeom>
          <a:solidFill>
            <a:srgbClr val="F1F3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 name="Google Shape;74;p14"/>
          <p:cNvSpPr/>
          <p:nvPr/>
        </p:nvSpPr>
        <p:spPr>
          <a:xfrm>
            <a:off x="-22468" y="235365"/>
            <a:ext cx="57900" cy="4672800"/>
          </a:xfrm>
          <a:prstGeom prst="rect">
            <a:avLst/>
          </a:prstGeom>
          <a:solidFill>
            <a:srgbClr val="34A853"/>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75" name="Google Shape;75;p14"/>
          <p:cNvSpPr txBox="1">
            <a:spLocks noGrp="1"/>
          </p:cNvSpPr>
          <p:nvPr>
            <p:ph type="body" idx="1"/>
          </p:nvPr>
        </p:nvSpPr>
        <p:spPr>
          <a:xfrm>
            <a:off x="344501" y="2175900"/>
            <a:ext cx="2976600" cy="2046300"/>
          </a:xfrm>
          <a:prstGeom prst="rect">
            <a:avLst/>
          </a:prstGeom>
          <a:noFill/>
          <a:ln>
            <a:noFill/>
          </a:ln>
        </p:spPr>
        <p:txBody>
          <a:bodyPr spcFirstLastPara="1" wrap="square" lIns="91425" tIns="91425" rIns="91425" bIns="91425" anchor="t" anchorCtr="0">
            <a:noAutofit/>
          </a:bodyPr>
          <a:lstStyle>
            <a:lvl1pPr marL="457200" marR="0" lvl="0"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76" name="Google Shape;76;p14"/>
          <p:cNvSpPr txBox="1">
            <a:spLocks noGrp="1"/>
          </p:cNvSpPr>
          <p:nvPr>
            <p:ph type="title"/>
          </p:nvPr>
        </p:nvSpPr>
        <p:spPr>
          <a:xfrm>
            <a:off x="344501" y="1365900"/>
            <a:ext cx="38646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77" name="Google Shape;77;p14"/>
          <p:cNvSpPr txBox="1">
            <a:spLocks noGrp="1"/>
          </p:cNvSpPr>
          <p:nvPr>
            <p:ph type="body" idx="2"/>
          </p:nvPr>
        </p:nvSpPr>
        <p:spPr>
          <a:xfrm>
            <a:off x="344501" y="4743625"/>
            <a:ext cx="4345800" cy="3756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1pPr>
            <a:lvl2pPr marL="914400" marR="0" lvl="1"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2pPr>
            <a:lvl3pPr marL="1371600" marR="0" lvl="2"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3pPr>
            <a:lvl4pPr marL="1828800" marR="0" lvl="3"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4pPr>
            <a:lvl5pPr marL="2286000" marR="0" lvl="4"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5pPr>
            <a:lvl6pPr marL="2743200" marR="0" lvl="5"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6pPr>
            <a:lvl7pPr marL="3200400" marR="0" lvl="6"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7pPr>
            <a:lvl8pPr marL="3657600" marR="0" lvl="7"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8pPr>
            <a:lvl9pPr marL="4114800" marR="0" lvl="8"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9pPr>
          </a:lstStyle>
          <a:p>
            <a:endParaRPr/>
          </a:p>
        </p:txBody>
      </p:sp>
      <p:grpSp>
        <p:nvGrpSpPr>
          <p:cNvPr id="78" name="Google Shape;78;p14"/>
          <p:cNvGrpSpPr/>
          <p:nvPr/>
        </p:nvGrpSpPr>
        <p:grpSpPr>
          <a:xfrm>
            <a:off x="8469122" y="4803781"/>
            <a:ext cx="420491" cy="137010"/>
            <a:chOff x="0" y="0"/>
            <a:chExt cx="2077525" cy="676925"/>
          </a:xfrm>
        </p:grpSpPr>
        <p:sp>
          <p:nvSpPr>
            <p:cNvPr id="79" name="Google Shape;79;p14"/>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80" name="Google Shape;80;p14"/>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81" name="Google Shape;81;p14"/>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82" name="Google Shape;82;p14"/>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83" name="Google Shape;83;p14"/>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84" name="Google Shape;84;p14"/>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Half Color Grey - Core Red">
  <p:cSld name="TITLE_2_1_1_1_1_1">
    <p:spTree>
      <p:nvGrpSpPr>
        <p:cNvPr id="1" name="Shape 85"/>
        <p:cNvGrpSpPr/>
        <p:nvPr/>
      </p:nvGrpSpPr>
      <p:grpSpPr>
        <a:xfrm>
          <a:off x="0" y="0"/>
          <a:ext cx="0" cy="0"/>
          <a:chOff x="0" y="0"/>
          <a:chExt cx="0" cy="0"/>
        </a:xfrm>
      </p:grpSpPr>
      <p:sp>
        <p:nvSpPr>
          <p:cNvPr id="86" name="Google Shape;86;p15"/>
          <p:cNvSpPr/>
          <p:nvPr/>
        </p:nvSpPr>
        <p:spPr>
          <a:xfrm>
            <a:off x="4554300" y="0"/>
            <a:ext cx="4589700" cy="5143500"/>
          </a:xfrm>
          <a:prstGeom prst="rect">
            <a:avLst/>
          </a:prstGeom>
          <a:solidFill>
            <a:srgbClr val="F1F3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p15"/>
          <p:cNvSpPr/>
          <p:nvPr/>
        </p:nvSpPr>
        <p:spPr>
          <a:xfrm>
            <a:off x="-22468" y="235365"/>
            <a:ext cx="57900" cy="4672800"/>
          </a:xfrm>
          <a:prstGeom prst="rect">
            <a:avLst/>
          </a:prstGeom>
          <a:solidFill>
            <a:srgbClr val="EA433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88" name="Google Shape;88;p15"/>
          <p:cNvSpPr txBox="1">
            <a:spLocks noGrp="1"/>
          </p:cNvSpPr>
          <p:nvPr>
            <p:ph type="body" idx="1"/>
          </p:nvPr>
        </p:nvSpPr>
        <p:spPr>
          <a:xfrm>
            <a:off x="344501" y="2175900"/>
            <a:ext cx="2976600" cy="2046300"/>
          </a:xfrm>
          <a:prstGeom prst="rect">
            <a:avLst/>
          </a:prstGeom>
          <a:noFill/>
          <a:ln>
            <a:noFill/>
          </a:ln>
        </p:spPr>
        <p:txBody>
          <a:bodyPr spcFirstLastPara="1" wrap="square" lIns="91425" tIns="91425" rIns="91425" bIns="91425" anchor="t" anchorCtr="0">
            <a:noAutofit/>
          </a:bodyPr>
          <a:lstStyle>
            <a:lvl1pPr marL="457200" marR="0" lvl="0"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89" name="Google Shape;89;p15"/>
          <p:cNvSpPr txBox="1">
            <a:spLocks noGrp="1"/>
          </p:cNvSpPr>
          <p:nvPr>
            <p:ph type="title"/>
          </p:nvPr>
        </p:nvSpPr>
        <p:spPr>
          <a:xfrm>
            <a:off x="344501" y="1365900"/>
            <a:ext cx="38646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90" name="Google Shape;90;p15"/>
          <p:cNvSpPr txBox="1">
            <a:spLocks noGrp="1"/>
          </p:cNvSpPr>
          <p:nvPr>
            <p:ph type="body" idx="2"/>
          </p:nvPr>
        </p:nvSpPr>
        <p:spPr>
          <a:xfrm>
            <a:off x="344501" y="4743625"/>
            <a:ext cx="4345800" cy="3756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1pPr>
            <a:lvl2pPr marL="914400" marR="0" lvl="1"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2pPr>
            <a:lvl3pPr marL="1371600" marR="0" lvl="2"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3pPr>
            <a:lvl4pPr marL="1828800" marR="0" lvl="3"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4pPr>
            <a:lvl5pPr marL="2286000" marR="0" lvl="4"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5pPr>
            <a:lvl6pPr marL="2743200" marR="0" lvl="5"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6pPr>
            <a:lvl7pPr marL="3200400" marR="0" lvl="6"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7pPr>
            <a:lvl8pPr marL="3657600" marR="0" lvl="7"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8pPr>
            <a:lvl9pPr marL="4114800" marR="0" lvl="8"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9pPr>
          </a:lstStyle>
          <a:p>
            <a:endParaRPr/>
          </a:p>
        </p:txBody>
      </p:sp>
      <p:grpSp>
        <p:nvGrpSpPr>
          <p:cNvPr id="91" name="Google Shape;91;p15"/>
          <p:cNvGrpSpPr/>
          <p:nvPr/>
        </p:nvGrpSpPr>
        <p:grpSpPr>
          <a:xfrm>
            <a:off x="8469122" y="4803781"/>
            <a:ext cx="420491" cy="137010"/>
            <a:chOff x="0" y="0"/>
            <a:chExt cx="2077525" cy="676925"/>
          </a:xfrm>
        </p:grpSpPr>
        <p:sp>
          <p:nvSpPr>
            <p:cNvPr id="92" name="Google Shape;92;p15"/>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93" name="Google Shape;93;p15"/>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94" name="Google Shape;94;p15"/>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95" name="Google Shape;95;p15"/>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96" name="Google Shape;96;p15"/>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97" name="Google Shape;97;p15"/>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ternal Intro/Context Slide">
  <p:cSld name="Blank - Title_1_1_3_1_1">
    <p:bg>
      <p:bgPr>
        <a:solidFill>
          <a:srgbClr val="FBBC04"/>
        </a:solidFill>
        <a:effectLst/>
      </p:bgPr>
    </p:bg>
    <p:spTree>
      <p:nvGrpSpPr>
        <p:cNvPr id="1" name="Shape 98"/>
        <p:cNvGrpSpPr/>
        <p:nvPr/>
      </p:nvGrpSpPr>
      <p:grpSpPr>
        <a:xfrm>
          <a:off x="0" y="0"/>
          <a:ext cx="0" cy="0"/>
          <a:chOff x="0" y="0"/>
          <a:chExt cx="0" cy="0"/>
        </a:xfrm>
      </p:grpSpPr>
      <p:sp>
        <p:nvSpPr>
          <p:cNvPr id="99" name="Google Shape;99;p16"/>
          <p:cNvSpPr/>
          <p:nvPr/>
        </p:nvSpPr>
        <p:spPr>
          <a:xfrm>
            <a:off x="0" y="0"/>
            <a:ext cx="9144000" cy="493800"/>
          </a:xfrm>
          <a:prstGeom prst="rect">
            <a:avLst/>
          </a:prstGeom>
          <a:solidFill>
            <a:srgbClr val="B3141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FFFFFF"/>
                </a:solidFill>
                <a:latin typeface="Google Sans Medium"/>
                <a:ea typeface="Google Sans Medium"/>
                <a:cs typeface="Google Sans Medium"/>
                <a:sym typeface="Google Sans Medium"/>
              </a:rPr>
              <a:t>     INTERNAL ONLY</a:t>
            </a:r>
            <a:endParaRPr sz="1400" b="0" i="0" u="none" strike="noStrike" cap="none">
              <a:solidFill>
                <a:srgbClr val="FFFFFF"/>
              </a:solidFill>
              <a:latin typeface="Google Sans Medium"/>
              <a:ea typeface="Google Sans Medium"/>
              <a:cs typeface="Google Sans Medium"/>
              <a:sym typeface="Google Sans Medium"/>
            </a:endParaRPr>
          </a:p>
        </p:txBody>
      </p:sp>
      <p:sp>
        <p:nvSpPr>
          <p:cNvPr id="100" name="Google Shape;100;p16"/>
          <p:cNvSpPr/>
          <p:nvPr/>
        </p:nvSpPr>
        <p:spPr>
          <a:xfrm>
            <a:off x="3773600" y="178350"/>
            <a:ext cx="156000" cy="137100"/>
          </a:xfrm>
          <a:custGeom>
            <a:avLst/>
            <a:gdLst/>
            <a:ahLst/>
            <a:cxnLst/>
            <a:rect l="l" t="t" r="r" b="b"/>
            <a:pathLst>
              <a:path w="120000" h="120000" extrusionOk="0">
                <a:moveTo>
                  <a:pt x="0" y="119999"/>
                </a:moveTo>
                <a:lnTo>
                  <a:pt x="120000" y="119999"/>
                </a:lnTo>
                <a:lnTo>
                  <a:pt x="60000" y="0"/>
                </a:lnTo>
                <a:lnTo>
                  <a:pt x="0" y="119999"/>
                </a:lnTo>
                <a:close/>
                <a:moveTo>
                  <a:pt x="65480" y="100931"/>
                </a:moveTo>
                <a:lnTo>
                  <a:pt x="54519" y="100931"/>
                </a:lnTo>
                <a:lnTo>
                  <a:pt x="54519" y="88438"/>
                </a:lnTo>
                <a:lnTo>
                  <a:pt x="65480" y="88438"/>
                </a:lnTo>
                <a:lnTo>
                  <a:pt x="65480" y="100931"/>
                </a:lnTo>
                <a:close/>
                <a:moveTo>
                  <a:pt x="65480" y="75616"/>
                </a:moveTo>
                <a:lnTo>
                  <a:pt x="54519" y="75616"/>
                </a:lnTo>
                <a:lnTo>
                  <a:pt x="54519" y="50630"/>
                </a:lnTo>
                <a:lnTo>
                  <a:pt x="65480" y="50630"/>
                </a:lnTo>
                <a:lnTo>
                  <a:pt x="65480" y="7561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666666"/>
              </a:solidFill>
              <a:latin typeface="Arial"/>
              <a:ea typeface="Arial"/>
              <a:cs typeface="Arial"/>
              <a:sym typeface="Arial"/>
            </a:endParaRPr>
          </a:p>
        </p:txBody>
      </p:sp>
      <p:grpSp>
        <p:nvGrpSpPr>
          <p:cNvPr id="101" name="Google Shape;101;p16"/>
          <p:cNvGrpSpPr/>
          <p:nvPr/>
        </p:nvGrpSpPr>
        <p:grpSpPr>
          <a:xfrm>
            <a:off x="8469122" y="4803781"/>
            <a:ext cx="420491" cy="137010"/>
            <a:chOff x="0" y="0"/>
            <a:chExt cx="2077525" cy="676925"/>
          </a:xfrm>
        </p:grpSpPr>
        <p:sp>
          <p:nvSpPr>
            <p:cNvPr id="102" name="Google Shape;102;p16"/>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03" name="Google Shape;103;p16"/>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04" name="Google Shape;104;p16"/>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05" name="Google Shape;105;p16"/>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06" name="Google Shape;106;p16"/>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07" name="Google Shape;107;p16"/>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
        <p:nvSpPr>
          <p:cNvPr id="108" name="Google Shape;108;p16"/>
          <p:cNvSpPr txBox="1">
            <a:spLocks noGrp="1"/>
          </p:cNvSpPr>
          <p:nvPr>
            <p:ph type="body" idx="1"/>
          </p:nvPr>
        </p:nvSpPr>
        <p:spPr>
          <a:xfrm>
            <a:off x="340663" y="1128663"/>
            <a:ext cx="7877100" cy="3452700"/>
          </a:xfrm>
          <a:prstGeom prst="rect">
            <a:avLst/>
          </a:prstGeom>
          <a:noFill/>
          <a:ln>
            <a:noFill/>
          </a:ln>
        </p:spPr>
        <p:txBody>
          <a:bodyPr spcFirstLastPara="1" wrap="square" lIns="91425" tIns="91425" rIns="91425" bIns="91425" anchor="t" anchorCtr="0">
            <a:noAutofit/>
          </a:bodyPr>
          <a:lstStyle>
            <a:lvl1pPr marL="457200" marR="0" lvl="0"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1pPr>
            <a:lvl2pPr marL="914400" marR="0" lvl="1"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2pPr>
            <a:lvl3pPr marL="1371600" marR="0" lvl="2"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3pPr>
            <a:lvl4pPr marL="1828800" marR="0" lvl="3"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4pPr>
            <a:lvl5pPr marL="2286000" marR="0" lvl="4"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5pPr>
            <a:lvl6pPr marL="2743200" marR="0" lvl="5"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6pPr>
            <a:lvl7pPr marL="3200400" marR="0" lvl="6"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7pPr>
            <a:lvl8pPr marL="3657600" marR="0" lvl="7"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8pPr>
            <a:lvl9pPr marL="4114800" marR="0" lvl="8"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9pPr>
          </a:lstStyle>
          <a:p>
            <a:endParaRPr/>
          </a:p>
        </p:txBody>
      </p:sp>
      <p:sp>
        <p:nvSpPr>
          <p:cNvPr id="109" name="Google Shape;109;p16"/>
          <p:cNvSpPr txBox="1">
            <a:spLocks noGrp="1"/>
          </p:cNvSpPr>
          <p:nvPr>
            <p:ph type="title"/>
          </p:nvPr>
        </p:nvSpPr>
        <p:spPr>
          <a:xfrm>
            <a:off x="395688" y="493663"/>
            <a:ext cx="7877100" cy="8574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rgbClr val="3C4043"/>
              </a:buClr>
              <a:buSzPts val="2400"/>
              <a:buFont typeface="Google Sans"/>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3C4043"/>
              </a:buClr>
              <a:buSzPts val="4200"/>
              <a:buFont typeface="Helvetica Neue Light"/>
              <a:buNone/>
              <a:defRPr sz="4200" b="0" i="0" u="none" strike="noStrike" cap="none">
                <a:solidFill>
                  <a:srgbClr val="3C4043"/>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3C4043"/>
              </a:buClr>
              <a:buSzPts val="4200"/>
              <a:buFont typeface="Helvetica Neue Light"/>
              <a:buNone/>
              <a:defRPr sz="4200" b="0" i="0" u="none" strike="noStrike" cap="none">
                <a:solidFill>
                  <a:srgbClr val="3C4043"/>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3C4043"/>
              </a:buClr>
              <a:buSzPts val="4200"/>
              <a:buFont typeface="Helvetica Neue Light"/>
              <a:buNone/>
              <a:defRPr sz="4200" b="0" i="0" u="none" strike="noStrike" cap="none">
                <a:solidFill>
                  <a:srgbClr val="3C4043"/>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3C4043"/>
              </a:buClr>
              <a:buSzPts val="4200"/>
              <a:buFont typeface="Helvetica Neue Light"/>
              <a:buNone/>
              <a:defRPr sz="4200" b="0" i="0" u="none" strike="noStrike" cap="none">
                <a:solidFill>
                  <a:srgbClr val="3C4043"/>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3C4043"/>
              </a:buClr>
              <a:buSzPts val="4200"/>
              <a:buFont typeface="Helvetica Neue Light"/>
              <a:buNone/>
              <a:defRPr sz="4200" b="0" i="0" u="none" strike="noStrike" cap="none">
                <a:solidFill>
                  <a:srgbClr val="3C4043"/>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3C4043"/>
              </a:buClr>
              <a:buSzPts val="4200"/>
              <a:buFont typeface="Helvetica Neue Light"/>
              <a:buNone/>
              <a:defRPr sz="4200" b="0" i="0" u="none" strike="noStrike" cap="none">
                <a:solidFill>
                  <a:srgbClr val="3C4043"/>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3C4043"/>
              </a:buClr>
              <a:buSzPts val="4200"/>
              <a:buFont typeface="Helvetica Neue Light"/>
              <a:buNone/>
              <a:defRPr sz="4200" b="0" i="0" u="none" strike="noStrike" cap="none">
                <a:solidFill>
                  <a:srgbClr val="3C4043"/>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3C4043"/>
              </a:buClr>
              <a:buSzPts val="4200"/>
              <a:buFont typeface="Helvetica Neue Light"/>
              <a:buNone/>
              <a:defRPr sz="4200" b="0" i="0" u="none" strike="noStrike" cap="none">
                <a:solidFill>
                  <a:srgbClr val="3C4043"/>
                </a:solidFill>
                <a:latin typeface="Helvetica Neue Light"/>
                <a:ea typeface="Helvetica Neue Light"/>
                <a:cs typeface="Helvetica Neue Light"/>
                <a:sym typeface="Helvetica Neue Light"/>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nternal header">
  <p:cSld name="Blank - Title_1_1_3_1_1_2">
    <p:bg>
      <p:bgPr>
        <a:noFill/>
        <a:effectLst/>
      </p:bgPr>
    </p:bg>
    <p:spTree>
      <p:nvGrpSpPr>
        <p:cNvPr id="1" name="Shape 110"/>
        <p:cNvGrpSpPr/>
        <p:nvPr/>
      </p:nvGrpSpPr>
      <p:grpSpPr>
        <a:xfrm>
          <a:off x="0" y="0"/>
          <a:ext cx="0" cy="0"/>
          <a:chOff x="0" y="0"/>
          <a:chExt cx="0" cy="0"/>
        </a:xfrm>
      </p:grpSpPr>
      <p:sp>
        <p:nvSpPr>
          <p:cNvPr id="111" name="Google Shape;111;p17"/>
          <p:cNvSpPr/>
          <p:nvPr/>
        </p:nvSpPr>
        <p:spPr>
          <a:xfrm>
            <a:off x="0" y="0"/>
            <a:ext cx="9144000" cy="493800"/>
          </a:xfrm>
          <a:prstGeom prst="rect">
            <a:avLst/>
          </a:prstGeom>
          <a:solidFill>
            <a:srgbClr val="B3141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FFFFFF"/>
                </a:solidFill>
                <a:latin typeface="Google Sans Medium"/>
                <a:ea typeface="Google Sans Medium"/>
                <a:cs typeface="Google Sans Medium"/>
                <a:sym typeface="Google Sans Medium"/>
              </a:rPr>
              <a:t>     INTERNAL ONLY</a:t>
            </a:r>
            <a:endParaRPr sz="1400" b="0" i="0" u="none" strike="noStrike" cap="none">
              <a:solidFill>
                <a:srgbClr val="FFFFFF"/>
              </a:solidFill>
              <a:latin typeface="Google Sans Medium"/>
              <a:ea typeface="Google Sans Medium"/>
              <a:cs typeface="Google Sans Medium"/>
              <a:sym typeface="Google Sans Medium"/>
            </a:endParaRPr>
          </a:p>
        </p:txBody>
      </p:sp>
      <p:sp>
        <p:nvSpPr>
          <p:cNvPr id="112" name="Google Shape;112;p17"/>
          <p:cNvSpPr/>
          <p:nvPr/>
        </p:nvSpPr>
        <p:spPr>
          <a:xfrm>
            <a:off x="3773600" y="178350"/>
            <a:ext cx="156000" cy="137100"/>
          </a:xfrm>
          <a:custGeom>
            <a:avLst/>
            <a:gdLst/>
            <a:ahLst/>
            <a:cxnLst/>
            <a:rect l="l" t="t" r="r" b="b"/>
            <a:pathLst>
              <a:path w="120000" h="120000" extrusionOk="0">
                <a:moveTo>
                  <a:pt x="0" y="119999"/>
                </a:moveTo>
                <a:lnTo>
                  <a:pt x="120000" y="119999"/>
                </a:lnTo>
                <a:lnTo>
                  <a:pt x="60000" y="0"/>
                </a:lnTo>
                <a:lnTo>
                  <a:pt x="0" y="119999"/>
                </a:lnTo>
                <a:close/>
                <a:moveTo>
                  <a:pt x="65480" y="100931"/>
                </a:moveTo>
                <a:lnTo>
                  <a:pt x="54519" y="100931"/>
                </a:lnTo>
                <a:lnTo>
                  <a:pt x="54519" y="88438"/>
                </a:lnTo>
                <a:lnTo>
                  <a:pt x="65480" y="88438"/>
                </a:lnTo>
                <a:lnTo>
                  <a:pt x="65480" y="100931"/>
                </a:lnTo>
                <a:close/>
                <a:moveTo>
                  <a:pt x="65480" y="75616"/>
                </a:moveTo>
                <a:lnTo>
                  <a:pt x="54519" y="75616"/>
                </a:lnTo>
                <a:lnTo>
                  <a:pt x="54519" y="50630"/>
                </a:lnTo>
                <a:lnTo>
                  <a:pt x="65480" y="50630"/>
                </a:lnTo>
                <a:lnTo>
                  <a:pt x="65480" y="7561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666666"/>
              </a:solidFill>
              <a:latin typeface="Arial"/>
              <a:ea typeface="Arial"/>
              <a:cs typeface="Arial"/>
              <a:sym typeface="Arial"/>
            </a:endParaRPr>
          </a:p>
        </p:txBody>
      </p:sp>
      <p:grpSp>
        <p:nvGrpSpPr>
          <p:cNvPr id="113" name="Google Shape;113;p17"/>
          <p:cNvGrpSpPr/>
          <p:nvPr/>
        </p:nvGrpSpPr>
        <p:grpSpPr>
          <a:xfrm>
            <a:off x="8469122" y="4803781"/>
            <a:ext cx="420491" cy="137010"/>
            <a:chOff x="0" y="0"/>
            <a:chExt cx="2077525" cy="676925"/>
          </a:xfrm>
        </p:grpSpPr>
        <p:sp>
          <p:nvSpPr>
            <p:cNvPr id="114" name="Google Shape;114;p17"/>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15" name="Google Shape;115;p17"/>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16" name="Google Shape;116;p17"/>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17" name="Google Shape;117;p17"/>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18" name="Google Shape;118;p17"/>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19" name="Google Shape;119;p17"/>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7"/>
          <p:cNvSpPr txBox="1">
            <a:spLocks noGrp="1"/>
          </p:cNvSpPr>
          <p:nvPr>
            <p:ph type="body" idx="1"/>
          </p:nvPr>
        </p:nvSpPr>
        <p:spPr>
          <a:xfrm>
            <a:off x="340663" y="1128663"/>
            <a:ext cx="7877100" cy="3452700"/>
          </a:xfrm>
          <a:prstGeom prst="rect">
            <a:avLst/>
          </a:prstGeom>
          <a:noFill/>
          <a:ln>
            <a:noFill/>
          </a:ln>
        </p:spPr>
        <p:txBody>
          <a:bodyPr spcFirstLastPara="1" wrap="square" lIns="91425" tIns="91425" rIns="91425" bIns="91425" anchor="t" anchorCtr="0">
            <a:noAutofit/>
          </a:bodyPr>
          <a:lstStyle>
            <a:lvl1pPr marL="457200" marR="0" lvl="0"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1pPr>
            <a:lvl2pPr marL="914400" marR="0" lvl="1"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2pPr>
            <a:lvl3pPr marL="1371600" marR="0" lvl="2"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3pPr>
            <a:lvl4pPr marL="1828800" marR="0" lvl="3"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4pPr>
            <a:lvl5pPr marL="2286000" marR="0" lvl="4"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5pPr>
            <a:lvl6pPr marL="2743200" marR="0" lvl="5"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6pPr>
            <a:lvl7pPr marL="3200400" marR="0" lvl="6"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7pPr>
            <a:lvl8pPr marL="3657600" marR="0" lvl="7"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8pPr>
            <a:lvl9pPr marL="4114800" marR="0" lvl="8"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9pPr>
          </a:lstStyle>
          <a:p>
            <a:endParaRPr/>
          </a:p>
        </p:txBody>
      </p:sp>
      <p:sp>
        <p:nvSpPr>
          <p:cNvPr id="7" name="Google Shape;7;p7"/>
          <p:cNvSpPr txBox="1">
            <a:spLocks noGrp="1"/>
          </p:cNvSpPr>
          <p:nvPr>
            <p:ph type="title"/>
          </p:nvPr>
        </p:nvSpPr>
        <p:spPr>
          <a:xfrm>
            <a:off x="395688" y="493663"/>
            <a:ext cx="7877100" cy="857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3C4043"/>
              </a:buClr>
              <a:buSzPts val="2400"/>
              <a:buFont typeface="Google Sans"/>
              <a:buNone/>
              <a:defRPr sz="2400" b="0" i="0" u="none" strike="noStrike" cap="none">
                <a:solidFill>
                  <a:srgbClr val="3C4043"/>
                </a:solidFill>
                <a:latin typeface="Google Sans"/>
                <a:ea typeface="Google Sans"/>
                <a:cs typeface="Google Sans"/>
                <a:sym typeface="Google Sans"/>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
          <p15:clr>
            <a:srgbClr val="EFEFEF"/>
          </p15:clr>
        </p15:guide>
        <p15:guide id="2" pos="324">
          <p15:clr>
            <a:srgbClr val="EFEFEF"/>
          </p15:clr>
        </p15:guide>
        <p15:guide id="3" pos="756">
          <p15:clr>
            <a:srgbClr val="EFEFEF"/>
          </p15:clr>
        </p15:guide>
        <p15:guide id="4" pos="792">
          <p15:clr>
            <a:srgbClr val="EFEFEF"/>
          </p15:clr>
        </p15:guide>
        <p15:guide id="5" pos="1224">
          <p15:clr>
            <a:srgbClr val="EFEFEF"/>
          </p15:clr>
        </p15:guide>
        <p15:guide id="6" pos="1260">
          <p15:clr>
            <a:srgbClr val="EFEFEF"/>
          </p15:clr>
        </p15:guide>
        <p15:guide id="7" pos="1692">
          <p15:clr>
            <a:srgbClr val="EFEFEF"/>
          </p15:clr>
        </p15:guide>
        <p15:guide id="8" pos="1728">
          <p15:clr>
            <a:srgbClr val="EFEFEF"/>
          </p15:clr>
        </p15:guide>
        <p15:guide id="9" pos="2160">
          <p15:clr>
            <a:srgbClr val="EFEFEF"/>
          </p15:clr>
        </p15:guide>
        <p15:guide id="10" pos="2196">
          <p15:clr>
            <a:srgbClr val="EFEFEF"/>
          </p15:clr>
        </p15:guide>
        <p15:guide id="11" pos="2628">
          <p15:clr>
            <a:srgbClr val="EFEFEF"/>
          </p15:clr>
        </p15:guide>
        <p15:guide id="12" pos="2664">
          <p15:clr>
            <a:srgbClr val="EFEFEF"/>
          </p15:clr>
        </p15:guide>
        <p15:guide id="13" pos="3096">
          <p15:clr>
            <a:srgbClr val="EFEFEF"/>
          </p15:clr>
        </p15:guide>
        <p15:guide id="14" pos="3132">
          <p15:clr>
            <a:srgbClr val="EFEFEF"/>
          </p15:clr>
        </p15:guide>
        <p15:guide id="15" pos="3564">
          <p15:clr>
            <a:srgbClr val="EFEFEF"/>
          </p15:clr>
        </p15:guide>
        <p15:guide id="16" pos="3600">
          <p15:clr>
            <a:srgbClr val="EFEFEF"/>
          </p15:clr>
        </p15:guide>
        <p15:guide id="17" pos="4032">
          <p15:clr>
            <a:srgbClr val="EFEFEF"/>
          </p15:clr>
        </p15:guide>
        <p15:guide id="18" pos="4068">
          <p15:clr>
            <a:srgbClr val="EFEFEF"/>
          </p15:clr>
        </p15:guide>
        <p15:guide id="19" pos="4500">
          <p15:clr>
            <a:srgbClr val="EFEFEF"/>
          </p15:clr>
        </p15:guide>
        <p15:guide id="20" pos="4536">
          <p15:clr>
            <a:srgbClr val="EFEFEF"/>
          </p15:clr>
        </p15:guide>
        <p15:guide id="21" pos="4968">
          <p15:clr>
            <a:srgbClr val="EFEFEF"/>
          </p15:clr>
        </p15:guide>
        <p15:guide id="22" pos="5004">
          <p15:clr>
            <a:srgbClr val="EFEFEF"/>
          </p15:clr>
        </p15:guide>
        <p15:guide id="23" pos="5436">
          <p15:clr>
            <a:srgbClr val="EFEFEF"/>
          </p15:clr>
        </p15:guide>
        <p15:guide id="24" pos="5472">
          <p15:clr>
            <a:srgbClr val="EFEFEF"/>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1"/>
          <p:cNvSpPr/>
          <p:nvPr/>
        </p:nvSpPr>
        <p:spPr>
          <a:xfrm>
            <a:off x="522575" y="3239832"/>
            <a:ext cx="8310300" cy="716532"/>
          </a:xfrm>
          <a:prstGeom prst="rect">
            <a:avLst/>
          </a:prstGeom>
          <a:noFill/>
          <a:ln>
            <a:noFill/>
          </a:ln>
        </p:spPr>
        <p:txBody>
          <a:bodyPr spcFirstLastPara="1" wrap="square" lIns="19050" tIns="19050" rIns="19050" bIns="19050" anchor="t" anchorCtr="0">
            <a:noAutofit/>
          </a:bodyPr>
          <a:lstStyle/>
          <a:p>
            <a:pPr marL="0" marR="0" lvl="0" indent="0" algn="l" rtl="0">
              <a:lnSpc>
                <a:spcPct val="115000"/>
              </a:lnSpc>
              <a:spcBef>
                <a:spcPts val="200"/>
              </a:spcBef>
              <a:spcAft>
                <a:spcPts val="0"/>
              </a:spcAft>
              <a:buClr>
                <a:srgbClr val="000000"/>
              </a:buClr>
              <a:buSzPts val="1800"/>
              <a:buFont typeface="Arial"/>
              <a:buNone/>
            </a:pPr>
            <a:r>
              <a:rPr lang="en-US" sz="1800" b="0" i="0" u="none" strike="noStrike" cap="none" dirty="0">
                <a:solidFill>
                  <a:srgbClr val="3C4043"/>
                </a:solidFill>
                <a:latin typeface="Google Sans"/>
                <a:ea typeface="Google Sans"/>
                <a:cs typeface="Google Sans"/>
                <a:sym typeface="Google Sans"/>
              </a:rPr>
              <a:t>Google</a:t>
            </a:r>
            <a:endParaRPr dirty="0"/>
          </a:p>
          <a:p>
            <a:pPr marL="0" marR="0" lvl="0" indent="0" algn="l" rtl="0">
              <a:lnSpc>
                <a:spcPct val="115000"/>
              </a:lnSpc>
              <a:spcBef>
                <a:spcPts val="200"/>
              </a:spcBef>
              <a:spcAft>
                <a:spcPts val="0"/>
              </a:spcAft>
              <a:buClr>
                <a:srgbClr val="000000"/>
              </a:buClr>
              <a:buSzPts val="1800"/>
              <a:buFont typeface="Arial"/>
              <a:buNone/>
            </a:pPr>
            <a:r>
              <a:rPr lang="en" sz="1800" b="0" i="0" u="none" strike="noStrike" cap="none" dirty="0">
                <a:solidFill>
                  <a:srgbClr val="3C4043"/>
                </a:solidFill>
                <a:latin typeface="Google Sans"/>
                <a:ea typeface="Google Sans"/>
                <a:cs typeface="Google Sans"/>
                <a:sym typeface="Google Sans"/>
              </a:rPr>
              <a:t>Nov. 08, 2024</a:t>
            </a:r>
          </a:p>
          <a:p>
            <a:pPr marL="0" marR="0" lvl="0" indent="0" algn="l" rtl="0">
              <a:lnSpc>
                <a:spcPct val="115000"/>
              </a:lnSpc>
              <a:spcBef>
                <a:spcPts val="200"/>
              </a:spcBef>
              <a:spcAft>
                <a:spcPts val="0"/>
              </a:spcAft>
              <a:buClr>
                <a:srgbClr val="000000"/>
              </a:buClr>
              <a:buSzPts val="1800"/>
              <a:buFont typeface="Arial"/>
              <a:buNone/>
            </a:pPr>
            <a:endParaRPr dirty="0"/>
          </a:p>
        </p:txBody>
      </p:sp>
      <p:sp>
        <p:nvSpPr>
          <p:cNvPr id="249" name="Google Shape;249;p1"/>
          <p:cNvSpPr/>
          <p:nvPr/>
        </p:nvSpPr>
        <p:spPr>
          <a:xfrm>
            <a:off x="533400" y="1632317"/>
            <a:ext cx="8310300" cy="1181483"/>
          </a:xfrm>
          <a:prstGeom prst="rect">
            <a:avLst/>
          </a:prstGeom>
          <a:noFill/>
          <a:ln>
            <a:noFill/>
          </a:ln>
        </p:spPr>
        <p:txBody>
          <a:bodyPr spcFirstLastPara="1" wrap="square" lIns="19050" tIns="19050" rIns="19050" bIns="19050" anchor="b" anchorCtr="0">
            <a:noAutofit/>
          </a:bodyPr>
          <a:lstStyle/>
          <a:p>
            <a:pPr marL="0" marR="0" lvl="0" indent="0" algn="l" rtl="0">
              <a:lnSpc>
                <a:spcPct val="100000"/>
              </a:lnSpc>
              <a:spcBef>
                <a:spcPts val="200"/>
              </a:spcBef>
              <a:spcAft>
                <a:spcPts val="0"/>
              </a:spcAft>
              <a:buClr>
                <a:srgbClr val="000000"/>
              </a:buClr>
              <a:buSzPts val="3200"/>
              <a:buFont typeface="Arial"/>
              <a:buNone/>
            </a:pPr>
            <a:r>
              <a:rPr lang="en-US" sz="2800" b="0" i="0" u="none" strike="noStrike" cap="none" dirty="0">
                <a:solidFill>
                  <a:srgbClr val="3C4043"/>
                </a:solidFill>
                <a:latin typeface="Google Sans Medium"/>
                <a:ea typeface="Google Sans Medium"/>
                <a:cs typeface="Google Sans Medium"/>
                <a:sym typeface="Google Sans Medium"/>
              </a:rPr>
              <a:t>Study on </a:t>
            </a:r>
          </a:p>
          <a:p>
            <a:pPr marL="0" marR="0" lvl="0" indent="0" algn="l" rtl="0">
              <a:lnSpc>
                <a:spcPct val="100000"/>
              </a:lnSpc>
              <a:spcBef>
                <a:spcPts val="200"/>
              </a:spcBef>
              <a:spcAft>
                <a:spcPts val="0"/>
              </a:spcAft>
              <a:buClr>
                <a:srgbClr val="000000"/>
              </a:buClr>
              <a:buSzPts val="3200"/>
              <a:buFont typeface="Arial"/>
              <a:buNone/>
            </a:pPr>
            <a:r>
              <a:rPr lang="en-US" sz="2800" b="0" i="0" u="none" strike="noStrike" cap="none" dirty="0">
                <a:solidFill>
                  <a:srgbClr val="3C4043"/>
                </a:solidFill>
                <a:latin typeface="Google Sans Medium"/>
                <a:ea typeface="Google Sans Medium"/>
                <a:cs typeface="Google Sans Medium"/>
                <a:sym typeface="Google Sans Medium"/>
              </a:rPr>
              <a:t>Priority Messaging Services for Third-Party User</a:t>
            </a:r>
          </a:p>
        </p:txBody>
      </p:sp>
      <p:sp>
        <p:nvSpPr>
          <p:cNvPr id="250" name="Google Shape;250;p1"/>
          <p:cNvSpPr/>
          <p:nvPr/>
        </p:nvSpPr>
        <p:spPr>
          <a:xfrm>
            <a:off x="522575" y="3033191"/>
            <a:ext cx="465900" cy="94500"/>
          </a:xfrm>
          <a:prstGeom prst="roundRect">
            <a:avLst>
              <a:gd name="adj" fmla="val 50000"/>
            </a:avLst>
          </a:prstGeom>
          <a:solidFill>
            <a:srgbClr val="4285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 name="TextBox 1">
            <a:extLst>
              <a:ext uri="{FF2B5EF4-FFF2-40B4-BE49-F238E27FC236}">
                <a16:creationId xmlns:a16="http://schemas.microsoft.com/office/drawing/2014/main" id="{47D00DE0-4816-2114-474E-2E1B13D9494A}"/>
              </a:ext>
            </a:extLst>
          </p:cNvPr>
          <p:cNvSpPr txBox="1"/>
          <p:nvPr/>
        </p:nvSpPr>
        <p:spPr>
          <a:xfrm>
            <a:off x="2312450" y="243292"/>
            <a:ext cx="6737918" cy="646331"/>
          </a:xfrm>
          <a:prstGeom prst="rect">
            <a:avLst/>
          </a:prstGeom>
          <a:noFill/>
        </p:spPr>
        <p:txBody>
          <a:bodyPr wrap="square" rtlCol="0">
            <a:spAutoFit/>
          </a:bodyPr>
          <a:lstStyle/>
          <a:p>
            <a:pPr marL="0" marR="0" fontAlgn="base" hangingPunct="0">
              <a:spcBef>
                <a:spcPts val="0"/>
              </a:spcBef>
              <a:spcAft>
                <a:spcPts val="0"/>
              </a:spcAft>
              <a:tabLst>
                <a:tab pos="2637155" algn="ctr"/>
                <a:tab pos="5274310" algn="r"/>
                <a:tab pos="6120130" algn="r"/>
              </a:tabLst>
            </a:pPr>
            <a:r>
              <a:rPr lang="en-GB" sz="1800" dirty="0">
                <a:effectLst/>
                <a:latin typeface="Arial" panose="020B0604020202020204" pitchFamily="34" charset="0"/>
                <a:ea typeface="DengXian" panose="02010600030101010101" pitchFamily="2" charset="-122"/>
                <a:cs typeface="Times New Roman" panose="02020603050405020304" pitchFamily="18" charset="0"/>
              </a:rPr>
              <a:t>3GPP TSG WG-SA2 Meeting #166              	           </a:t>
            </a:r>
            <a:r>
              <a:rPr lang="en-GB" sz="1800" b="1" dirty="0">
                <a:effectLst/>
                <a:latin typeface="Arial" panose="020B0604020202020204" pitchFamily="34" charset="0"/>
                <a:ea typeface="DengXian" panose="02010600030101010101" pitchFamily="2" charset="-122"/>
                <a:cs typeface="Times New Roman" panose="02020603050405020304" pitchFamily="18" charset="0"/>
              </a:rPr>
              <a:t>S2-2412304</a:t>
            </a:r>
            <a:endParaRPr lang="en-US" sz="1800" b="1" dirty="0">
              <a:effectLst/>
              <a:latin typeface="Times New Roman" panose="02020603050405020304" pitchFamily="18" charset="0"/>
              <a:ea typeface="DengXian" panose="02010600030101010101" pitchFamily="2" charset="-122"/>
            </a:endParaRPr>
          </a:p>
          <a:p>
            <a:r>
              <a:rPr lang="en-GB" sz="1800" dirty="0">
                <a:latin typeface="Arial" panose="020B0604020202020204" pitchFamily="34" charset="0"/>
                <a:ea typeface="DengXian" panose="02010600030101010101" pitchFamily="2" charset="-122"/>
                <a:cs typeface="Times New Roman" panose="02020603050405020304" pitchFamily="18" charset="0"/>
              </a:rPr>
              <a:t>Orlando, United States, 18</a:t>
            </a:r>
            <a:r>
              <a:rPr lang="en-GB" sz="1800" baseline="30000" dirty="0">
                <a:latin typeface="Arial" panose="020B0604020202020204" pitchFamily="34" charset="0"/>
                <a:ea typeface="DengXian" panose="02010600030101010101" pitchFamily="2" charset="-122"/>
                <a:cs typeface="Times New Roman" panose="02020603050405020304" pitchFamily="18" charset="0"/>
              </a:rPr>
              <a:t>th</a:t>
            </a:r>
            <a:r>
              <a:rPr lang="en-GB" sz="1800" dirty="0">
                <a:latin typeface="Arial" panose="020B0604020202020204" pitchFamily="34" charset="0"/>
                <a:ea typeface="DengXian" panose="02010600030101010101" pitchFamily="2" charset="-122"/>
                <a:cs typeface="Times New Roman" panose="02020603050405020304" pitchFamily="18" charset="0"/>
              </a:rPr>
              <a:t>-22</a:t>
            </a:r>
            <a:r>
              <a:rPr lang="en-GB" sz="1800" baseline="30000" dirty="0">
                <a:latin typeface="Arial" panose="020B0604020202020204" pitchFamily="34" charset="0"/>
                <a:ea typeface="DengXian" panose="02010600030101010101" pitchFamily="2" charset="-122"/>
                <a:cs typeface="Times New Roman" panose="02020603050405020304" pitchFamily="18" charset="0"/>
              </a:rPr>
              <a:t>nd</a:t>
            </a:r>
            <a:r>
              <a:rPr lang="en-GB" sz="1800" dirty="0">
                <a:latin typeface="Arial" panose="020B0604020202020204" pitchFamily="34" charset="0"/>
                <a:ea typeface="DengXian" panose="02010600030101010101" pitchFamily="2" charset="-122"/>
                <a:cs typeface="Times New Roman" panose="02020603050405020304" pitchFamily="18" charset="0"/>
              </a:rPr>
              <a:t> Nov 2024</a:t>
            </a:r>
            <a:r>
              <a:rPr lang="en-US" sz="1800" dirty="0">
                <a:latin typeface="Arial" panose="020B0604020202020204" pitchFamily="34" charset="0"/>
                <a:ea typeface="DengXian" panose="02010600030101010101" pitchFamily="2" charset="-122"/>
                <a:cs typeface="Times New Roman" panose="02020603050405020304" pitchFamily="18"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7F59441-B5F5-469D-04C7-D4E24F35490A}"/>
              </a:ext>
            </a:extLst>
          </p:cNvPr>
          <p:cNvSpPr>
            <a:spLocks noGrp="1"/>
          </p:cNvSpPr>
          <p:nvPr>
            <p:ph type="body" idx="1"/>
          </p:nvPr>
        </p:nvSpPr>
        <p:spPr>
          <a:xfrm>
            <a:off x="236825" y="648447"/>
            <a:ext cx="8310170" cy="4172935"/>
          </a:xfrm>
        </p:spPr>
        <p:txBody>
          <a:bodyPr/>
          <a:lstStyle/>
          <a:p>
            <a:pPr marL="171450" indent="0">
              <a:buNone/>
            </a:pPr>
            <a:r>
              <a:rPr lang="en-US" sz="1200" dirty="0"/>
              <a:t>Currently, there are many </a:t>
            </a:r>
            <a:r>
              <a:rPr lang="en-GB" sz="1200" dirty="0"/>
              <a:t>Over-The-Top (OTT) messaging application for urgent events in the field provided by third-party service providers. These solutions employ methods such as SMS over NAS, SMS over IP, or NIDD-based messaging for UEs or IoT devices. These solutions use normal sessions over the 3GPP system (including TN and NTN) or for proprietary devices using non-3GPP compliant access</a:t>
            </a:r>
            <a:r>
              <a:rPr lang="en-US" sz="1200" dirty="0"/>
              <a:t>. However, lacking of </a:t>
            </a:r>
            <a:r>
              <a:rPr lang="en-GB" sz="1200" dirty="0"/>
              <a:t>standardized priority treatment within the 3GPP system limits their effectiveness in delivering urgent messages promptly. </a:t>
            </a:r>
          </a:p>
          <a:p>
            <a:r>
              <a:rPr lang="en-GB" sz="1200" dirty="0"/>
              <a:t>For example, </a:t>
            </a:r>
            <a:r>
              <a:rPr lang="en-US" sz="1200" b="0" i="0" dirty="0" err="1">
                <a:solidFill>
                  <a:srgbClr val="474747"/>
                </a:solidFill>
                <a:effectLst/>
                <a:latin typeface="Roboto" panose="02000000000000000000" pitchFamily="2" charset="0"/>
              </a:rPr>
              <a:t>application#O</a:t>
            </a:r>
            <a:r>
              <a:rPr lang="en-US" sz="1200" b="0" i="0" dirty="0">
                <a:solidFill>
                  <a:srgbClr val="474747"/>
                </a:solidFill>
                <a:effectLst/>
                <a:latin typeface="Roboto" panose="02000000000000000000" pitchFamily="2" charset="0"/>
              </a:rPr>
              <a:t> provides OTT based emergency services for in-vehicle security based on </a:t>
            </a:r>
            <a:r>
              <a:rPr lang="en-GB" sz="1200" dirty="0"/>
              <a:t>third-party’s </a:t>
            </a:r>
            <a:r>
              <a:rPr lang="en-US" sz="1200" b="0" i="0" dirty="0">
                <a:solidFill>
                  <a:srgbClr val="474747"/>
                </a:solidFill>
                <a:effectLst/>
                <a:latin typeface="Roboto" panose="02000000000000000000" pitchFamily="2" charset="0"/>
              </a:rPr>
              <a:t>subscription-based communications.</a:t>
            </a:r>
          </a:p>
          <a:p>
            <a:r>
              <a:rPr lang="en-US" sz="1200" dirty="0">
                <a:solidFill>
                  <a:srgbClr val="474747"/>
                </a:solidFill>
                <a:latin typeface="Roboto" panose="02000000000000000000" pitchFamily="2" charset="0"/>
              </a:rPr>
              <a:t>For example, </a:t>
            </a:r>
            <a:r>
              <a:rPr lang="en-US" sz="1200" b="0" i="0" dirty="0" err="1">
                <a:solidFill>
                  <a:srgbClr val="474747"/>
                </a:solidFill>
                <a:effectLst/>
                <a:latin typeface="Roboto" panose="02000000000000000000" pitchFamily="2" charset="0"/>
              </a:rPr>
              <a:t>application#G</a:t>
            </a:r>
            <a:r>
              <a:rPr lang="en-US" sz="1200" b="0" i="0" dirty="0">
                <a:solidFill>
                  <a:srgbClr val="474747"/>
                </a:solidFill>
                <a:effectLst/>
                <a:latin typeface="Roboto" panose="02000000000000000000" pitchFamily="2" charset="0"/>
              </a:rPr>
              <a:t> provides OTT based emergency messaging services at a UE using satellite access to access IoT NTN for alerting urgent event through a third party application server based on </a:t>
            </a:r>
            <a:r>
              <a:rPr lang="en-US" sz="1200" dirty="0"/>
              <a:t>user configured emergency contacts</a:t>
            </a:r>
            <a:r>
              <a:rPr lang="en-US" sz="1200" b="0" i="0" dirty="0">
                <a:solidFill>
                  <a:srgbClr val="474747"/>
                </a:solidFill>
                <a:effectLst/>
                <a:latin typeface="Roboto" panose="02000000000000000000" pitchFamily="2" charset="0"/>
              </a:rPr>
              <a:t>.</a:t>
            </a:r>
          </a:p>
          <a:p>
            <a:pPr marL="171450" indent="0">
              <a:buNone/>
            </a:pPr>
            <a:r>
              <a:rPr lang="en-GB" sz="1200" b="1" dirty="0">
                <a:solidFill>
                  <a:schemeClr val="accent1">
                    <a:lumMod val="75000"/>
                  </a:schemeClr>
                </a:solidFill>
              </a:rPr>
              <a:t>Observations#1: </a:t>
            </a:r>
            <a:r>
              <a:rPr lang="en-US" sz="1200" dirty="0"/>
              <a:t>Non-IP Data Delivery (NIDD) Mechanism is an existing 3GPP technology developed for NB-IOT devices since R13. </a:t>
            </a:r>
            <a:r>
              <a:rPr lang="en-GB" sz="1200" dirty="0"/>
              <a:t>Due to its lightweight nature, efficiency, and reliability</a:t>
            </a:r>
            <a:r>
              <a:rPr lang="en-US" sz="1200" dirty="0"/>
              <a:t>, it is a feasible option for messaging services, especially when using satellite access given its energy constraints and broader coverage.</a:t>
            </a:r>
          </a:p>
          <a:p>
            <a:pPr marL="171450" indent="0">
              <a:buNone/>
            </a:pPr>
            <a:r>
              <a:rPr lang="en-GB" sz="1200" b="1" dirty="0">
                <a:solidFill>
                  <a:schemeClr val="accent1">
                    <a:lumMod val="75000"/>
                  </a:schemeClr>
                </a:solidFill>
              </a:rPr>
              <a:t>Observations#2: </a:t>
            </a:r>
            <a:r>
              <a:rPr lang="en-GB" sz="1200" dirty="0"/>
              <a:t>in TS 23.554, Application architecture for MSGin5G Service, already enables the Legacy 3GPP Message Gateway to interact with MSGin5G Server on behalf of Legacy 3GPP UE or IoT device (e.g., SMS, NIDD).  The support of NIDD is in readiness for supporting messaging services with enhancement of priority treatment. </a:t>
            </a:r>
            <a:endParaRPr lang="en-US" sz="1200" dirty="0"/>
          </a:p>
          <a:p>
            <a:pPr marL="171450" indent="0">
              <a:buNone/>
            </a:pPr>
            <a:endParaRPr lang="en-US" sz="1200" dirty="0"/>
          </a:p>
          <a:p>
            <a:pPr marL="171450" indent="0">
              <a:buNone/>
            </a:pPr>
            <a:endParaRPr lang="en-US" sz="1200" b="1" dirty="0">
              <a:solidFill>
                <a:schemeClr val="accent1">
                  <a:lumMod val="75000"/>
                </a:schemeClr>
              </a:solidFill>
              <a:latin typeface="Google Sans" panose="020B0503030502040204" pitchFamily="34" charset="0"/>
            </a:endParaRPr>
          </a:p>
        </p:txBody>
      </p:sp>
      <p:sp>
        <p:nvSpPr>
          <p:cNvPr id="3" name="Title 2">
            <a:extLst>
              <a:ext uri="{FF2B5EF4-FFF2-40B4-BE49-F238E27FC236}">
                <a16:creationId xmlns:a16="http://schemas.microsoft.com/office/drawing/2014/main" id="{9290055A-D9F3-F50B-C0FB-60D81848B6C7}"/>
              </a:ext>
            </a:extLst>
          </p:cNvPr>
          <p:cNvSpPr>
            <a:spLocks noGrp="1"/>
          </p:cNvSpPr>
          <p:nvPr>
            <p:ph type="title"/>
          </p:nvPr>
        </p:nvSpPr>
        <p:spPr/>
        <p:txBody>
          <a:bodyPr/>
          <a:lstStyle/>
          <a:p>
            <a:r>
              <a:rPr lang="en-US" dirty="0"/>
              <a:t>Justification (1/2)</a:t>
            </a:r>
          </a:p>
        </p:txBody>
      </p:sp>
    </p:spTree>
    <p:extLst>
      <p:ext uri="{BB962C8B-B14F-4D97-AF65-F5344CB8AC3E}">
        <p14:creationId xmlns:p14="http://schemas.microsoft.com/office/powerpoint/2010/main" val="2719504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C97FE7F-EE1B-E4F9-D758-4DF24D2A2688}"/>
              </a:ext>
            </a:extLst>
          </p:cNvPr>
          <p:cNvSpPr>
            <a:spLocks noGrp="1"/>
          </p:cNvSpPr>
          <p:nvPr>
            <p:ph type="body" idx="1"/>
          </p:nvPr>
        </p:nvSpPr>
        <p:spPr>
          <a:xfrm>
            <a:off x="229168" y="674717"/>
            <a:ext cx="8395847" cy="4091053"/>
          </a:xfrm>
        </p:spPr>
        <p:txBody>
          <a:bodyPr/>
          <a:lstStyle/>
          <a:p>
            <a:pPr marL="171450" indent="0">
              <a:buNone/>
            </a:pPr>
            <a:r>
              <a:rPr lang="en-GB" sz="1200" dirty="0"/>
              <a:t>In R19, SA2 WG has enabled architecture enhancement for MPS for messaging (MPS4msg) for Service User (authorized by </a:t>
            </a:r>
            <a:r>
              <a:rPr lang="en-US" sz="1200" dirty="0"/>
              <a:t>a regional/national authority) </a:t>
            </a:r>
            <a:r>
              <a:rPr lang="en-GB" sz="1200" dirty="0"/>
              <a:t>utilizing SMS or MMS, IMS Messaging in periods of network congestion during which normal commercial messaging services are degraded. </a:t>
            </a:r>
          </a:p>
          <a:p>
            <a:pPr fontAlgn="base" hangingPunct="0"/>
            <a:r>
              <a:rPr lang="en-US" sz="1100" dirty="0"/>
              <a:t>Per TS 22.153: </a:t>
            </a:r>
            <a:r>
              <a:rPr lang="en-GB" sz="1100" dirty="0"/>
              <a:t>"The system shall support MPS priority for messaging services supported using IMS Messaging, SMS and/or MMS, or MSGin5G for an authorized Service User using a UE with a subscription for MPS. </a:t>
            </a:r>
            <a:endParaRPr lang="en-US" sz="1100" dirty="0"/>
          </a:p>
          <a:p>
            <a:pPr fontAlgn="base" hangingPunct="0"/>
            <a:r>
              <a:rPr lang="en-GB" sz="1100" dirty="0"/>
              <a:t>NOTE 1:  MPS for Messaging may make use of commercial messaging service offerings provided by the operator. However, the messaging service applications are not in scope. </a:t>
            </a:r>
            <a:endParaRPr lang="en-GB" sz="1100" dirty="0">
              <a:highlight>
                <a:srgbClr val="00FF00"/>
              </a:highlight>
            </a:endParaRPr>
          </a:p>
          <a:p>
            <a:pPr fontAlgn="base" hangingPunct="0"/>
            <a:endParaRPr lang="en-GB" sz="1200" dirty="0"/>
          </a:p>
          <a:p>
            <a:pPr marL="171450" indent="0">
              <a:buNone/>
            </a:pPr>
            <a:r>
              <a:rPr lang="en-US" sz="1200" b="1" dirty="0">
                <a:solidFill>
                  <a:schemeClr val="accent1">
                    <a:lumMod val="75000"/>
                  </a:schemeClr>
                </a:solidFill>
                <a:latin typeface="Google Sans" panose="020B0503030502040204" pitchFamily="34" charset="0"/>
              </a:rPr>
              <a:t>Observation#3: </a:t>
            </a:r>
            <a:r>
              <a:rPr lang="en-US" sz="1200" dirty="0"/>
              <a:t>MPS for messaging services are operator’s services in EPS/5GS for authorized Service Users. However, architectural enhancements can enable differential priority treatment for third-party users. This allows a third-party user with a UE or IoT device to access messaging services with prioritized treatment during urgent events, even within the 3GPP system. Examples of such enhancements include: e.g. </a:t>
            </a:r>
            <a:r>
              <a:rPr lang="en-GB" sz="1200" dirty="0"/>
              <a:t>network exposure functionalities enhancement to support third-party AF, </a:t>
            </a:r>
            <a:r>
              <a:rPr lang="en-US" sz="1200" dirty="0"/>
              <a:t>differential priority treatment between authorized Service Users and authorized third-party users, and charging aspects, etc.</a:t>
            </a:r>
            <a:endParaRPr lang="en-GB" sz="1200" dirty="0"/>
          </a:p>
          <a:p>
            <a:pPr marL="171450" indent="0" fontAlgn="base" hangingPunct="0">
              <a:buNone/>
            </a:pPr>
            <a:endParaRPr lang="en-GB" sz="1200" b="1" dirty="0">
              <a:solidFill>
                <a:schemeClr val="accent1">
                  <a:lumMod val="75000"/>
                </a:schemeClr>
              </a:solidFill>
            </a:endParaRPr>
          </a:p>
          <a:p>
            <a:pPr marL="171450" indent="0" fontAlgn="base" hangingPunct="0">
              <a:buNone/>
            </a:pPr>
            <a:r>
              <a:rPr lang="en-GB" sz="1200" b="1" dirty="0">
                <a:solidFill>
                  <a:schemeClr val="accent1">
                    <a:lumMod val="75000"/>
                  </a:schemeClr>
                </a:solidFill>
              </a:rPr>
              <a:t>Observations#4:  </a:t>
            </a:r>
            <a:r>
              <a:rPr lang="en-GB" sz="1200" dirty="0"/>
              <a:t>In SA1, R20 </a:t>
            </a:r>
            <a:r>
              <a:rPr lang="en-GB" sz="1200" dirty="0" err="1"/>
              <a:t>miniWID</a:t>
            </a:r>
            <a:r>
              <a:rPr lang="en-GB" sz="1200" dirty="0"/>
              <a:t> – Priority messaging service for third party user has been proposed for approval in Orlando, FL, USA meeting.  </a:t>
            </a:r>
          </a:p>
          <a:p>
            <a:pPr fontAlgn="base" hangingPunct="0"/>
            <a:endParaRPr lang="en-US" dirty="0"/>
          </a:p>
          <a:p>
            <a:pPr marL="171450" indent="0">
              <a:buNone/>
            </a:pPr>
            <a:endParaRPr lang="en-GB" dirty="0"/>
          </a:p>
        </p:txBody>
      </p:sp>
      <p:sp>
        <p:nvSpPr>
          <p:cNvPr id="3" name="Title 2">
            <a:extLst>
              <a:ext uri="{FF2B5EF4-FFF2-40B4-BE49-F238E27FC236}">
                <a16:creationId xmlns:a16="http://schemas.microsoft.com/office/drawing/2014/main" id="{F807060D-5E43-F09A-E208-8422E11BE64B}"/>
              </a:ext>
            </a:extLst>
          </p:cNvPr>
          <p:cNvSpPr>
            <a:spLocks noGrp="1"/>
          </p:cNvSpPr>
          <p:nvPr>
            <p:ph type="title"/>
          </p:nvPr>
        </p:nvSpPr>
        <p:spPr/>
        <p:txBody>
          <a:bodyPr/>
          <a:lstStyle/>
          <a:p>
            <a:r>
              <a:rPr lang="en-US" dirty="0"/>
              <a:t>Justification (2/2)</a:t>
            </a:r>
          </a:p>
        </p:txBody>
      </p:sp>
    </p:spTree>
    <p:extLst>
      <p:ext uri="{BB962C8B-B14F-4D97-AF65-F5344CB8AC3E}">
        <p14:creationId xmlns:p14="http://schemas.microsoft.com/office/powerpoint/2010/main" val="3261689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B225316-DFFF-6037-EE4A-86F7549B2BC1}"/>
              </a:ext>
            </a:extLst>
          </p:cNvPr>
          <p:cNvSpPr>
            <a:spLocks noGrp="1"/>
          </p:cNvSpPr>
          <p:nvPr>
            <p:ph type="body" idx="1"/>
          </p:nvPr>
        </p:nvSpPr>
        <p:spPr>
          <a:xfrm>
            <a:off x="196645" y="678675"/>
            <a:ext cx="8327923" cy="4355441"/>
          </a:xfrm>
        </p:spPr>
        <p:txBody>
          <a:bodyPr/>
          <a:lstStyle/>
          <a:p>
            <a:pPr marL="0" indent="0" fontAlgn="base" hangingPunct="0">
              <a:spcAft>
                <a:spcPts val="900"/>
              </a:spcAft>
              <a:buNone/>
            </a:pPr>
            <a:r>
              <a:rPr lang="en-GB" sz="1200" dirty="0">
                <a:ea typeface="SimSun" panose="02010600030101010101" pitchFamily="2" charset="-122"/>
              </a:rPr>
              <a:t>The objective is to study solutions addressing gaps for enabling priority messaging services (PMS) in the EPC and 5GC interfaces and procedures to support third-party users using UE/IoT device for SMS and NIDD based messaging with priority treatment within 3GPP system including </a:t>
            </a:r>
            <a:r>
              <a:rPr lang="en-US" sz="1200" dirty="0">
                <a:ea typeface="SimSun" panose="02010600030101010101" pitchFamily="2" charset="-122"/>
              </a:rPr>
              <a:t>TN and NTN/IoT NTN.</a:t>
            </a:r>
          </a:p>
          <a:p>
            <a:pPr marL="0" indent="0" fontAlgn="base" hangingPunct="0">
              <a:spcAft>
                <a:spcPts val="900"/>
              </a:spcAft>
              <a:buNone/>
            </a:pPr>
            <a:r>
              <a:rPr lang="en-GB" sz="1200" dirty="0">
                <a:ea typeface="SimSun" panose="02010600030101010101" pitchFamily="2" charset="-122"/>
              </a:rPr>
              <a:t>The following aspects will be studied:</a:t>
            </a:r>
            <a:endParaRPr lang="en-US" sz="1200" dirty="0"/>
          </a:p>
          <a:p>
            <a:pPr marL="0" indent="0" fontAlgn="base" hangingPunct="0">
              <a:spcAft>
                <a:spcPts val="900"/>
              </a:spcAft>
              <a:buNone/>
            </a:pPr>
            <a:r>
              <a:rPr lang="en-US" sz="1200" dirty="0">
                <a:solidFill>
                  <a:schemeClr val="accent1">
                    <a:lumMod val="75000"/>
                  </a:schemeClr>
                </a:solidFill>
                <a:ea typeface="SimSun" panose="02010600030101010101" pitchFamily="2" charset="-122"/>
              </a:rPr>
              <a:t>WT-1: Study how priority messaging service is requested and authorized to third-party user using a UE or IoT device. </a:t>
            </a:r>
          </a:p>
          <a:p>
            <a:pPr marL="171450" indent="-171450" hangingPunct="0">
              <a:spcAft>
                <a:spcPts val="900"/>
              </a:spcAft>
              <a:buFont typeface="System Font Regular"/>
              <a:buChar char="−"/>
            </a:pPr>
            <a:r>
              <a:rPr lang="en-GB" sz="1200" dirty="0">
                <a:ea typeface="SimSun" panose="02010600030101010101" pitchFamily="2" charset="-122"/>
              </a:rPr>
              <a:t>WT-1.1: study how to enhance the authentication and authorization procedure for the case that third-party user’s PMS subscription information (e.g., credentials) is not always associated with the UE’s/IoT device’s Home Network subscription. </a:t>
            </a:r>
            <a:endParaRPr lang="en-US" sz="1200" dirty="0">
              <a:ea typeface="SimSun" panose="02010600030101010101" pitchFamily="2" charset="-122"/>
            </a:endParaRPr>
          </a:p>
          <a:p>
            <a:pPr marL="171450" indent="-171450" hangingPunct="0">
              <a:spcAft>
                <a:spcPts val="900"/>
              </a:spcAft>
              <a:buFont typeface="System Font Regular"/>
              <a:buChar char="−"/>
            </a:pPr>
            <a:r>
              <a:rPr lang="en-GB" sz="1200" dirty="0">
                <a:ea typeface="SimSun" panose="02010600030101010101" pitchFamily="2" charset="-122"/>
              </a:rPr>
              <a:t>WT-1.2: study how the third-party service provider sponsors the PMS usage for their third-party users when the UE/IoT device is not associated with third-party user’s PMS subscription.</a:t>
            </a:r>
            <a:endParaRPr lang="en-US" sz="1200" dirty="0">
              <a:ea typeface="SimSun" panose="02010600030101010101" pitchFamily="2" charset="-122"/>
            </a:endParaRPr>
          </a:p>
          <a:p>
            <a:pPr marL="0" indent="0">
              <a:spcAft>
                <a:spcPts val="900"/>
              </a:spcAft>
              <a:buNone/>
            </a:pPr>
            <a:r>
              <a:rPr lang="en-US" sz="1200" dirty="0">
                <a:ea typeface="SimSun" panose="02010600030101010101" pitchFamily="2" charset="-122"/>
              </a:rPr>
              <a:t>NOTE 1:  Charging Aspects will be coordinated with SA5.</a:t>
            </a:r>
          </a:p>
          <a:p>
            <a:pPr marL="0" indent="0">
              <a:spcAft>
                <a:spcPts val="900"/>
              </a:spcAft>
              <a:buNone/>
            </a:pPr>
            <a:endParaRPr lang="en-US" sz="1100" dirty="0">
              <a:ea typeface="SimSun" panose="02010600030101010101" pitchFamily="2" charset="-122"/>
            </a:endParaRPr>
          </a:p>
        </p:txBody>
      </p:sp>
      <p:sp>
        <p:nvSpPr>
          <p:cNvPr id="3" name="Title 2">
            <a:extLst>
              <a:ext uri="{FF2B5EF4-FFF2-40B4-BE49-F238E27FC236}">
                <a16:creationId xmlns:a16="http://schemas.microsoft.com/office/drawing/2014/main" id="{32D105DF-42AC-D341-0854-0FD432D936D5}"/>
              </a:ext>
            </a:extLst>
          </p:cNvPr>
          <p:cNvSpPr>
            <a:spLocks noGrp="1"/>
          </p:cNvSpPr>
          <p:nvPr>
            <p:ph type="title"/>
          </p:nvPr>
        </p:nvSpPr>
        <p:spPr/>
        <p:txBody>
          <a:bodyPr/>
          <a:lstStyle/>
          <a:p>
            <a:r>
              <a:rPr lang="en-US" dirty="0"/>
              <a:t>Objective (1/3)</a:t>
            </a:r>
          </a:p>
        </p:txBody>
      </p:sp>
    </p:spTree>
    <p:extLst>
      <p:ext uri="{BB962C8B-B14F-4D97-AF65-F5344CB8AC3E}">
        <p14:creationId xmlns:p14="http://schemas.microsoft.com/office/powerpoint/2010/main" val="1897047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6D0F2E-A8F5-23A8-D407-4597BA61C7FC}"/>
              </a:ext>
            </a:extLst>
          </p:cNvPr>
          <p:cNvSpPr>
            <a:spLocks noGrp="1"/>
          </p:cNvSpPr>
          <p:nvPr>
            <p:ph type="body" idx="1"/>
          </p:nvPr>
        </p:nvSpPr>
        <p:spPr/>
        <p:txBody>
          <a:bodyPr/>
          <a:lstStyle/>
          <a:p>
            <a:pPr marL="0" indent="0" fontAlgn="base" hangingPunct="0">
              <a:spcAft>
                <a:spcPts val="900"/>
              </a:spcAft>
              <a:buNone/>
            </a:pPr>
            <a:r>
              <a:rPr lang="en-US" sz="1200" dirty="0">
                <a:solidFill>
                  <a:schemeClr val="accent1">
                    <a:lumMod val="75000"/>
                  </a:schemeClr>
                </a:solidFill>
                <a:ea typeface="SimSun" panose="02010600030101010101" pitchFamily="2" charset="-122"/>
              </a:rPr>
              <a:t>WT-2: Study what and how PMS priority treatment is provided in EPC and 5GC for messaging services including MO/MT SMS over NAS and MO/MT NIDD-based messaging. </a:t>
            </a:r>
          </a:p>
          <a:p>
            <a:pPr marL="171450" lvl="0" indent="-171450" hangingPunct="0">
              <a:spcAft>
                <a:spcPts val="900"/>
              </a:spcAft>
              <a:buFont typeface="System Font Regular"/>
              <a:buChar char="−"/>
            </a:pPr>
            <a:r>
              <a:rPr lang="en-GB" sz="1200" dirty="0">
                <a:ea typeface="SimSun" panose="02010600030101010101" pitchFamily="2" charset="-122"/>
              </a:rPr>
              <a:t>WT-2.1: study how to provide PMS priority treatment in signalling invocation/revocation and messaging delivery, and how to ensure PMS is with lower priority than MPS priority for messaging.</a:t>
            </a:r>
            <a:endParaRPr lang="en-US" sz="1200" dirty="0">
              <a:ea typeface="SimSun" panose="02010600030101010101" pitchFamily="2" charset="-122"/>
            </a:endParaRPr>
          </a:p>
          <a:p>
            <a:pPr marL="171450" lvl="0" indent="-171450" hangingPunct="0">
              <a:spcAft>
                <a:spcPts val="900"/>
              </a:spcAft>
              <a:buFont typeface="System Font Regular"/>
              <a:buChar char="−"/>
            </a:pPr>
            <a:r>
              <a:rPr lang="en-GB" sz="1200" dirty="0">
                <a:ea typeface="SimSun" panose="02010600030101010101" pitchFamily="2" charset="-122"/>
              </a:rPr>
              <a:t>WT-2.2: study how to assign PMS priority level for the third-party user and enforce the PMS priority level in accessing, invocation signalling, and delivering messaging services. </a:t>
            </a:r>
            <a:endParaRPr lang="en-US" sz="1200" dirty="0">
              <a:ea typeface="SimSun" panose="02010600030101010101" pitchFamily="2" charset="-122"/>
            </a:endParaRPr>
          </a:p>
          <a:p>
            <a:pPr marL="0" indent="0">
              <a:spcAft>
                <a:spcPts val="900"/>
              </a:spcAft>
              <a:buNone/>
            </a:pPr>
            <a:r>
              <a:rPr lang="en-US" sz="1200" dirty="0">
                <a:ea typeface="SimSun" panose="02010600030101010101" pitchFamily="2" charset="-122"/>
              </a:rPr>
              <a:t>NOTE 2: The enhancement of NIDD-based messaging for PMS is in the scope. The NIDD-based messaging platforms and inter system aspects are outside 3GPP scope.</a:t>
            </a:r>
          </a:p>
          <a:p>
            <a:pPr marL="0" indent="0">
              <a:spcAft>
                <a:spcPts val="900"/>
              </a:spcAft>
              <a:buNone/>
            </a:pPr>
            <a:r>
              <a:rPr lang="en-US" sz="1200" dirty="0">
                <a:ea typeface="SimSun" panose="02010600030101010101" pitchFamily="2" charset="-122"/>
              </a:rPr>
              <a:t>NOTE 3: Priority treatment in access aspects will need coordination with RAN2.</a:t>
            </a:r>
          </a:p>
          <a:p>
            <a:endParaRPr lang="en-US" dirty="0"/>
          </a:p>
        </p:txBody>
      </p:sp>
      <p:sp>
        <p:nvSpPr>
          <p:cNvPr id="3" name="Title 2">
            <a:extLst>
              <a:ext uri="{FF2B5EF4-FFF2-40B4-BE49-F238E27FC236}">
                <a16:creationId xmlns:a16="http://schemas.microsoft.com/office/drawing/2014/main" id="{BE74A460-AA5E-5286-74F7-36A5B132A5D5}"/>
              </a:ext>
            </a:extLst>
          </p:cNvPr>
          <p:cNvSpPr>
            <a:spLocks noGrp="1"/>
          </p:cNvSpPr>
          <p:nvPr>
            <p:ph type="title"/>
          </p:nvPr>
        </p:nvSpPr>
        <p:spPr/>
        <p:txBody>
          <a:bodyPr/>
          <a:lstStyle/>
          <a:p>
            <a:r>
              <a:rPr lang="en-US" dirty="0"/>
              <a:t>Objective (2/3)</a:t>
            </a:r>
          </a:p>
        </p:txBody>
      </p:sp>
    </p:spTree>
    <p:extLst>
      <p:ext uri="{BB962C8B-B14F-4D97-AF65-F5344CB8AC3E}">
        <p14:creationId xmlns:p14="http://schemas.microsoft.com/office/powerpoint/2010/main" val="21393134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40E593D-32B5-6140-504F-7E284C0A17A4}"/>
              </a:ext>
            </a:extLst>
          </p:cNvPr>
          <p:cNvSpPr>
            <a:spLocks noGrp="1"/>
          </p:cNvSpPr>
          <p:nvPr>
            <p:ph type="body" idx="1"/>
          </p:nvPr>
        </p:nvSpPr>
        <p:spPr/>
        <p:txBody>
          <a:bodyPr/>
          <a:lstStyle/>
          <a:p>
            <a:pPr marL="0" indent="0" fontAlgn="base" hangingPunct="0">
              <a:spcAft>
                <a:spcPts val="900"/>
              </a:spcAft>
              <a:buNone/>
            </a:pPr>
            <a:r>
              <a:rPr lang="en-US" sz="1200" dirty="0">
                <a:solidFill>
                  <a:schemeClr val="accent1">
                    <a:lumMod val="75000"/>
                  </a:schemeClr>
                </a:solidFill>
                <a:ea typeface="SimSun" panose="02010600030101010101" pitchFamily="2" charset="-122"/>
              </a:rPr>
              <a:t>WT-3: Study how to support a third-party user using UE/IoT devices for PMS when the UE/IoT device is roaming within home country or out of country.  </a:t>
            </a:r>
          </a:p>
          <a:p>
            <a:pPr marL="0" indent="0">
              <a:spcAft>
                <a:spcPts val="900"/>
              </a:spcAft>
              <a:buNone/>
            </a:pPr>
            <a:r>
              <a:rPr lang="en-US" sz="1200" dirty="0">
                <a:ea typeface="SimSun" panose="02010600030101010101" pitchFamily="2" charset="-122"/>
              </a:rPr>
              <a:t>NOTE 4:  The Home network can configure the UE to discover and select a network supporting PMS when roaming outside of the home country. </a:t>
            </a:r>
          </a:p>
          <a:p>
            <a:pPr marL="0" indent="0">
              <a:spcAft>
                <a:spcPts val="900"/>
              </a:spcAft>
              <a:buNone/>
            </a:pPr>
            <a:endParaRPr lang="en-US" sz="1800" dirty="0">
              <a:effectLst/>
              <a:latin typeface="Times New Roman" panose="02020603050405020304" pitchFamily="18" charset="0"/>
              <a:ea typeface="DengXian" panose="02010600030101010101" pitchFamily="2" charset="-122"/>
            </a:endParaRPr>
          </a:p>
          <a:p>
            <a:pPr marL="0" indent="0" fontAlgn="base" hangingPunct="0">
              <a:spcAft>
                <a:spcPts val="900"/>
              </a:spcAft>
              <a:buNone/>
            </a:pPr>
            <a:r>
              <a:rPr lang="en-GB" sz="1200" dirty="0">
                <a:solidFill>
                  <a:schemeClr val="accent1">
                    <a:lumMod val="75000"/>
                  </a:schemeClr>
                </a:solidFill>
                <a:ea typeface="SimSun" panose="02010600030101010101" pitchFamily="2" charset="-122"/>
              </a:rPr>
              <a:t>WT-4: study what enhancements are needed for the network exposure functionalities to interact with the third-party AF, e.g. network configuration parameters provisioning, sponsor charging for PMS, authentication and authorization of UE/IoT device for PMS used by authorized third-party user, etc.</a:t>
            </a:r>
            <a:endParaRPr lang="en-US" sz="1200" dirty="0">
              <a:solidFill>
                <a:schemeClr val="accent1">
                  <a:lumMod val="75000"/>
                </a:schemeClr>
              </a:solidFill>
              <a:ea typeface="SimSun" panose="02010600030101010101" pitchFamily="2" charset="-122"/>
            </a:endParaRPr>
          </a:p>
          <a:p>
            <a:endParaRPr lang="en-US" dirty="0"/>
          </a:p>
        </p:txBody>
      </p:sp>
      <p:sp>
        <p:nvSpPr>
          <p:cNvPr id="3" name="Title 2">
            <a:extLst>
              <a:ext uri="{FF2B5EF4-FFF2-40B4-BE49-F238E27FC236}">
                <a16:creationId xmlns:a16="http://schemas.microsoft.com/office/drawing/2014/main" id="{668F87D7-1C3A-D971-6EB8-2D2119E7A847}"/>
              </a:ext>
            </a:extLst>
          </p:cNvPr>
          <p:cNvSpPr>
            <a:spLocks noGrp="1"/>
          </p:cNvSpPr>
          <p:nvPr>
            <p:ph type="title"/>
          </p:nvPr>
        </p:nvSpPr>
        <p:spPr/>
        <p:txBody>
          <a:bodyPr/>
          <a:lstStyle/>
          <a:p>
            <a:r>
              <a:rPr lang="en-US" dirty="0"/>
              <a:t>Objective (3/3)</a:t>
            </a:r>
          </a:p>
        </p:txBody>
      </p:sp>
    </p:spTree>
    <p:extLst>
      <p:ext uri="{BB962C8B-B14F-4D97-AF65-F5344CB8AC3E}">
        <p14:creationId xmlns:p14="http://schemas.microsoft.com/office/powerpoint/2010/main" val="3874121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428510-ED8A-ED3A-B0DA-B1925595B455}"/>
              </a:ext>
            </a:extLst>
          </p:cNvPr>
          <p:cNvPicPr>
            <a:picLocks noChangeAspect="1"/>
          </p:cNvPicPr>
          <p:nvPr/>
        </p:nvPicPr>
        <p:blipFill>
          <a:blip r:embed="rId2"/>
          <a:stretch>
            <a:fillRect/>
          </a:stretch>
        </p:blipFill>
        <p:spPr>
          <a:xfrm>
            <a:off x="874726" y="432978"/>
            <a:ext cx="6168422" cy="3865377"/>
          </a:xfrm>
          <a:prstGeom prst="rect">
            <a:avLst/>
          </a:prstGeom>
        </p:spPr>
      </p:pic>
    </p:spTree>
    <p:extLst>
      <p:ext uri="{BB962C8B-B14F-4D97-AF65-F5344CB8AC3E}">
        <p14:creationId xmlns:p14="http://schemas.microsoft.com/office/powerpoint/2010/main" val="20171991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285F4"/>
        </a:solidFill>
        <a:effectLst/>
      </p:bgPr>
    </p:bg>
    <p:spTree>
      <p:nvGrpSpPr>
        <p:cNvPr id="1" name="Shape 540"/>
        <p:cNvGrpSpPr/>
        <p:nvPr/>
      </p:nvGrpSpPr>
      <p:grpSpPr>
        <a:xfrm>
          <a:off x="0" y="0"/>
          <a:ext cx="0" cy="0"/>
          <a:chOff x="0" y="0"/>
          <a:chExt cx="0" cy="0"/>
        </a:xfrm>
      </p:grpSpPr>
      <p:sp>
        <p:nvSpPr>
          <p:cNvPr id="541" name="Google Shape;541;p6"/>
          <p:cNvSpPr txBox="1"/>
          <p:nvPr/>
        </p:nvSpPr>
        <p:spPr>
          <a:xfrm>
            <a:off x="0" y="2190375"/>
            <a:ext cx="9144000" cy="1197000"/>
          </a:xfrm>
          <a:prstGeom prst="rect">
            <a:avLst/>
          </a:prstGeom>
          <a:noFill/>
          <a:ln>
            <a:noFill/>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6000"/>
              <a:buFont typeface="Arial"/>
              <a:buNone/>
            </a:pPr>
            <a:r>
              <a:rPr lang="en" sz="6000" b="0" i="0" u="none" strike="noStrike" cap="none">
                <a:solidFill>
                  <a:srgbClr val="FFFFFF"/>
                </a:solidFill>
                <a:latin typeface="Google Sans"/>
                <a:ea typeface="Google Sans"/>
                <a:cs typeface="Google Sans"/>
                <a:sym typeface="Google Sans"/>
              </a:rPr>
              <a:t>Thank You</a:t>
            </a:r>
            <a:endParaRPr sz="6000" b="0" i="0" u="none" strike="noStrike" cap="none">
              <a:solidFill>
                <a:srgbClr val="FFFFFF"/>
              </a:solidFill>
              <a:latin typeface="Google Sans"/>
              <a:ea typeface="Google Sans"/>
              <a:cs typeface="Google Sans"/>
              <a:sym typeface="Google Sans"/>
            </a:endParaRPr>
          </a:p>
        </p:txBody>
      </p:sp>
      <p:sp>
        <p:nvSpPr>
          <p:cNvPr id="542" name="Google Shape;542;p6"/>
          <p:cNvSpPr/>
          <p:nvPr/>
        </p:nvSpPr>
        <p:spPr>
          <a:xfrm>
            <a:off x="276350" y="4576075"/>
            <a:ext cx="1016100" cy="406500"/>
          </a:xfrm>
          <a:prstGeom prst="rect">
            <a:avLst/>
          </a:prstGeom>
          <a:solidFill>
            <a:srgbClr val="4285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3" name="Google Shape;543;p6"/>
          <p:cNvSpPr/>
          <p:nvPr/>
        </p:nvSpPr>
        <p:spPr>
          <a:xfrm>
            <a:off x="7754100" y="146325"/>
            <a:ext cx="1276200" cy="406500"/>
          </a:xfrm>
          <a:prstGeom prst="rect">
            <a:avLst/>
          </a:prstGeom>
          <a:solidFill>
            <a:srgbClr val="4285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544" name="Google Shape;544;p6"/>
          <p:cNvGrpSpPr/>
          <p:nvPr/>
        </p:nvGrpSpPr>
        <p:grpSpPr>
          <a:xfrm>
            <a:off x="8469122" y="4803781"/>
            <a:ext cx="420491" cy="137010"/>
            <a:chOff x="0" y="0"/>
            <a:chExt cx="2077525" cy="676925"/>
          </a:xfrm>
        </p:grpSpPr>
        <p:sp>
          <p:nvSpPr>
            <p:cNvPr id="545" name="Google Shape;545;p6"/>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46" name="Google Shape;546;p6"/>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47" name="Google Shape;547;p6"/>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48" name="Google Shape;548;p6"/>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49" name="Google Shape;549;p6"/>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50" name="Google Shape;550;p6"/>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name="Google GBO Template (with 12 Column Grid Layout)">
  <a:themeElements>
    <a:clrScheme name="Google Colours">
      <a:dk1>
        <a:srgbClr val="3C4043"/>
      </a:dk1>
      <a:lt1>
        <a:srgbClr val="5F6368"/>
      </a:lt1>
      <a:dk2>
        <a:srgbClr val="BDC1C6"/>
      </a:dk2>
      <a:lt2>
        <a:srgbClr val="F8F9FA"/>
      </a:lt2>
      <a:accent1>
        <a:srgbClr val="4285F4"/>
      </a:accent1>
      <a:accent2>
        <a:srgbClr val="EA4335"/>
      </a:accent2>
      <a:accent3>
        <a:srgbClr val="FBBC05"/>
      </a:accent3>
      <a:accent4>
        <a:srgbClr val="34A853"/>
      </a:accent4>
      <a:accent5>
        <a:srgbClr val="185ABC"/>
      </a:accent5>
      <a:accent6>
        <a:srgbClr val="B31412"/>
      </a:accent6>
      <a:hlink>
        <a:srgbClr val="1A73E8"/>
      </a:hlink>
      <a:folHlink>
        <a:srgbClr val="7B1FA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3405</TotalTime>
  <Words>1058</Words>
  <Application>Microsoft Macintosh PowerPoint</Application>
  <PresentationFormat>On-screen Show (16:9)</PresentationFormat>
  <Paragraphs>48</Paragraphs>
  <Slides>8</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Arial</vt:lpstr>
      <vt:lpstr>System Font Regular</vt:lpstr>
      <vt:lpstr>Times New Roman</vt:lpstr>
      <vt:lpstr>Google Sans</vt:lpstr>
      <vt:lpstr>Google Sans Medium</vt:lpstr>
      <vt:lpstr>Roboto</vt:lpstr>
      <vt:lpstr>Helvetica Neue Light</vt:lpstr>
      <vt:lpstr>Google GBO Template (with 12 Column Grid Layout)</vt:lpstr>
      <vt:lpstr>PowerPoint Presentation</vt:lpstr>
      <vt:lpstr>Justification (1/2)</vt:lpstr>
      <vt:lpstr>Justification (2/2)</vt:lpstr>
      <vt:lpstr>Objective (1/3)</vt:lpstr>
      <vt:lpstr>Objective (2/3)</vt:lpstr>
      <vt:lpstr>Objective (3/3)</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Google - Ellen Liao v5</cp:lastModifiedBy>
  <cp:revision>131</cp:revision>
  <cp:lastPrinted>2023-11-05T19:35:54Z</cp:lastPrinted>
  <dcterms:modified xsi:type="dcterms:W3CDTF">2024-11-08T19:09:54Z</dcterms:modified>
</cp:coreProperties>
</file>