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0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84"/>
    <p:restoredTop sz="96480"/>
  </p:normalViewPr>
  <p:slideViewPr>
    <p:cSldViewPr snapToGrid="0">
      <p:cViewPr varScale="1">
        <p:scale>
          <a:sx n="123" d="100"/>
          <a:sy n="123" d="100"/>
        </p:scale>
        <p:origin x="60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12/12/24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12/12/24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SP-241972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004852"/>
              </p:ext>
            </p:extLst>
          </p:nvPr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154407"/>
            <a:ext cx="10629901" cy="5184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SA2 should target a maximum number of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Rel-20 5GA SIDs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lvl="2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 one or more SIDs.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in SP-241972 should serve as a starting point for the moderated discussion on the candidate topics (as shown in slide#2) and can be updated during the process.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SMS to emergency centre, no moderated discussion expected in Q1 2025.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For topic User Identities and Authentication, whether moderated discussion can take place in Q2 2025 will be determined in TSG#107 (March 2025).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(June 2025)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2977</TotalTime>
  <Words>494</Words>
  <Application>Microsoft Macintosh PowerPoint</Application>
  <PresentationFormat>Widescreen</PresentationFormat>
  <Paragraphs>54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v6</cp:lastModifiedBy>
  <cp:revision>130</cp:revision>
  <dcterms:created xsi:type="dcterms:W3CDTF">2008-08-30T09:32:10Z</dcterms:created>
  <dcterms:modified xsi:type="dcterms:W3CDTF">2024-12-12T20:49:52Z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