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7"/>
  </p:notesMasterIdLst>
  <p:handoutMasterIdLst>
    <p:handoutMasterId r:id="rId18"/>
  </p:handoutMasterIdLst>
  <p:sldIdLst>
    <p:sldId id="754" r:id="rId6"/>
    <p:sldId id="666" r:id="rId8"/>
    <p:sldId id="948" r:id="rId9"/>
    <p:sldId id="980" r:id="rId10"/>
    <p:sldId id="988" r:id="rId11"/>
    <p:sldId id="944" r:id="rId12"/>
    <p:sldId id="952" r:id="rId13"/>
    <p:sldId id="953" r:id="rId14"/>
    <p:sldId id="977" r:id="rId15"/>
    <p:sldId id="975" r:id="rId16"/>
    <p:sldId id="906" r:id="rId17"/>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45003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25bis</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26</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18 -22 Nov 2024</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Orlando, USA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47003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RAN3#126 is a F2F Meeting with 2-way Remote Access with best effort</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#126</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#126</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#126 takes place on 18 - 22 Nov</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18 -22 Nov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(2-way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be used in 2</a:t>
            </a:r>
            <a:r>
              <a:rPr lang="en-US" altLang="en-GB" sz="1800" noProof="0" dirty="0">
                <a:ln>
                  <a:noFill/>
                </a:ln>
                <a:effectLst/>
                <a:highlight>
                  <a:srgbClr val="FFFF00"/>
                </a:highlight>
                <a:uLnTx/>
                <a:uFillTx/>
                <a:ea typeface="+mn-ea"/>
                <a:cs typeface="+mn-cs"/>
                <a:sym typeface="+mn-ea"/>
              </a:rPr>
              <a:t>-way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7765</Words>
  <Application>WPS 演示</Application>
  <PresentationFormat/>
  <Paragraphs>179</Paragraphs>
  <Slides>11</Slides>
  <Notes>3</Notes>
  <HiddenSlides>0</HiddenSlides>
  <MMClips>0</MMClips>
  <ScaleCrop>false</ScaleCrop>
  <HeadingPairs>
    <vt:vector size="8" baseType="variant">
      <vt:variant>
        <vt:lpstr>已用的字体</vt:lpstr>
      </vt:variant>
      <vt:variant>
        <vt:i4>9</vt:i4>
      </vt:variant>
      <vt:variant>
        <vt:lpstr>主题</vt:lpstr>
      </vt:variant>
      <vt:variant>
        <vt:i4>4</vt:i4>
      </vt:variant>
      <vt:variant>
        <vt:lpstr>嵌入 OLE 服务器</vt:lpstr>
      </vt:variant>
      <vt:variant>
        <vt:i4>1</vt:i4>
      </vt:variant>
      <vt:variant>
        <vt:lpstr>幻灯片标题</vt:lpstr>
      </vt:variant>
      <vt:variant>
        <vt:i4>11</vt:i4>
      </vt:variant>
    </vt:vector>
  </HeadingPairs>
  <TitlesOfParts>
    <vt:vector size="25" baseType="lpstr">
      <vt:lpstr>Arial</vt:lpstr>
      <vt:lpstr>宋体</vt:lpstr>
      <vt:lpstr>Wingdings</vt:lpstr>
      <vt:lpstr>MS PGothic</vt:lpstr>
      <vt:lpstr>Calibri</vt:lpstr>
      <vt:lpstr>MS PMincho</vt:lpstr>
      <vt:lpstr>Yu Gothic</vt:lpstr>
      <vt:lpstr>微软雅黑</vt:lpstr>
      <vt:lpstr>Arial Unicode MS</vt:lpstr>
      <vt:lpstr>Office Theme</vt:lpstr>
      <vt:lpstr>1_Office Theme</vt:lpstr>
      <vt:lpstr>2_Office Theme</vt:lpstr>
      <vt:lpstr>3_Office Theme</vt:lpstr>
      <vt:lpstr>Package</vt:lpstr>
      <vt:lpstr>Guidelines for RAN3 f2f Meetings with Remote Access</vt:lpstr>
      <vt:lpstr>Background (1)</vt:lpstr>
      <vt:lpstr>Background (2)</vt:lpstr>
      <vt:lpstr>Background (3)</vt:lpstr>
      <vt:lpstr>Background (4)</vt:lpstr>
      <vt:lpstr>Guidelines (1)</vt:lpstr>
      <vt:lpstr>Guidelines (2)</vt:lpstr>
      <vt:lpstr>Guidelines (3)</vt:lpstr>
      <vt:lpstr>   F2F Meeting with 2-way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7562</cp:revision>
  <dcterms:created xsi:type="dcterms:W3CDTF">2009-06-02T04:11:00Z</dcterms:created>
  <dcterms:modified xsi:type="dcterms:W3CDTF">2024-11-06T04:47:43Z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