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D3BAE-1560-D05F-79BB-48D81C4F55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2C1E4-364E-CE06-1660-235B14ACA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BFA83-2A58-EE30-9BD1-20A2A7550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2C594-B875-B494-0679-651299702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896D5-3AF6-2302-A361-FEA0832F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3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4809-B5F4-78C2-1B09-DFCD5324E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EDB7E-181A-86AC-6D1F-1ED5277C0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E0893-B336-8A2F-9C3D-A7B739EA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411CB-7967-0C6C-4C89-15273519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5D25C-1CF4-80C4-97C2-CF73A388B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62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46BFC4-4CDF-64E1-FE97-AC10CF84A5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516E6-7FB9-423D-B1FE-D271FF066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C16D8-CC2F-80EF-51EB-8A7DCE2F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19BCE-30E1-247D-D424-3954A3E4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7C1D7-D141-5C50-8671-1B178BE4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3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F89C0-91E2-B071-01D5-A5390F3C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265E-943D-7B91-2B7C-85BB37CF0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B55A7-4631-E105-EF3D-C80D8A4D1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1FB3D-4395-1A0D-53F7-FD5384E7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2E571-E810-08B0-B139-5819DBF7C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9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C06B2-2D3D-8FBA-C62C-FFD12AF1E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06F40-F3BA-1300-F5F4-9ECB5F5F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C83B2-FEAB-5348-56E5-788E576E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AD181-6578-237A-AD66-132B5BD2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35712-9637-3D76-C84C-3EDF7C83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6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7DED4-6F3A-0CC6-46BD-4043AB007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4680B-4DF7-095D-DBE1-D7E96A91D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A89DB-47BC-B029-CACA-DAAE5E42E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5F2E3-217C-3141-F918-C01B13D0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46893-F0CC-A955-27FE-A79CBD48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B78D1-0833-066A-0232-D645E33A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6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B623-B364-B20C-84D2-77AE5A78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189DE-D0DC-7AB3-F0F4-8010B7F27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9E6E62-DF9B-9CA6-0859-913D30A4F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0B8E46-15C3-8B30-2EBA-919AF772F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468F8-AC0C-B4CE-8929-0057D0239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59C800-4FA2-6F13-7DBE-A3C87C4FE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0F118-89E0-E694-901A-DA0B589F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A33FD-310A-C265-F8BE-1F3F5560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9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72632-2720-B871-6A2F-DF65DFA8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6DFC47-4301-4273-F36E-23C23FAA6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66CBC5-9AB2-C782-D31A-F30CD4D8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FB0F5-FB35-98A1-8080-1D887C34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9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363A5-3AD3-7A12-6442-6707B52E8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8556EE-7C78-74F8-1070-DC56F28B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5E1FC-F2AF-FD07-AAD8-116AAAB1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0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13C69-8B8F-825A-0A7E-CF3EF9AB8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2C06-5C6A-B374-8ABE-7CD65D941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54FB8-F3BE-0C4A-8F98-A2CF4320D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BCC924-FD6A-7B09-7E38-46A7C2802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DE6EB-6987-9134-9F74-A01A5465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28301-9822-FFBD-0573-62005E27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9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67E23-D486-7D58-EA94-D40FA8E8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FDF7D-03B9-F2F5-77F6-3DCE810B4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5190F-C236-A28B-FA20-E9ED153BE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CCA52-104C-E1B2-46D2-EB7E1573B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581B1-94FA-BA3D-501A-120ACF59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6D42D-983C-9A26-9BD9-95CACDC86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8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DDE8B5-C647-3A2E-CA53-14DD1E7D2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1698-8EF6-6278-7CF6-C5038E2DB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2673-695F-A57D-A367-0C5F9C580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C49552-AC3B-4611-B874-3BCA147AEA1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34D43-098B-D989-B7C9-EA21F7653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EE9EE-8841-4D5F-26E5-7081BB9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91C3D-4D56-42DD-944E-49C32BB63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CEF898-3275-2FCE-D2A9-116689273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7957"/>
            <a:ext cx="9144000" cy="5802086"/>
          </a:xfrm>
        </p:spPr>
        <p:txBody>
          <a:bodyPr>
            <a:normAutofit/>
          </a:bodyPr>
          <a:lstStyle/>
          <a:p>
            <a:pPr marL="1029970" marR="0" indent="-230505">
              <a:spcBef>
                <a:spcPts val="0"/>
              </a:spcBef>
              <a:spcAft>
                <a:spcPts val="0"/>
              </a:spcAft>
              <a:tabLst>
                <a:tab pos="1029970" algn="l"/>
              </a:tabLst>
            </a:pPr>
            <a:r>
              <a:rPr lang="en-US" sz="3600" b="1"/>
              <a:t>Conclusion of </a:t>
            </a:r>
            <a:r>
              <a:rPr lang="en-GB" sz="360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r>
              <a:rPr lang="en-GB" sz="3600" b="1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[AT128][016][AIoT] Resource validity (Interdigital)</a:t>
            </a:r>
            <a:endParaRPr lang="en-US" sz="3600" b="1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1029970" marR="0" indent="-230505">
              <a:spcBef>
                <a:spcPts val="0"/>
              </a:spcBef>
              <a:spcAft>
                <a:spcPts val="0"/>
              </a:spcAft>
              <a:tabLst>
                <a:tab pos="1029970" algn="l"/>
              </a:tabLst>
            </a:pPr>
            <a:r>
              <a:rPr lang="en-GB" sz="360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endParaRPr lang="en-US" sz="3600"/>
          </a:p>
          <a:p>
            <a:pPr algn="l"/>
            <a:endParaRPr lang="en-US" b="1"/>
          </a:p>
          <a:p>
            <a:pPr algn="l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19721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CEF898-3275-2FCE-D2A9-116689273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7957"/>
            <a:ext cx="9144000" cy="5802086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b="1"/>
              <a:t>Proposal:</a:t>
            </a:r>
            <a:r>
              <a:rPr lang="en-US"/>
              <a:t> We will capture the following options in the TR for resource validity in different cases when the resources are allocated semi-statically by the network:</a:t>
            </a:r>
          </a:p>
          <a:p>
            <a:pPr algn="l"/>
            <a:r>
              <a:rPr lang="en-US" u="sng"/>
              <a:t>Reader UE performing AIOT operation in RRC_CONNECTED </a:t>
            </a:r>
            <a:r>
              <a:rPr lang="en-US"/>
              <a:t>(downselection or support of both options will be decided in the WI phase):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1: UE receives resources in dedicated signalling.  The resources remain valid until the network releases them explicitly (understanding is this would be supported by RRC reconfiguration) 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2: UE receives resources in dedicated signalling along with a time period in which they can be used.  The resources remain valid for that time period.</a:t>
            </a:r>
          </a:p>
          <a:p>
            <a:pPr algn="l"/>
            <a:r>
              <a:rPr lang="en-US" u="sng"/>
              <a:t>Reader UE performing AIOT operation in RRC_INACTIVE </a:t>
            </a:r>
            <a:r>
              <a:rPr lang="en-US"/>
              <a:t>(downselection or support of both options will be decided in the WI phase):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1: UE receives resources in dedicated signalling before moving to RRC_INACTIVE.  The resources remain valid until the network releases them explicitly.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2: UE receives resources and a time period in dedicated signalling before moving to RRC_INACTIVE.  The resources remain valid for that period of time.</a:t>
            </a:r>
          </a:p>
          <a:p>
            <a:pPr algn="l"/>
            <a:r>
              <a:rPr lang="en-US" u="sng"/>
              <a:t>Reader UE performing AIOT operation in RRC_CONNECTED and experiencing “temporary out of connection” during the operation.  Upon “temporary out of connection”:</a:t>
            </a:r>
            <a:r>
              <a:rPr lang="en-US"/>
              <a:t> (downselection between the following three options will be performed in the WI phase)</a:t>
            </a:r>
            <a:endParaRPr lang="en-US" u="sng"/>
          </a:p>
          <a:p>
            <a:pPr marL="342900" indent="-342900" algn="l">
              <a:buFontTx/>
              <a:buChar char="-"/>
            </a:pPr>
            <a:r>
              <a:rPr lang="en-US"/>
              <a:t>Option 1: Resources remain valid at the reader for a time period (FFS whether the same time period as in RRC_CONNECTED options or a different time period.  FFS whether the time period is related to the ongoing AIOT operation).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2: Resources are temporarily invalid at the reader during the “out of connection” condition but may become valid again if the UE recovers from the condition.</a:t>
            </a:r>
          </a:p>
          <a:p>
            <a:pPr marL="342900" indent="-342900" algn="l">
              <a:buFontTx/>
              <a:buChar char="-"/>
            </a:pPr>
            <a:r>
              <a:rPr lang="en-US"/>
              <a:t>Option 3: Resources become invalid at the reader immediately at the start of “temporary out of connection”</a:t>
            </a:r>
          </a:p>
          <a:p>
            <a:pPr algn="l"/>
            <a:r>
              <a:rPr lang="en-US" u="sng"/>
              <a:t>If reader UE supports AIOT operation in RRC_IDLE, options of RRC_INACTIVE are candidates.  The feasibility and need of IDLE case can be further discussed. </a:t>
            </a:r>
          </a:p>
          <a:p>
            <a:pPr algn="l"/>
            <a:r>
              <a:rPr lang="en-US"/>
              <a:t>In all the options, the resources remain valid only in the same cell.</a:t>
            </a:r>
          </a:p>
          <a:p>
            <a:pPr algn="l"/>
            <a:endParaRPr lang="en-US" b="1"/>
          </a:p>
          <a:p>
            <a:pPr algn="l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36358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393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InterDigital (Martino Freda)</dc:creator>
  <cp:lastModifiedBy>InterDigital (Martino Freda)</cp:lastModifiedBy>
  <cp:revision>10</cp:revision>
  <dcterms:created xsi:type="dcterms:W3CDTF">2024-11-19T19:12:11Z</dcterms:created>
  <dcterms:modified xsi:type="dcterms:W3CDTF">2024-11-20T21:56:56Z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2024-11-19T19:12:40Z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137bfc6e-25c6-4c00-9197-8adc1661b759</vt:lpwstr>
  </property>
  <property fmtid="{D5CDD505-2E9C-101B-9397-08002B2CF9AE}" pid="8" name="MSIP_Label_4d2f777e-4347-4fc6-823a-b44ab313546a_ContentBits">
    <vt:lpwstr>0</vt:lpwstr>
  </property>
</Properties>
</file>