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75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2" d="100"/>
          <a:sy n="112" d="100"/>
        </p:scale>
        <p:origin x="19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16EDCE8A-F328-412F-9268-DE5022022691}"/>
    <pc:docChg chg="modSld">
      <pc:chgData name="Wanshi Chen" userId="3a7dbef4-3474-47c6-9897-007f5734efb0" providerId="ADAL" clId="{16EDCE8A-F328-412F-9268-DE5022022691}" dt="2024-09-10T07:24:17.270" v="1" actId="20577"/>
      <pc:docMkLst>
        <pc:docMk/>
      </pc:docMkLst>
      <pc:sldChg chg="modSp mod">
        <pc:chgData name="Wanshi Chen" userId="3a7dbef4-3474-47c6-9897-007f5734efb0" providerId="ADAL" clId="{16EDCE8A-F328-412F-9268-DE5022022691}" dt="2024-09-10T07:24:17.270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16EDCE8A-F328-412F-9268-DE5022022691}" dt="2024-09-10T07:24:17.270" v="1" actId="20577"/>
          <ac:spMkLst>
            <pc:docMk/>
            <pc:sldMk cId="399343419" sldId="434"/>
            <ac:spMk id="4" creationId="{3E251EBF-85AC-CB29-B672-FAB0BB12DF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Way Forward on R19 New RAN1/2/3-Led Items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</a:t>
            </a:r>
            <a:r>
              <a:rPr lang="en-US" b="1"/>
              <a:t>#105</a:t>
            </a:r>
            <a:endParaRPr lang="en-US" b="1" dirty="0"/>
          </a:p>
          <a:p>
            <a:r>
              <a:rPr lang="en-US" b="1" dirty="0"/>
              <a:t>AI 9.1</a:t>
            </a:r>
          </a:p>
          <a:p>
            <a:r>
              <a:rPr lang="en-US" b="1" dirty="0"/>
              <a:t>RP-242379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r>
              <a:rPr lang="en-US" sz="3600" dirty="0"/>
              <a:t>Additionally support the following new items in Rel-19</a:t>
            </a:r>
          </a:p>
          <a:p>
            <a:pPr lvl="1"/>
            <a:r>
              <a:rPr lang="en-US" sz="2800" dirty="0"/>
              <a:t>RAN1-led:</a:t>
            </a:r>
          </a:p>
          <a:p>
            <a:pPr lvl="2"/>
            <a:r>
              <a:rPr lang="en-US" sz="2400" dirty="0"/>
              <a:t>Multicarrier enhancement, using RP-242336 as a starting point</a:t>
            </a:r>
          </a:p>
          <a:p>
            <a:pPr lvl="2"/>
            <a:r>
              <a:rPr lang="en-US" sz="2400" dirty="0"/>
              <a:t>Iridium, using RP-242366 as a starting point</a:t>
            </a:r>
          </a:p>
          <a:p>
            <a:pPr lvl="1"/>
            <a:r>
              <a:rPr lang="en-US" sz="2800" dirty="0"/>
              <a:t>RAN2-led</a:t>
            </a:r>
          </a:p>
          <a:p>
            <a:pPr lvl="2"/>
            <a:r>
              <a:rPr lang="en-US" sz="2400" dirty="0" err="1"/>
              <a:t>NavIC</a:t>
            </a:r>
            <a:r>
              <a:rPr lang="en-US" sz="2400" dirty="0"/>
              <a:t> A-GNSS, using RP-241806 as a starting point</a:t>
            </a:r>
          </a:p>
          <a:p>
            <a:pPr lvl="2"/>
            <a:r>
              <a:rPr lang="en-US" sz="2400" dirty="0"/>
              <a:t>BDS A-GNSS, using RP-242044 as a starting point</a:t>
            </a:r>
          </a:p>
          <a:p>
            <a:pPr lvl="1"/>
            <a:r>
              <a:rPr lang="en-US" sz="2800" dirty="0"/>
              <a:t>Aim to minimize standardization impact in all RAN WGs as much as possible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74567</TotalTime>
  <Words>78</Words>
  <Application>Microsoft Office PowerPoint</Application>
  <PresentationFormat>Custom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Way Forward on R19 New RAN1/2/3-Led Items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740</cp:revision>
  <dcterms:created xsi:type="dcterms:W3CDTF">2018-05-24T11:49:12Z</dcterms:created>
  <dcterms:modified xsi:type="dcterms:W3CDTF">2024-09-10T07:24:19Z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