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3"/>
    <p:sldMasterId id="2147483683" r:id="rId4"/>
    <p:sldMasterId id="2147483669" r:id="rId5"/>
  </p:sldMasterIdLst>
  <p:notesMasterIdLst>
    <p:notesMasterId r:id="rId12"/>
  </p:notesMasterIdLst>
  <p:handoutMasterIdLst>
    <p:handoutMasterId r:id="rId13"/>
  </p:handoutMasterIdLst>
  <p:sldIdLst>
    <p:sldId id="491" r:id="rId6"/>
    <p:sldId id="1715" r:id="rId7"/>
    <p:sldId id="1714" r:id="rId8"/>
    <p:sldId id="1717" r:id="rId9"/>
    <p:sldId id="1718" r:id="rId10"/>
    <p:sldId id="1716" r:id="rId1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BC"/>
    <a:srgbClr val="FFFF66"/>
    <a:srgbClr val="FFFF99"/>
    <a:srgbClr val="99FF66"/>
    <a:srgbClr val="FF6600"/>
    <a:srgbClr val="CCFFFF"/>
    <a:srgbClr val="CCECFF"/>
    <a:srgbClr val="33CC33"/>
    <a:srgbClr val="0070C0"/>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DC94BB-C95E-4537-8F57-EEF85EC3149E}" v="3" dt="2024-09-04T23:58:01.41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08" autoAdjust="0"/>
    <p:restoredTop sz="95214" autoAdjust="0"/>
  </p:normalViewPr>
  <p:slideViewPr>
    <p:cSldViewPr snapToGrid="0">
      <p:cViewPr varScale="1">
        <p:scale>
          <a:sx n="72" d="100"/>
          <a:sy n="72" d="100"/>
        </p:scale>
        <p:origin x="648" y="7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Master" Target="slideMasters/slideMaster1.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3.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武田 洋樹" userId="e77c89d6-e1fa-460b-baa8-3d233d6eb2d7" providerId="ADAL" clId="{3DC16F2D-9E61-44EA-80DF-E56C1A47639C}"/>
    <pc:docChg chg="undo custSel addSld delSld modSld sldOrd">
      <pc:chgData name="武田 洋樹" userId="e77c89d6-e1fa-460b-baa8-3d233d6eb2d7" providerId="ADAL" clId="{3DC16F2D-9E61-44EA-80DF-E56C1A47639C}" dt="2023-09-19T00:56:34.771" v="1092" actId="20577"/>
      <pc:docMkLst>
        <pc:docMk/>
      </pc:docMkLst>
      <pc:sldChg chg="modSp mod">
        <pc:chgData name="武田 洋樹" userId="e77c89d6-e1fa-460b-baa8-3d233d6eb2d7" providerId="ADAL" clId="{3DC16F2D-9E61-44EA-80DF-E56C1A47639C}" dt="2023-09-19T00:56:34.771" v="1092" actId="20577"/>
        <pc:sldMkLst>
          <pc:docMk/>
          <pc:sldMk cId="2536160413" sldId="491"/>
        </pc:sldMkLst>
        <pc:spChg chg="mod">
          <ac:chgData name="武田 洋樹" userId="e77c89d6-e1fa-460b-baa8-3d233d6eb2d7" providerId="ADAL" clId="{3DC16F2D-9E61-44EA-80DF-E56C1A47639C}" dt="2023-09-19T00:56:34.771" v="1092" actId="20577"/>
          <ac:spMkLst>
            <pc:docMk/>
            <pc:sldMk cId="2536160413" sldId="491"/>
            <ac:spMk id="7" creationId="{00000000-0000-0000-0000-000000000000}"/>
          </ac:spMkLst>
        </pc:spChg>
      </pc:sldChg>
      <pc:sldChg chg="modSp mod ord">
        <pc:chgData name="武田 洋樹" userId="e77c89d6-e1fa-460b-baa8-3d233d6eb2d7" providerId="ADAL" clId="{3DC16F2D-9E61-44EA-80DF-E56C1A47639C}" dt="2023-09-19T00:56:19.188" v="1087" actId="20577"/>
        <pc:sldMkLst>
          <pc:docMk/>
          <pc:sldMk cId="48474639" sldId="1673"/>
        </pc:sldMkLst>
        <pc:spChg chg="mod">
          <ac:chgData name="武田 洋樹" userId="e77c89d6-e1fa-460b-baa8-3d233d6eb2d7" providerId="ADAL" clId="{3DC16F2D-9E61-44EA-80DF-E56C1A47639C}" dt="2023-09-19T00:56:19.188" v="1087" actId="20577"/>
          <ac:spMkLst>
            <pc:docMk/>
            <pc:sldMk cId="48474639" sldId="1673"/>
            <ac:spMk id="12" creationId="{12022C1B-BA33-4F33-98AD-07A5E3C1A5E2}"/>
          </ac:spMkLst>
        </pc:spChg>
      </pc:sldChg>
      <pc:sldChg chg="addSp delSp modSp del mod">
        <pc:chgData name="武田 洋樹" userId="e77c89d6-e1fa-460b-baa8-3d233d6eb2d7" providerId="ADAL" clId="{3DC16F2D-9E61-44EA-80DF-E56C1A47639C}" dt="2023-09-19T00:45:12.925" v="576" actId="47"/>
        <pc:sldMkLst>
          <pc:docMk/>
          <pc:sldMk cId="1595208695" sldId="1674"/>
        </pc:sldMkLst>
        <pc:spChg chg="mod">
          <ac:chgData name="武田 洋樹" userId="e77c89d6-e1fa-460b-baa8-3d233d6eb2d7" providerId="ADAL" clId="{3DC16F2D-9E61-44EA-80DF-E56C1A47639C}" dt="2023-09-19T00:37:05.450" v="16" actId="20577"/>
          <ac:spMkLst>
            <pc:docMk/>
            <pc:sldMk cId="1595208695" sldId="1674"/>
            <ac:spMk id="4" creationId="{7A48D36F-0E35-4D57-9CCE-EF81B4B5B80E}"/>
          </ac:spMkLst>
        </pc:spChg>
        <pc:spChg chg="mod topLvl">
          <ac:chgData name="武田 洋樹" userId="e77c89d6-e1fa-460b-baa8-3d233d6eb2d7" providerId="ADAL" clId="{3DC16F2D-9E61-44EA-80DF-E56C1A47639C}" dt="2023-09-19T00:38:04.938" v="39" actId="164"/>
          <ac:spMkLst>
            <pc:docMk/>
            <pc:sldMk cId="1595208695" sldId="1674"/>
            <ac:spMk id="9" creationId="{EB97428F-5913-47D2-AC8B-36F522AE6BC9}"/>
          </ac:spMkLst>
        </pc:spChg>
        <pc:spChg chg="mod topLvl">
          <ac:chgData name="武田 洋樹" userId="e77c89d6-e1fa-460b-baa8-3d233d6eb2d7" providerId="ADAL" clId="{3DC16F2D-9E61-44EA-80DF-E56C1A47639C}" dt="2023-09-19T00:38:04.938" v="39" actId="164"/>
          <ac:spMkLst>
            <pc:docMk/>
            <pc:sldMk cId="1595208695" sldId="1674"/>
            <ac:spMk id="10" creationId="{CAEB932C-FFAD-45CE-9425-54B5EF9DFF60}"/>
          </ac:spMkLst>
        </pc:spChg>
        <pc:spChg chg="mod topLvl">
          <ac:chgData name="武田 洋樹" userId="e77c89d6-e1fa-460b-baa8-3d233d6eb2d7" providerId="ADAL" clId="{3DC16F2D-9E61-44EA-80DF-E56C1A47639C}" dt="2023-09-19T00:38:04.938" v="39" actId="164"/>
          <ac:spMkLst>
            <pc:docMk/>
            <pc:sldMk cId="1595208695" sldId="1674"/>
            <ac:spMk id="11" creationId="{C7A2F2E8-2303-498E-AACE-4110784697A0}"/>
          </ac:spMkLst>
        </pc:spChg>
        <pc:spChg chg="mod topLvl">
          <ac:chgData name="武田 洋樹" userId="e77c89d6-e1fa-460b-baa8-3d233d6eb2d7" providerId="ADAL" clId="{3DC16F2D-9E61-44EA-80DF-E56C1A47639C}" dt="2023-09-19T00:38:04.938" v="39" actId="164"/>
          <ac:spMkLst>
            <pc:docMk/>
            <pc:sldMk cId="1595208695" sldId="1674"/>
            <ac:spMk id="12" creationId="{0B2DCCA5-8BC4-4F52-A170-BD2CDFD32E59}"/>
          </ac:spMkLst>
        </pc:spChg>
        <pc:spChg chg="mod topLvl">
          <ac:chgData name="武田 洋樹" userId="e77c89d6-e1fa-460b-baa8-3d233d6eb2d7" providerId="ADAL" clId="{3DC16F2D-9E61-44EA-80DF-E56C1A47639C}" dt="2023-09-19T00:38:04.938" v="39" actId="164"/>
          <ac:spMkLst>
            <pc:docMk/>
            <pc:sldMk cId="1595208695" sldId="1674"/>
            <ac:spMk id="15" creationId="{BF3CC01D-C244-4627-9F79-415010C1EE04}"/>
          </ac:spMkLst>
        </pc:spChg>
        <pc:spChg chg="mod topLvl">
          <ac:chgData name="武田 洋樹" userId="e77c89d6-e1fa-460b-baa8-3d233d6eb2d7" providerId="ADAL" clId="{3DC16F2D-9E61-44EA-80DF-E56C1A47639C}" dt="2023-09-19T00:38:04.938" v="39" actId="164"/>
          <ac:spMkLst>
            <pc:docMk/>
            <pc:sldMk cId="1595208695" sldId="1674"/>
            <ac:spMk id="17" creationId="{CAF74000-A5A3-4DC4-89E8-6620E9F807AD}"/>
          </ac:spMkLst>
        </pc:spChg>
        <pc:spChg chg="mod topLvl">
          <ac:chgData name="武田 洋樹" userId="e77c89d6-e1fa-460b-baa8-3d233d6eb2d7" providerId="ADAL" clId="{3DC16F2D-9E61-44EA-80DF-E56C1A47639C}" dt="2023-09-19T00:38:04.938" v="39" actId="164"/>
          <ac:spMkLst>
            <pc:docMk/>
            <pc:sldMk cId="1595208695" sldId="1674"/>
            <ac:spMk id="18" creationId="{694F3621-721C-499B-846D-139949E3E275}"/>
          </ac:spMkLst>
        </pc:spChg>
        <pc:spChg chg="mod topLvl">
          <ac:chgData name="武田 洋樹" userId="e77c89d6-e1fa-460b-baa8-3d233d6eb2d7" providerId="ADAL" clId="{3DC16F2D-9E61-44EA-80DF-E56C1A47639C}" dt="2023-09-19T00:38:04.938" v="39" actId="164"/>
          <ac:spMkLst>
            <pc:docMk/>
            <pc:sldMk cId="1595208695" sldId="1674"/>
            <ac:spMk id="19" creationId="{08EF4F02-C5CA-4999-B5DE-BCB6EF33A467}"/>
          </ac:spMkLst>
        </pc:spChg>
        <pc:spChg chg="mod topLvl">
          <ac:chgData name="武田 洋樹" userId="e77c89d6-e1fa-460b-baa8-3d233d6eb2d7" providerId="ADAL" clId="{3DC16F2D-9E61-44EA-80DF-E56C1A47639C}" dt="2023-09-19T00:38:04.938" v="39" actId="164"/>
          <ac:spMkLst>
            <pc:docMk/>
            <pc:sldMk cId="1595208695" sldId="1674"/>
            <ac:spMk id="20" creationId="{2CFEB16E-F1DE-4E53-933A-C652B1DA7273}"/>
          </ac:spMkLst>
        </pc:spChg>
        <pc:spChg chg="mod topLvl">
          <ac:chgData name="武田 洋樹" userId="e77c89d6-e1fa-460b-baa8-3d233d6eb2d7" providerId="ADAL" clId="{3DC16F2D-9E61-44EA-80DF-E56C1A47639C}" dt="2023-09-19T00:38:04.938" v="39" actId="164"/>
          <ac:spMkLst>
            <pc:docMk/>
            <pc:sldMk cId="1595208695" sldId="1674"/>
            <ac:spMk id="22" creationId="{86A03027-F287-4EFB-B069-D6F7FC9E31BB}"/>
          </ac:spMkLst>
        </pc:spChg>
        <pc:spChg chg="mod topLvl">
          <ac:chgData name="武田 洋樹" userId="e77c89d6-e1fa-460b-baa8-3d233d6eb2d7" providerId="ADAL" clId="{3DC16F2D-9E61-44EA-80DF-E56C1A47639C}" dt="2023-09-19T00:38:04.938" v="39" actId="164"/>
          <ac:spMkLst>
            <pc:docMk/>
            <pc:sldMk cId="1595208695" sldId="1674"/>
            <ac:spMk id="23" creationId="{918BC5D0-B79A-4315-90CE-73E70F7172CA}"/>
          </ac:spMkLst>
        </pc:spChg>
        <pc:spChg chg="mod topLvl">
          <ac:chgData name="武田 洋樹" userId="e77c89d6-e1fa-460b-baa8-3d233d6eb2d7" providerId="ADAL" clId="{3DC16F2D-9E61-44EA-80DF-E56C1A47639C}" dt="2023-09-19T00:38:04.938" v="39" actId="164"/>
          <ac:spMkLst>
            <pc:docMk/>
            <pc:sldMk cId="1595208695" sldId="1674"/>
            <ac:spMk id="24" creationId="{1B0D07F2-E963-48F0-9051-C99ECBF8E6BC}"/>
          </ac:spMkLst>
        </pc:spChg>
        <pc:spChg chg="mod topLvl">
          <ac:chgData name="武田 洋樹" userId="e77c89d6-e1fa-460b-baa8-3d233d6eb2d7" providerId="ADAL" clId="{3DC16F2D-9E61-44EA-80DF-E56C1A47639C}" dt="2023-09-19T00:38:04.938" v="39" actId="164"/>
          <ac:spMkLst>
            <pc:docMk/>
            <pc:sldMk cId="1595208695" sldId="1674"/>
            <ac:spMk id="25" creationId="{513F83BB-288F-41AD-B837-11FB6177DD32}"/>
          </ac:spMkLst>
        </pc:spChg>
        <pc:spChg chg="mod topLvl">
          <ac:chgData name="武田 洋樹" userId="e77c89d6-e1fa-460b-baa8-3d233d6eb2d7" providerId="ADAL" clId="{3DC16F2D-9E61-44EA-80DF-E56C1A47639C}" dt="2023-09-19T00:38:04.938" v="39" actId="164"/>
          <ac:spMkLst>
            <pc:docMk/>
            <pc:sldMk cId="1595208695" sldId="1674"/>
            <ac:spMk id="28" creationId="{3E94C2F6-74BD-413F-8D4E-634B4906FD85}"/>
          </ac:spMkLst>
        </pc:spChg>
        <pc:spChg chg="mod topLvl">
          <ac:chgData name="武田 洋樹" userId="e77c89d6-e1fa-460b-baa8-3d233d6eb2d7" providerId="ADAL" clId="{3DC16F2D-9E61-44EA-80DF-E56C1A47639C}" dt="2023-09-19T00:38:04.938" v="39" actId="164"/>
          <ac:spMkLst>
            <pc:docMk/>
            <pc:sldMk cId="1595208695" sldId="1674"/>
            <ac:spMk id="30" creationId="{95C8CD66-E657-4F94-9D67-3DEC64BEC891}"/>
          </ac:spMkLst>
        </pc:spChg>
        <pc:spChg chg="mod topLvl">
          <ac:chgData name="武田 洋樹" userId="e77c89d6-e1fa-460b-baa8-3d233d6eb2d7" providerId="ADAL" clId="{3DC16F2D-9E61-44EA-80DF-E56C1A47639C}" dt="2023-09-19T00:38:04.938" v="39" actId="164"/>
          <ac:spMkLst>
            <pc:docMk/>
            <pc:sldMk cId="1595208695" sldId="1674"/>
            <ac:spMk id="31" creationId="{47387505-17DE-4362-937F-E55612C71C5E}"/>
          </ac:spMkLst>
        </pc:spChg>
        <pc:spChg chg="mod topLvl">
          <ac:chgData name="武田 洋樹" userId="e77c89d6-e1fa-460b-baa8-3d233d6eb2d7" providerId="ADAL" clId="{3DC16F2D-9E61-44EA-80DF-E56C1A47639C}" dt="2023-09-19T00:38:04.938" v="39" actId="164"/>
          <ac:spMkLst>
            <pc:docMk/>
            <pc:sldMk cId="1595208695" sldId="1674"/>
            <ac:spMk id="32" creationId="{582D3DF9-3C34-4FF8-A051-64F32FA7D66D}"/>
          </ac:spMkLst>
        </pc:spChg>
        <pc:spChg chg="mod topLvl">
          <ac:chgData name="武田 洋樹" userId="e77c89d6-e1fa-460b-baa8-3d233d6eb2d7" providerId="ADAL" clId="{3DC16F2D-9E61-44EA-80DF-E56C1A47639C}" dt="2023-09-19T00:38:04.938" v="39" actId="164"/>
          <ac:spMkLst>
            <pc:docMk/>
            <pc:sldMk cId="1595208695" sldId="1674"/>
            <ac:spMk id="33" creationId="{D5FC1F26-A21C-47B4-AB47-E95DBAE1F524}"/>
          </ac:spMkLst>
        </pc:spChg>
        <pc:spChg chg="mod topLvl">
          <ac:chgData name="武田 洋樹" userId="e77c89d6-e1fa-460b-baa8-3d233d6eb2d7" providerId="ADAL" clId="{3DC16F2D-9E61-44EA-80DF-E56C1A47639C}" dt="2023-09-19T00:38:04.938" v="39" actId="164"/>
          <ac:spMkLst>
            <pc:docMk/>
            <pc:sldMk cId="1595208695" sldId="1674"/>
            <ac:spMk id="35" creationId="{36E7CD2C-968B-433A-87C2-9B39CF2CD5A4}"/>
          </ac:spMkLst>
        </pc:spChg>
        <pc:spChg chg="mod topLvl">
          <ac:chgData name="武田 洋樹" userId="e77c89d6-e1fa-460b-baa8-3d233d6eb2d7" providerId="ADAL" clId="{3DC16F2D-9E61-44EA-80DF-E56C1A47639C}" dt="2023-09-19T00:38:04.938" v="39" actId="164"/>
          <ac:spMkLst>
            <pc:docMk/>
            <pc:sldMk cId="1595208695" sldId="1674"/>
            <ac:spMk id="37" creationId="{820D72DC-E192-4879-B6F2-ABAD73B974AF}"/>
          </ac:spMkLst>
        </pc:spChg>
        <pc:spChg chg="mod topLvl">
          <ac:chgData name="武田 洋樹" userId="e77c89d6-e1fa-460b-baa8-3d233d6eb2d7" providerId="ADAL" clId="{3DC16F2D-9E61-44EA-80DF-E56C1A47639C}" dt="2023-09-19T00:38:04.938" v="39" actId="164"/>
          <ac:spMkLst>
            <pc:docMk/>
            <pc:sldMk cId="1595208695" sldId="1674"/>
            <ac:spMk id="38" creationId="{10966049-FEAF-4C82-BFC6-F2456A41CAA0}"/>
          </ac:spMkLst>
        </pc:spChg>
        <pc:spChg chg="mod topLvl">
          <ac:chgData name="武田 洋樹" userId="e77c89d6-e1fa-460b-baa8-3d233d6eb2d7" providerId="ADAL" clId="{3DC16F2D-9E61-44EA-80DF-E56C1A47639C}" dt="2023-09-19T00:38:04.938" v="39" actId="164"/>
          <ac:spMkLst>
            <pc:docMk/>
            <pc:sldMk cId="1595208695" sldId="1674"/>
            <ac:spMk id="39" creationId="{F3891103-34BF-4EFD-9D31-984AABC3FDAB}"/>
          </ac:spMkLst>
        </pc:spChg>
        <pc:spChg chg="mod topLvl">
          <ac:chgData name="武田 洋樹" userId="e77c89d6-e1fa-460b-baa8-3d233d6eb2d7" providerId="ADAL" clId="{3DC16F2D-9E61-44EA-80DF-E56C1A47639C}" dt="2023-09-19T00:38:04.938" v="39" actId="164"/>
          <ac:spMkLst>
            <pc:docMk/>
            <pc:sldMk cId="1595208695" sldId="1674"/>
            <ac:spMk id="41" creationId="{EE1F1367-D9A9-4A0E-8347-67E0EC736D1E}"/>
          </ac:spMkLst>
        </pc:spChg>
        <pc:spChg chg="mod topLvl">
          <ac:chgData name="武田 洋樹" userId="e77c89d6-e1fa-460b-baa8-3d233d6eb2d7" providerId="ADAL" clId="{3DC16F2D-9E61-44EA-80DF-E56C1A47639C}" dt="2023-09-19T00:38:04.938" v="39" actId="164"/>
          <ac:spMkLst>
            <pc:docMk/>
            <pc:sldMk cId="1595208695" sldId="1674"/>
            <ac:spMk id="42" creationId="{8C075319-36A9-48BD-8C74-7F72DFC526F7}"/>
          </ac:spMkLst>
        </pc:spChg>
        <pc:spChg chg="mod topLvl">
          <ac:chgData name="武田 洋樹" userId="e77c89d6-e1fa-460b-baa8-3d233d6eb2d7" providerId="ADAL" clId="{3DC16F2D-9E61-44EA-80DF-E56C1A47639C}" dt="2023-09-19T00:38:04.938" v="39" actId="164"/>
          <ac:spMkLst>
            <pc:docMk/>
            <pc:sldMk cId="1595208695" sldId="1674"/>
            <ac:spMk id="44" creationId="{5DEDBB25-C1A6-4CA5-9720-F10D9052D8E2}"/>
          </ac:spMkLst>
        </pc:spChg>
        <pc:spChg chg="mod topLvl">
          <ac:chgData name="武田 洋樹" userId="e77c89d6-e1fa-460b-baa8-3d233d6eb2d7" providerId="ADAL" clId="{3DC16F2D-9E61-44EA-80DF-E56C1A47639C}" dt="2023-09-19T00:38:04.938" v="39" actId="164"/>
          <ac:spMkLst>
            <pc:docMk/>
            <pc:sldMk cId="1595208695" sldId="1674"/>
            <ac:spMk id="45" creationId="{784B0582-6DCF-4850-BE73-E7EA173A173C}"/>
          </ac:spMkLst>
        </pc:spChg>
        <pc:spChg chg="mod topLvl">
          <ac:chgData name="武田 洋樹" userId="e77c89d6-e1fa-460b-baa8-3d233d6eb2d7" providerId="ADAL" clId="{3DC16F2D-9E61-44EA-80DF-E56C1A47639C}" dt="2023-09-19T00:38:04.938" v="39" actId="164"/>
          <ac:spMkLst>
            <pc:docMk/>
            <pc:sldMk cId="1595208695" sldId="1674"/>
            <ac:spMk id="47" creationId="{60FD618E-6BA6-4005-A28D-EF632380F817}"/>
          </ac:spMkLst>
        </pc:spChg>
        <pc:spChg chg="mod topLvl">
          <ac:chgData name="武田 洋樹" userId="e77c89d6-e1fa-460b-baa8-3d233d6eb2d7" providerId="ADAL" clId="{3DC16F2D-9E61-44EA-80DF-E56C1A47639C}" dt="2023-09-19T00:38:04.938" v="39" actId="164"/>
          <ac:spMkLst>
            <pc:docMk/>
            <pc:sldMk cId="1595208695" sldId="1674"/>
            <ac:spMk id="48" creationId="{88DE98EF-B238-4323-80D4-6E10BB1E7C33}"/>
          </ac:spMkLst>
        </pc:spChg>
        <pc:spChg chg="del">
          <ac:chgData name="武田 洋樹" userId="e77c89d6-e1fa-460b-baa8-3d233d6eb2d7" providerId="ADAL" clId="{3DC16F2D-9E61-44EA-80DF-E56C1A47639C}" dt="2023-09-19T00:37:15.651" v="19" actId="478"/>
          <ac:spMkLst>
            <pc:docMk/>
            <pc:sldMk cId="1595208695" sldId="1674"/>
            <ac:spMk id="51" creationId="{0CF1D380-BDB7-4466-A450-4EF0D055C8D2}"/>
          </ac:spMkLst>
        </pc:spChg>
        <pc:spChg chg="del">
          <ac:chgData name="武田 洋樹" userId="e77c89d6-e1fa-460b-baa8-3d233d6eb2d7" providerId="ADAL" clId="{3DC16F2D-9E61-44EA-80DF-E56C1A47639C}" dt="2023-09-19T00:37:09.312" v="17" actId="478"/>
          <ac:spMkLst>
            <pc:docMk/>
            <pc:sldMk cId="1595208695" sldId="1674"/>
            <ac:spMk id="52" creationId="{6DE06AF0-003A-42DA-BD57-90C9329B626B}"/>
          </ac:spMkLst>
        </pc:spChg>
        <pc:spChg chg="del">
          <ac:chgData name="武田 洋樹" userId="e77c89d6-e1fa-460b-baa8-3d233d6eb2d7" providerId="ADAL" clId="{3DC16F2D-9E61-44EA-80DF-E56C1A47639C}" dt="2023-09-19T00:37:23.563" v="22" actId="478"/>
          <ac:spMkLst>
            <pc:docMk/>
            <pc:sldMk cId="1595208695" sldId="1674"/>
            <ac:spMk id="53" creationId="{69F1651E-A499-4320-A80C-19F0578597BE}"/>
          </ac:spMkLst>
        </pc:spChg>
        <pc:spChg chg="del">
          <ac:chgData name="武田 洋樹" userId="e77c89d6-e1fa-460b-baa8-3d233d6eb2d7" providerId="ADAL" clId="{3DC16F2D-9E61-44EA-80DF-E56C1A47639C}" dt="2023-09-19T00:37:12.439" v="18" actId="478"/>
          <ac:spMkLst>
            <pc:docMk/>
            <pc:sldMk cId="1595208695" sldId="1674"/>
            <ac:spMk id="55" creationId="{129AE3F7-D02B-406E-8DF0-45274868E5D7}"/>
          </ac:spMkLst>
        </pc:spChg>
        <pc:spChg chg="mod">
          <ac:chgData name="武田 洋樹" userId="e77c89d6-e1fa-460b-baa8-3d233d6eb2d7" providerId="ADAL" clId="{3DC16F2D-9E61-44EA-80DF-E56C1A47639C}" dt="2023-09-19T00:38:09.391" v="40"/>
          <ac:spMkLst>
            <pc:docMk/>
            <pc:sldMk cId="1595208695" sldId="1674"/>
            <ac:spMk id="59" creationId="{52A4D349-132D-42DA-AA80-C92E7FE39939}"/>
          </ac:spMkLst>
        </pc:spChg>
        <pc:spChg chg="mod">
          <ac:chgData name="武田 洋樹" userId="e77c89d6-e1fa-460b-baa8-3d233d6eb2d7" providerId="ADAL" clId="{3DC16F2D-9E61-44EA-80DF-E56C1A47639C}" dt="2023-09-19T00:38:09.391" v="40"/>
          <ac:spMkLst>
            <pc:docMk/>
            <pc:sldMk cId="1595208695" sldId="1674"/>
            <ac:spMk id="60" creationId="{DAE1B53F-8C4B-49B0-9F85-C406F86B3521}"/>
          </ac:spMkLst>
        </pc:spChg>
        <pc:spChg chg="mod">
          <ac:chgData name="武田 洋樹" userId="e77c89d6-e1fa-460b-baa8-3d233d6eb2d7" providerId="ADAL" clId="{3DC16F2D-9E61-44EA-80DF-E56C1A47639C}" dt="2023-09-19T00:38:09.391" v="40"/>
          <ac:spMkLst>
            <pc:docMk/>
            <pc:sldMk cId="1595208695" sldId="1674"/>
            <ac:spMk id="61" creationId="{6D786403-8A99-4038-8E3B-710D01317C01}"/>
          </ac:spMkLst>
        </pc:spChg>
        <pc:spChg chg="mod">
          <ac:chgData name="武田 洋樹" userId="e77c89d6-e1fa-460b-baa8-3d233d6eb2d7" providerId="ADAL" clId="{3DC16F2D-9E61-44EA-80DF-E56C1A47639C}" dt="2023-09-19T00:38:09.391" v="40"/>
          <ac:spMkLst>
            <pc:docMk/>
            <pc:sldMk cId="1595208695" sldId="1674"/>
            <ac:spMk id="62" creationId="{BC59EAD2-8414-443B-93CD-F83753962E4E}"/>
          </ac:spMkLst>
        </pc:spChg>
        <pc:spChg chg="mod">
          <ac:chgData name="武田 洋樹" userId="e77c89d6-e1fa-460b-baa8-3d233d6eb2d7" providerId="ADAL" clId="{3DC16F2D-9E61-44EA-80DF-E56C1A47639C}" dt="2023-09-19T00:38:09.391" v="40"/>
          <ac:spMkLst>
            <pc:docMk/>
            <pc:sldMk cId="1595208695" sldId="1674"/>
            <ac:spMk id="65" creationId="{A132637E-2088-4EBD-9A3B-5DB0AAA94BFE}"/>
          </ac:spMkLst>
        </pc:spChg>
        <pc:spChg chg="mod">
          <ac:chgData name="武田 洋樹" userId="e77c89d6-e1fa-460b-baa8-3d233d6eb2d7" providerId="ADAL" clId="{3DC16F2D-9E61-44EA-80DF-E56C1A47639C}" dt="2023-09-19T00:38:09.391" v="40"/>
          <ac:spMkLst>
            <pc:docMk/>
            <pc:sldMk cId="1595208695" sldId="1674"/>
            <ac:spMk id="67" creationId="{DCBF80A1-0F25-4BDB-9D0B-A18C4D5E76D0}"/>
          </ac:spMkLst>
        </pc:spChg>
        <pc:spChg chg="mod">
          <ac:chgData name="武田 洋樹" userId="e77c89d6-e1fa-460b-baa8-3d233d6eb2d7" providerId="ADAL" clId="{3DC16F2D-9E61-44EA-80DF-E56C1A47639C}" dt="2023-09-19T00:38:09.391" v="40"/>
          <ac:spMkLst>
            <pc:docMk/>
            <pc:sldMk cId="1595208695" sldId="1674"/>
            <ac:spMk id="68" creationId="{20D6CA5E-E617-4CF9-86BA-3BCF4AC7B218}"/>
          </ac:spMkLst>
        </pc:spChg>
        <pc:spChg chg="mod">
          <ac:chgData name="武田 洋樹" userId="e77c89d6-e1fa-460b-baa8-3d233d6eb2d7" providerId="ADAL" clId="{3DC16F2D-9E61-44EA-80DF-E56C1A47639C}" dt="2023-09-19T00:38:09.391" v="40"/>
          <ac:spMkLst>
            <pc:docMk/>
            <pc:sldMk cId="1595208695" sldId="1674"/>
            <ac:spMk id="69" creationId="{14054A4B-90FD-46F6-80B1-82E669343EBA}"/>
          </ac:spMkLst>
        </pc:spChg>
        <pc:spChg chg="mod">
          <ac:chgData name="武田 洋樹" userId="e77c89d6-e1fa-460b-baa8-3d233d6eb2d7" providerId="ADAL" clId="{3DC16F2D-9E61-44EA-80DF-E56C1A47639C}" dt="2023-09-19T00:38:09.391" v="40"/>
          <ac:spMkLst>
            <pc:docMk/>
            <pc:sldMk cId="1595208695" sldId="1674"/>
            <ac:spMk id="70" creationId="{0BA87967-B765-4F25-8F0B-672941B5EF31}"/>
          </ac:spMkLst>
        </pc:spChg>
        <pc:spChg chg="mod">
          <ac:chgData name="武田 洋樹" userId="e77c89d6-e1fa-460b-baa8-3d233d6eb2d7" providerId="ADAL" clId="{3DC16F2D-9E61-44EA-80DF-E56C1A47639C}" dt="2023-09-19T00:38:09.391" v="40"/>
          <ac:spMkLst>
            <pc:docMk/>
            <pc:sldMk cId="1595208695" sldId="1674"/>
            <ac:spMk id="72" creationId="{BE391003-1F76-490A-8BAD-B1373BDD6277}"/>
          </ac:spMkLst>
        </pc:spChg>
        <pc:spChg chg="mod">
          <ac:chgData name="武田 洋樹" userId="e77c89d6-e1fa-460b-baa8-3d233d6eb2d7" providerId="ADAL" clId="{3DC16F2D-9E61-44EA-80DF-E56C1A47639C}" dt="2023-09-19T00:38:09.391" v="40"/>
          <ac:spMkLst>
            <pc:docMk/>
            <pc:sldMk cId="1595208695" sldId="1674"/>
            <ac:spMk id="73" creationId="{E8E987ED-BFDE-4F55-8418-94440B091592}"/>
          </ac:spMkLst>
        </pc:spChg>
        <pc:spChg chg="mod">
          <ac:chgData name="武田 洋樹" userId="e77c89d6-e1fa-460b-baa8-3d233d6eb2d7" providerId="ADAL" clId="{3DC16F2D-9E61-44EA-80DF-E56C1A47639C}" dt="2023-09-19T00:38:09.391" v="40"/>
          <ac:spMkLst>
            <pc:docMk/>
            <pc:sldMk cId="1595208695" sldId="1674"/>
            <ac:spMk id="74" creationId="{662B3415-C94E-4A0A-BD09-F8E30D654D5E}"/>
          </ac:spMkLst>
        </pc:spChg>
        <pc:spChg chg="mod">
          <ac:chgData name="武田 洋樹" userId="e77c89d6-e1fa-460b-baa8-3d233d6eb2d7" providerId="ADAL" clId="{3DC16F2D-9E61-44EA-80DF-E56C1A47639C}" dt="2023-09-19T00:38:09.391" v="40"/>
          <ac:spMkLst>
            <pc:docMk/>
            <pc:sldMk cId="1595208695" sldId="1674"/>
            <ac:spMk id="75" creationId="{4D3F95E3-CDF4-43A8-B19A-493025BD0F96}"/>
          </ac:spMkLst>
        </pc:spChg>
        <pc:spChg chg="mod">
          <ac:chgData name="武田 洋樹" userId="e77c89d6-e1fa-460b-baa8-3d233d6eb2d7" providerId="ADAL" clId="{3DC16F2D-9E61-44EA-80DF-E56C1A47639C}" dt="2023-09-19T00:38:09.391" v="40"/>
          <ac:spMkLst>
            <pc:docMk/>
            <pc:sldMk cId="1595208695" sldId="1674"/>
            <ac:spMk id="78" creationId="{F0219827-57F4-48CB-99DE-285C451CD836}"/>
          </ac:spMkLst>
        </pc:spChg>
        <pc:spChg chg="mod">
          <ac:chgData name="武田 洋樹" userId="e77c89d6-e1fa-460b-baa8-3d233d6eb2d7" providerId="ADAL" clId="{3DC16F2D-9E61-44EA-80DF-E56C1A47639C}" dt="2023-09-19T00:38:09.391" v="40"/>
          <ac:spMkLst>
            <pc:docMk/>
            <pc:sldMk cId="1595208695" sldId="1674"/>
            <ac:spMk id="80" creationId="{CDD99BC1-770C-4366-996F-92EBEC2EDE75}"/>
          </ac:spMkLst>
        </pc:spChg>
        <pc:spChg chg="mod">
          <ac:chgData name="武田 洋樹" userId="e77c89d6-e1fa-460b-baa8-3d233d6eb2d7" providerId="ADAL" clId="{3DC16F2D-9E61-44EA-80DF-E56C1A47639C}" dt="2023-09-19T00:38:09.391" v="40"/>
          <ac:spMkLst>
            <pc:docMk/>
            <pc:sldMk cId="1595208695" sldId="1674"/>
            <ac:spMk id="81" creationId="{D4C05393-60B3-4093-985C-BC70653F0C38}"/>
          </ac:spMkLst>
        </pc:spChg>
        <pc:spChg chg="mod">
          <ac:chgData name="武田 洋樹" userId="e77c89d6-e1fa-460b-baa8-3d233d6eb2d7" providerId="ADAL" clId="{3DC16F2D-9E61-44EA-80DF-E56C1A47639C}" dt="2023-09-19T00:38:09.391" v="40"/>
          <ac:spMkLst>
            <pc:docMk/>
            <pc:sldMk cId="1595208695" sldId="1674"/>
            <ac:spMk id="82" creationId="{6C0DB8B2-E937-4A3A-8C05-14C7532E5182}"/>
          </ac:spMkLst>
        </pc:spChg>
        <pc:spChg chg="mod">
          <ac:chgData name="武田 洋樹" userId="e77c89d6-e1fa-460b-baa8-3d233d6eb2d7" providerId="ADAL" clId="{3DC16F2D-9E61-44EA-80DF-E56C1A47639C}" dt="2023-09-19T00:38:09.391" v="40"/>
          <ac:spMkLst>
            <pc:docMk/>
            <pc:sldMk cId="1595208695" sldId="1674"/>
            <ac:spMk id="83" creationId="{9401C16D-693D-4BDE-A31F-FDF8D39734B9}"/>
          </ac:spMkLst>
        </pc:spChg>
        <pc:spChg chg="mod">
          <ac:chgData name="武田 洋樹" userId="e77c89d6-e1fa-460b-baa8-3d233d6eb2d7" providerId="ADAL" clId="{3DC16F2D-9E61-44EA-80DF-E56C1A47639C}" dt="2023-09-19T00:38:09.391" v="40"/>
          <ac:spMkLst>
            <pc:docMk/>
            <pc:sldMk cId="1595208695" sldId="1674"/>
            <ac:spMk id="85" creationId="{34B73273-F966-489D-BFCA-8AE2FF729D06}"/>
          </ac:spMkLst>
        </pc:spChg>
        <pc:spChg chg="mod">
          <ac:chgData name="武田 洋樹" userId="e77c89d6-e1fa-460b-baa8-3d233d6eb2d7" providerId="ADAL" clId="{3DC16F2D-9E61-44EA-80DF-E56C1A47639C}" dt="2023-09-19T00:38:09.391" v="40"/>
          <ac:spMkLst>
            <pc:docMk/>
            <pc:sldMk cId="1595208695" sldId="1674"/>
            <ac:spMk id="87" creationId="{CF352AE2-D9FE-4F45-8322-AC15689B456B}"/>
          </ac:spMkLst>
        </pc:spChg>
        <pc:spChg chg="mod">
          <ac:chgData name="武田 洋樹" userId="e77c89d6-e1fa-460b-baa8-3d233d6eb2d7" providerId="ADAL" clId="{3DC16F2D-9E61-44EA-80DF-E56C1A47639C}" dt="2023-09-19T00:38:09.391" v="40"/>
          <ac:spMkLst>
            <pc:docMk/>
            <pc:sldMk cId="1595208695" sldId="1674"/>
            <ac:spMk id="88" creationId="{2D3D61AE-57FD-43E9-84C9-48D75DA2E091}"/>
          </ac:spMkLst>
        </pc:spChg>
        <pc:spChg chg="mod">
          <ac:chgData name="武田 洋樹" userId="e77c89d6-e1fa-460b-baa8-3d233d6eb2d7" providerId="ADAL" clId="{3DC16F2D-9E61-44EA-80DF-E56C1A47639C}" dt="2023-09-19T00:38:09.391" v="40"/>
          <ac:spMkLst>
            <pc:docMk/>
            <pc:sldMk cId="1595208695" sldId="1674"/>
            <ac:spMk id="89" creationId="{8902C1BB-DDFA-4AA5-A784-8A2F7BBB18F6}"/>
          </ac:spMkLst>
        </pc:spChg>
        <pc:spChg chg="mod">
          <ac:chgData name="武田 洋樹" userId="e77c89d6-e1fa-460b-baa8-3d233d6eb2d7" providerId="ADAL" clId="{3DC16F2D-9E61-44EA-80DF-E56C1A47639C}" dt="2023-09-19T00:38:09.391" v="40"/>
          <ac:spMkLst>
            <pc:docMk/>
            <pc:sldMk cId="1595208695" sldId="1674"/>
            <ac:spMk id="91" creationId="{E03D60C8-F52B-4BEB-92A0-DED49AE7A51A}"/>
          </ac:spMkLst>
        </pc:spChg>
        <pc:spChg chg="mod">
          <ac:chgData name="武田 洋樹" userId="e77c89d6-e1fa-460b-baa8-3d233d6eb2d7" providerId="ADAL" clId="{3DC16F2D-9E61-44EA-80DF-E56C1A47639C}" dt="2023-09-19T00:38:09.391" v="40"/>
          <ac:spMkLst>
            <pc:docMk/>
            <pc:sldMk cId="1595208695" sldId="1674"/>
            <ac:spMk id="92" creationId="{B25A6497-A506-4904-8E2A-CCA8BA8E96B5}"/>
          </ac:spMkLst>
        </pc:spChg>
        <pc:spChg chg="mod">
          <ac:chgData name="武田 洋樹" userId="e77c89d6-e1fa-460b-baa8-3d233d6eb2d7" providerId="ADAL" clId="{3DC16F2D-9E61-44EA-80DF-E56C1A47639C}" dt="2023-09-19T00:38:09.391" v="40"/>
          <ac:spMkLst>
            <pc:docMk/>
            <pc:sldMk cId="1595208695" sldId="1674"/>
            <ac:spMk id="94" creationId="{2EA92D26-81AA-48D2-9BD2-0565835F9941}"/>
          </ac:spMkLst>
        </pc:spChg>
        <pc:spChg chg="mod">
          <ac:chgData name="武田 洋樹" userId="e77c89d6-e1fa-460b-baa8-3d233d6eb2d7" providerId="ADAL" clId="{3DC16F2D-9E61-44EA-80DF-E56C1A47639C}" dt="2023-09-19T00:38:09.391" v="40"/>
          <ac:spMkLst>
            <pc:docMk/>
            <pc:sldMk cId="1595208695" sldId="1674"/>
            <ac:spMk id="95" creationId="{8CD58015-6E6A-40AC-A32A-5FE54BA1FE65}"/>
          </ac:spMkLst>
        </pc:spChg>
        <pc:spChg chg="mod">
          <ac:chgData name="武田 洋樹" userId="e77c89d6-e1fa-460b-baa8-3d233d6eb2d7" providerId="ADAL" clId="{3DC16F2D-9E61-44EA-80DF-E56C1A47639C}" dt="2023-09-19T00:38:09.391" v="40"/>
          <ac:spMkLst>
            <pc:docMk/>
            <pc:sldMk cId="1595208695" sldId="1674"/>
            <ac:spMk id="97" creationId="{234D3083-38BC-4668-AB8F-EE8A5B1C5CB0}"/>
          </ac:spMkLst>
        </pc:spChg>
        <pc:spChg chg="mod">
          <ac:chgData name="武田 洋樹" userId="e77c89d6-e1fa-460b-baa8-3d233d6eb2d7" providerId="ADAL" clId="{3DC16F2D-9E61-44EA-80DF-E56C1A47639C}" dt="2023-09-19T00:38:09.391" v="40"/>
          <ac:spMkLst>
            <pc:docMk/>
            <pc:sldMk cId="1595208695" sldId="1674"/>
            <ac:spMk id="98" creationId="{91E5F041-311F-41E3-B1C6-F46FEC5FC9D5}"/>
          </ac:spMkLst>
        </pc:spChg>
        <pc:grpChg chg="add mod">
          <ac:chgData name="武田 洋樹" userId="e77c89d6-e1fa-460b-baa8-3d233d6eb2d7" providerId="ADAL" clId="{3DC16F2D-9E61-44EA-80DF-E56C1A47639C}" dt="2023-09-19T00:38:04.938" v="39" actId="164"/>
          <ac:grpSpMkLst>
            <pc:docMk/>
            <pc:sldMk cId="1595208695" sldId="1674"/>
            <ac:grpSpMk id="2" creationId="{9D517C2E-3D7A-4355-9A56-254FB5FA3BD5}"/>
          </ac:grpSpMkLst>
        </pc:grpChg>
        <pc:grpChg chg="del mod">
          <ac:chgData name="武田 洋樹" userId="e77c89d6-e1fa-460b-baa8-3d233d6eb2d7" providerId="ADAL" clId="{3DC16F2D-9E61-44EA-80DF-E56C1A47639C}" dt="2023-09-19T00:37:45.844" v="38" actId="165"/>
          <ac:grpSpMkLst>
            <pc:docMk/>
            <pc:sldMk cId="1595208695" sldId="1674"/>
            <ac:grpSpMk id="5" creationId="{A4E19241-C9A0-D4E0-8789-68829066726D}"/>
          </ac:grpSpMkLst>
        </pc:grpChg>
        <pc:grpChg chg="add del mod">
          <ac:chgData name="武田 洋樹" userId="e77c89d6-e1fa-460b-baa8-3d233d6eb2d7" providerId="ADAL" clId="{3DC16F2D-9E61-44EA-80DF-E56C1A47639C}" dt="2023-09-19T00:38:10.871" v="41"/>
          <ac:grpSpMkLst>
            <pc:docMk/>
            <pc:sldMk cId="1595208695" sldId="1674"/>
            <ac:grpSpMk id="56" creationId="{466D2308-914D-4E00-9E49-AF23FACB3E1A}"/>
          </ac:grpSpMkLst>
        </pc:grpChg>
        <pc:cxnChg chg="mod topLvl">
          <ac:chgData name="武田 洋樹" userId="e77c89d6-e1fa-460b-baa8-3d233d6eb2d7" providerId="ADAL" clId="{3DC16F2D-9E61-44EA-80DF-E56C1A47639C}" dt="2023-09-19T00:38:04.938" v="39" actId="164"/>
          <ac:cxnSpMkLst>
            <pc:docMk/>
            <pc:sldMk cId="1595208695" sldId="1674"/>
            <ac:cxnSpMk id="7" creationId="{C76F9081-4344-464E-BEC1-95C04FBD0BB8}"/>
          </ac:cxnSpMkLst>
        </pc:cxnChg>
        <pc:cxnChg chg="mod topLvl">
          <ac:chgData name="武田 洋樹" userId="e77c89d6-e1fa-460b-baa8-3d233d6eb2d7" providerId="ADAL" clId="{3DC16F2D-9E61-44EA-80DF-E56C1A47639C}" dt="2023-09-19T00:38:04.938" v="39" actId="164"/>
          <ac:cxnSpMkLst>
            <pc:docMk/>
            <pc:sldMk cId="1595208695" sldId="1674"/>
            <ac:cxnSpMk id="8" creationId="{F56F415F-DA1F-4239-AB4B-6DC5D3D5BAB5}"/>
          </ac:cxnSpMkLst>
        </pc:cxnChg>
        <pc:cxnChg chg="mod topLvl">
          <ac:chgData name="武田 洋樹" userId="e77c89d6-e1fa-460b-baa8-3d233d6eb2d7" providerId="ADAL" clId="{3DC16F2D-9E61-44EA-80DF-E56C1A47639C}" dt="2023-09-19T00:38:04.938" v="39" actId="164"/>
          <ac:cxnSpMkLst>
            <pc:docMk/>
            <pc:sldMk cId="1595208695" sldId="1674"/>
            <ac:cxnSpMk id="13" creationId="{CCBCDF96-B000-4A23-A332-48796D8936AB}"/>
          </ac:cxnSpMkLst>
        </pc:cxnChg>
        <pc:cxnChg chg="mod topLvl">
          <ac:chgData name="武田 洋樹" userId="e77c89d6-e1fa-460b-baa8-3d233d6eb2d7" providerId="ADAL" clId="{3DC16F2D-9E61-44EA-80DF-E56C1A47639C}" dt="2023-09-19T00:38:04.938" v="39" actId="164"/>
          <ac:cxnSpMkLst>
            <pc:docMk/>
            <pc:sldMk cId="1595208695" sldId="1674"/>
            <ac:cxnSpMk id="14" creationId="{409AF87F-B2F9-4062-B398-0A49C7A99D13}"/>
          </ac:cxnSpMkLst>
        </pc:cxnChg>
        <pc:cxnChg chg="mod topLvl">
          <ac:chgData name="武田 洋樹" userId="e77c89d6-e1fa-460b-baa8-3d233d6eb2d7" providerId="ADAL" clId="{3DC16F2D-9E61-44EA-80DF-E56C1A47639C}" dt="2023-09-19T00:38:04.938" v="39" actId="164"/>
          <ac:cxnSpMkLst>
            <pc:docMk/>
            <pc:sldMk cId="1595208695" sldId="1674"/>
            <ac:cxnSpMk id="16" creationId="{CC5D82E6-4E25-45AE-8FDC-7166A7DA1C3A}"/>
          </ac:cxnSpMkLst>
        </pc:cxnChg>
        <pc:cxnChg chg="mod topLvl">
          <ac:chgData name="武田 洋樹" userId="e77c89d6-e1fa-460b-baa8-3d233d6eb2d7" providerId="ADAL" clId="{3DC16F2D-9E61-44EA-80DF-E56C1A47639C}" dt="2023-09-19T00:38:04.938" v="39" actId="164"/>
          <ac:cxnSpMkLst>
            <pc:docMk/>
            <pc:sldMk cId="1595208695" sldId="1674"/>
            <ac:cxnSpMk id="21" creationId="{EF3F7837-9D0D-4AB8-9B1F-36784850281C}"/>
          </ac:cxnSpMkLst>
        </pc:cxnChg>
        <pc:cxnChg chg="mod topLvl">
          <ac:chgData name="武田 洋樹" userId="e77c89d6-e1fa-460b-baa8-3d233d6eb2d7" providerId="ADAL" clId="{3DC16F2D-9E61-44EA-80DF-E56C1A47639C}" dt="2023-09-19T00:38:04.938" v="39" actId="164"/>
          <ac:cxnSpMkLst>
            <pc:docMk/>
            <pc:sldMk cId="1595208695" sldId="1674"/>
            <ac:cxnSpMk id="26" creationId="{473C7C1A-1DDC-4735-9D5D-484C6A776538}"/>
          </ac:cxnSpMkLst>
        </pc:cxnChg>
        <pc:cxnChg chg="mod topLvl">
          <ac:chgData name="武田 洋樹" userId="e77c89d6-e1fa-460b-baa8-3d233d6eb2d7" providerId="ADAL" clId="{3DC16F2D-9E61-44EA-80DF-E56C1A47639C}" dt="2023-09-19T00:38:04.938" v="39" actId="164"/>
          <ac:cxnSpMkLst>
            <pc:docMk/>
            <pc:sldMk cId="1595208695" sldId="1674"/>
            <ac:cxnSpMk id="27" creationId="{C5853B54-6BC0-4108-A2EB-28E88702C4F0}"/>
          </ac:cxnSpMkLst>
        </pc:cxnChg>
        <pc:cxnChg chg="mod topLvl">
          <ac:chgData name="武田 洋樹" userId="e77c89d6-e1fa-460b-baa8-3d233d6eb2d7" providerId="ADAL" clId="{3DC16F2D-9E61-44EA-80DF-E56C1A47639C}" dt="2023-09-19T00:38:04.938" v="39" actId="164"/>
          <ac:cxnSpMkLst>
            <pc:docMk/>
            <pc:sldMk cId="1595208695" sldId="1674"/>
            <ac:cxnSpMk id="29" creationId="{01F6AB1E-AC3F-4D33-87CF-51BC207BE4F0}"/>
          </ac:cxnSpMkLst>
        </pc:cxnChg>
        <pc:cxnChg chg="mod topLvl">
          <ac:chgData name="武田 洋樹" userId="e77c89d6-e1fa-460b-baa8-3d233d6eb2d7" providerId="ADAL" clId="{3DC16F2D-9E61-44EA-80DF-E56C1A47639C}" dt="2023-09-19T00:38:04.938" v="39" actId="164"/>
          <ac:cxnSpMkLst>
            <pc:docMk/>
            <pc:sldMk cId="1595208695" sldId="1674"/>
            <ac:cxnSpMk id="34" creationId="{561DADDB-ACD9-40E5-94CE-283EB2EFB987}"/>
          </ac:cxnSpMkLst>
        </pc:cxnChg>
        <pc:cxnChg chg="add del mod topLvl">
          <ac:chgData name="武田 洋樹" userId="e77c89d6-e1fa-460b-baa8-3d233d6eb2d7" providerId="ADAL" clId="{3DC16F2D-9E61-44EA-80DF-E56C1A47639C}" dt="2023-09-19T00:38:04.938" v="39" actId="164"/>
          <ac:cxnSpMkLst>
            <pc:docMk/>
            <pc:sldMk cId="1595208695" sldId="1674"/>
            <ac:cxnSpMk id="36" creationId="{380D9126-3A40-4FEA-9F9B-D11EC9A6C9C9}"/>
          </ac:cxnSpMkLst>
        </pc:cxnChg>
        <pc:cxnChg chg="mod topLvl">
          <ac:chgData name="武田 洋樹" userId="e77c89d6-e1fa-460b-baa8-3d233d6eb2d7" providerId="ADAL" clId="{3DC16F2D-9E61-44EA-80DF-E56C1A47639C}" dt="2023-09-19T00:38:04.938" v="39" actId="164"/>
          <ac:cxnSpMkLst>
            <pc:docMk/>
            <pc:sldMk cId="1595208695" sldId="1674"/>
            <ac:cxnSpMk id="40" creationId="{8078D1AE-0746-44B0-9424-33C3F221F95F}"/>
          </ac:cxnSpMkLst>
        </pc:cxnChg>
        <pc:cxnChg chg="mod topLvl">
          <ac:chgData name="武田 洋樹" userId="e77c89d6-e1fa-460b-baa8-3d233d6eb2d7" providerId="ADAL" clId="{3DC16F2D-9E61-44EA-80DF-E56C1A47639C}" dt="2023-09-19T00:38:04.938" v="39" actId="164"/>
          <ac:cxnSpMkLst>
            <pc:docMk/>
            <pc:sldMk cId="1595208695" sldId="1674"/>
            <ac:cxnSpMk id="43" creationId="{13AA92A0-11B1-4C9F-A43F-3C0A33B97853}"/>
          </ac:cxnSpMkLst>
        </pc:cxnChg>
        <pc:cxnChg chg="mod topLvl">
          <ac:chgData name="武田 洋樹" userId="e77c89d6-e1fa-460b-baa8-3d233d6eb2d7" providerId="ADAL" clId="{3DC16F2D-9E61-44EA-80DF-E56C1A47639C}" dt="2023-09-19T00:38:04.938" v="39" actId="164"/>
          <ac:cxnSpMkLst>
            <pc:docMk/>
            <pc:sldMk cId="1595208695" sldId="1674"/>
            <ac:cxnSpMk id="46" creationId="{4DFEE430-968C-4ACD-BFF2-AF495BDBA703}"/>
          </ac:cxnSpMkLst>
        </pc:cxnChg>
        <pc:cxnChg chg="mod topLvl">
          <ac:chgData name="武田 洋樹" userId="e77c89d6-e1fa-460b-baa8-3d233d6eb2d7" providerId="ADAL" clId="{3DC16F2D-9E61-44EA-80DF-E56C1A47639C}" dt="2023-09-19T00:38:04.938" v="39" actId="164"/>
          <ac:cxnSpMkLst>
            <pc:docMk/>
            <pc:sldMk cId="1595208695" sldId="1674"/>
            <ac:cxnSpMk id="49" creationId="{C367AB09-994B-4FD8-ACA5-B3647AC90CEF}"/>
          </ac:cxnSpMkLst>
        </pc:cxnChg>
        <pc:cxnChg chg="mod topLvl">
          <ac:chgData name="武田 洋樹" userId="e77c89d6-e1fa-460b-baa8-3d233d6eb2d7" providerId="ADAL" clId="{3DC16F2D-9E61-44EA-80DF-E56C1A47639C}" dt="2023-09-19T00:38:04.938" v="39" actId="164"/>
          <ac:cxnSpMkLst>
            <pc:docMk/>
            <pc:sldMk cId="1595208695" sldId="1674"/>
            <ac:cxnSpMk id="50" creationId="{B9D79AF7-F4F8-4D3A-BB3B-458DEF5E8173}"/>
          </ac:cxnSpMkLst>
        </pc:cxnChg>
        <pc:cxnChg chg="mod">
          <ac:chgData name="武田 洋樹" userId="e77c89d6-e1fa-460b-baa8-3d233d6eb2d7" providerId="ADAL" clId="{3DC16F2D-9E61-44EA-80DF-E56C1A47639C}" dt="2023-09-19T00:38:09.391" v="40"/>
          <ac:cxnSpMkLst>
            <pc:docMk/>
            <pc:sldMk cId="1595208695" sldId="1674"/>
            <ac:cxnSpMk id="57" creationId="{7C0CCDC6-E70D-4EE1-BCAC-F2A69967D1D3}"/>
          </ac:cxnSpMkLst>
        </pc:cxnChg>
        <pc:cxnChg chg="mod">
          <ac:chgData name="武田 洋樹" userId="e77c89d6-e1fa-460b-baa8-3d233d6eb2d7" providerId="ADAL" clId="{3DC16F2D-9E61-44EA-80DF-E56C1A47639C}" dt="2023-09-19T00:38:09.391" v="40"/>
          <ac:cxnSpMkLst>
            <pc:docMk/>
            <pc:sldMk cId="1595208695" sldId="1674"/>
            <ac:cxnSpMk id="58" creationId="{3B38E387-931E-4E9E-BFE3-927328EE58BA}"/>
          </ac:cxnSpMkLst>
        </pc:cxnChg>
        <pc:cxnChg chg="mod">
          <ac:chgData name="武田 洋樹" userId="e77c89d6-e1fa-460b-baa8-3d233d6eb2d7" providerId="ADAL" clId="{3DC16F2D-9E61-44EA-80DF-E56C1A47639C}" dt="2023-09-19T00:38:09.391" v="40"/>
          <ac:cxnSpMkLst>
            <pc:docMk/>
            <pc:sldMk cId="1595208695" sldId="1674"/>
            <ac:cxnSpMk id="63" creationId="{AE1D711D-68E0-4B75-9DB4-33C33D4A71C3}"/>
          </ac:cxnSpMkLst>
        </pc:cxnChg>
        <pc:cxnChg chg="mod">
          <ac:chgData name="武田 洋樹" userId="e77c89d6-e1fa-460b-baa8-3d233d6eb2d7" providerId="ADAL" clId="{3DC16F2D-9E61-44EA-80DF-E56C1A47639C}" dt="2023-09-19T00:38:09.391" v="40"/>
          <ac:cxnSpMkLst>
            <pc:docMk/>
            <pc:sldMk cId="1595208695" sldId="1674"/>
            <ac:cxnSpMk id="64" creationId="{3962C155-A9BA-4CA9-8D49-E08576E82867}"/>
          </ac:cxnSpMkLst>
        </pc:cxnChg>
        <pc:cxnChg chg="mod">
          <ac:chgData name="武田 洋樹" userId="e77c89d6-e1fa-460b-baa8-3d233d6eb2d7" providerId="ADAL" clId="{3DC16F2D-9E61-44EA-80DF-E56C1A47639C}" dt="2023-09-19T00:38:09.391" v="40"/>
          <ac:cxnSpMkLst>
            <pc:docMk/>
            <pc:sldMk cId="1595208695" sldId="1674"/>
            <ac:cxnSpMk id="66" creationId="{28CF5989-4EE7-47B0-B205-1BF8C842BD10}"/>
          </ac:cxnSpMkLst>
        </pc:cxnChg>
        <pc:cxnChg chg="mod">
          <ac:chgData name="武田 洋樹" userId="e77c89d6-e1fa-460b-baa8-3d233d6eb2d7" providerId="ADAL" clId="{3DC16F2D-9E61-44EA-80DF-E56C1A47639C}" dt="2023-09-19T00:38:09.391" v="40"/>
          <ac:cxnSpMkLst>
            <pc:docMk/>
            <pc:sldMk cId="1595208695" sldId="1674"/>
            <ac:cxnSpMk id="71" creationId="{2AADB10A-3F6D-405B-8D17-274C6FCAA6D2}"/>
          </ac:cxnSpMkLst>
        </pc:cxnChg>
        <pc:cxnChg chg="mod">
          <ac:chgData name="武田 洋樹" userId="e77c89d6-e1fa-460b-baa8-3d233d6eb2d7" providerId="ADAL" clId="{3DC16F2D-9E61-44EA-80DF-E56C1A47639C}" dt="2023-09-19T00:38:09.391" v="40"/>
          <ac:cxnSpMkLst>
            <pc:docMk/>
            <pc:sldMk cId="1595208695" sldId="1674"/>
            <ac:cxnSpMk id="76" creationId="{3D4E9B01-C952-453B-929B-2A98512672D3}"/>
          </ac:cxnSpMkLst>
        </pc:cxnChg>
        <pc:cxnChg chg="mod">
          <ac:chgData name="武田 洋樹" userId="e77c89d6-e1fa-460b-baa8-3d233d6eb2d7" providerId="ADAL" clId="{3DC16F2D-9E61-44EA-80DF-E56C1A47639C}" dt="2023-09-19T00:38:09.391" v="40"/>
          <ac:cxnSpMkLst>
            <pc:docMk/>
            <pc:sldMk cId="1595208695" sldId="1674"/>
            <ac:cxnSpMk id="77" creationId="{7D9B7933-11E1-4B17-A10D-6117525A6A93}"/>
          </ac:cxnSpMkLst>
        </pc:cxnChg>
        <pc:cxnChg chg="mod">
          <ac:chgData name="武田 洋樹" userId="e77c89d6-e1fa-460b-baa8-3d233d6eb2d7" providerId="ADAL" clId="{3DC16F2D-9E61-44EA-80DF-E56C1A47639C}" dt="2023-09-19T00:38:09.391" v="40"/>
          <ac:cxnSpMkLst>
            <pc:docMk/>
            <pc:sldMk cId="1595208695" sldId="1674"/>
            <ac:cxnSpMk id="79" creationId="{979C8F45-D4E5-4166-A52D-9CBCCA38102B}"/>
          </ac:cxnSpMkLst>
        </pc:cxnChg>
        <pc:cxnChg chg="mod">
          <ac:chgData name="武田 洋樹" userId="e77c89d6-e1fa-460b-baa8-3d233d6eb2d7" providerId="ADAL" clId="{3DC16F2D-9E61-44EA-80DF-E56C1A47639C}" dt="2023-09-19T00:38:09.391" v="40"/>
          <ac:cxnSpMkLst>
            <pc:docMk/>
            <pc:sldMk cId="1595208695" sldId="1674"/>
            <ac:cxnSpMk id="84" creationId="{C35C2E9F-24DE-4AA6-AB96-038483EA4FE2}"/>
          </ac:cxnSpMkLst>
        </pc:cxnChg>
        <pc:cxnChg chg="mod">
          <ac:chgData name="武田 洋樹" userId="e77c89d6-e1fa-460b-baa8-3d233d6eb2d7" providerId="ADAL" clId="{3DC16F2D-9E61-44EA-80DF-E56C1A47639C}" dt="2023-09-19T00:38:09.391" v="40"/>
          <ac:cxnSpMkLst>
            <pc:docMk/>
            <pc:sldMk cId="1595208695" sldId="1674"/>
            <ac:cxnSpMk id="86" creationId="{E627DA54-9A1D-495C-89A4-3357C836C887}"/>
          </ac:cxnSpMkLst>
        </pc:cxnChg>
        <pc:cxnChg chg="mod">
          <ac:chgData name="武田 洋樹" userId="e77c89d6-e1fa-460b-baa8-3d233d6eb2d7" providerId="ADAL" clId="{3DC16F2D-9E61-44EA-80DF-E56C1A47639C}" dt="2023-09-19T00:38:09.391" v="40"/>
          <ac:cxnSpMkLst>
            <pc:docMk/>
            <pc:sldMk cId="1595208695" sldId="1674"/>
            <ac:cxnSpMk id="90" creationId="{A35A9A86-D993-467B-AD0C-CA745FCC9513}"/>
          </ac:cxnSpMkLst>
        </pc:cxnChg>
        <pc:cxnChg chg="mod">
          <ac:chgData name="武田 洋樹" userId="e77c89d6-e1fa-460b-baa8-3d233d6eb2d7" providerId="ADAL" clId="{3DC16F2D-9E61-44EA-80DF-E56C1A47639C}" dt="2023-09-19T00:38:09.391" v="40"/>
          <ac:cxnSpMkLst>
            <pc:docMk/>
            <pc:sldMk cId="1595208695" sldId="1674"/>
            <ac:cxnSpMk id="93" creationId="{6BFC8F89-98AF-46F3-AC46-FEEE0FA4868B}"/>
          </ac:cxnSpMkLst>
        </pc:cxnChg>
        <pc:cxnChg chg="mod">
          <ac:chgData name="武田 洋樹" userId="e77c89d6-e1fa-460b-baa8-3d233d6eb2d7" providerId="ADAL" clId="{3DC16F2D-9E61-44EA-80DF-E56C1A47639C}" dt="2023-09-19T00:38:09.391" v="40"/>
          <ac:cxnSpMkLst>
            <pc:docMk/>
            <pc:sldMk cId="1595208695" sldId="1674"/>
            <ac:cxnSpMk id="96" creationId="{08E48036-86F5-462F-B39A-487DE3DD6E63}"/>
          </ac:cxnSpMkLst>
        </pc:cxnChg>
        <pc:cxnChg chg="mod">
          <ac:chgData name="武田 洋樹" userId="e77c89d6-e1fa-460b-baa8-3d233d6eb2d7" providerId="ADAL" clId="{3DC16F2D-9E61-44EA-80DF-E56C1A47639C}" dt="2023-09-19T00:38:09.391" v="40"/>
          <ac:cxnSpMkLst>
            <pc:docMk/>
            <pc:sldMk cId="1595208695" sldId="1674"/>
            <ac:cxnSpMk id="99" creationId="{ED5FF85C-0A0C-400F-B736-6876DDF3617C}"/>
          </ac:cxnSpMkLst>
        </pc:cxnChg>
        <pc:cxnChg chg="mod">
          <ac:chgData name="武田 洋樹" userId="e77c89d6-e1fa-460b-baa8-3d233d6eb2d7" providerId="ADAL" clId="{3DC16F2D-9E61-44EA-80DF-E56C1A47639C}" dt="2023-09-19T00:38:09.391" v="40"/>
          <ac:cxnSpMkLst>
            <pc:docMk/>
            <pc:sldMk cId="1595208695" sldId="1674"/>
            <ac:cxnSpMk id="100" creationId="{CA754E38-73C4-416A-9DE8-CB884B120694}"/>
          </ac:cxnSpMkLst>
        </pc:cxnChg>
      </pc:sldChg>
      <pc:sldChg chg="addSp delSp modSp add mod">
        <pc:chgData name="武田 洋樹" userId="e77c89d6-e1fa-460b-baa8-3d233d6eb2d7" providerId="ADAL" clId="{3DC16F2D-9E61-44EA-80DF-E56C1A47639C}" dt="2023-09-19T00:47:20.357" v="630" actId="1035"/>
        <pc:sldMkLst>
          <pc:docMk/>
          <pc:sldMk cId="492165801" sldId="1679"/>
        </pc:sldMkLst>
        <pc:spChg chg="mod">
          <ac:chgData name="武田 洋樹" userId="e77c89d6-e1fa-460b-baa8-3d233d6eb2d7" providerId="ADAL" clId="{3DC16F2D-9E61-44EA-80DF-E56C1A47639C}" dt="2023-09-19T00:45:49.291" v="597" actId="207"/>
          <ac:spMkLst>
            <pc:docMk/>
            <pc:sldMk cId="492165801" sldId="1679"/>
            <ac:spMk id="4" creationId="{7A48D36F-0E35-4D57-9CCE-EF81B4B5B80E}"/>
          </ac:spMkLst>
        </pc:spChg>
        <pc:spChg chg="add mod">
          <ac:chgData name="武田 洋樹" userId="e77c89d6-e1fa-460b-baa8-3d233d6eb2d7" providerId="ADAL" clId="{3DC16F2D-9E61-44EA-80DF-E56C1A47639C}" dt="2023-09-19T00:47:20.357" v="630" actId="1035"/>
          <ac:spMkLst>
            <pc:docMk/>
            <pc:sldMk cId="492165801" sldId="1679"/>
            <ac:spMk id="51" creationId="{66B65CAD-16EC-49BA-8B8A-F46BF7A4CDA0}"/>
          </ac:spMkLst>
        </pc:spChg>
        <pc:spChg chg="add mod">
          <ac:chgData name="武田 洋樹" userId="e77c89d6-e1fa-460b-baa8-3d233d6eb2d7" providerId="ADAL" clId="{3DC16F2D-9E61-44EA-80DF-E56C1A47639C}" dt="2023-09-19T00:47:09.657" v="625" actId="20577"/>
          <ac:spMkLst>
            <pc:docMk/>
            <pc:sldMk cId="492165801" sldId="1679"/>
            <ac:spMk id="52" creationId="{7F3D4F90-3044-46C1-84D0-9780F4BED737}"/>
          </ac:spMkLst>
        </pc:spChg>
        <pc:spChg chg="del">
          <ac:chgData name="武田 洋樹" userId="e77c89d6-e1fa-460b-baa8-3d233d6eb2d7" providerId="ADAL" clId="{3DC16F2D-9E61-44EA-80DF-E56C1A47639C}" dt="2023-09-19T00:45:58.413" v="598" actId="478"/>
          <ac:spMkLst>
            <pc:docMk/>
            <pc:sldMk cId="492165801" sldId="1679"/>
            <ac:spMk id="54" creationId="{05B33456-FF8C-40F4-9E4A-997B936784FF}"/>
          </ac:spMkLst>
        </pc:spChg>
        <pc:grpChg chg="del">
          <ac:chgData name="武田 洋樹" userId="e77c89d6-e1fa-460b-baa8-3d233d6eb2d7" providerId="ADAL" clId="{3DC16F2D-9E61-44EA-80DF-E56C1A47639C}" dt="2023-09-19T00:38:18.554" v="43" actId="478"/>
          <ac:grpSpMkLst>
            <pc:docMk/>
            <pc:sldMk cId="492165801" sldId="1679"/>
            <ac:grpSpMk id="2" creationId="{9D517C2E-3D7A-4355-9A56-254FB5FA3BD5}"/>
          </ac:grpSpMkLst>
        </pc:grpChg>
        <pc:picChg chg="add del mod">
          <ac:chgData name="武田 洋樹" userId="e77c89d6-e1fa-460b-baa8-3d233d6eb2d7" providerId="ADAL" clId="{3DC16F2D-9E61-44EA-80DF-E56C1A47639C}" dt="2023-09-19T00:45:10.684" v="575" actId="478"/>
          <ac:picMkLst>
            <pc:docMk/>
            <pc:sldMk cId="492165801" sldId="1679"/>
            <ac:picMk id="5" creationId="{D3997E8E-BCDD-4230-ADE0-D9833A5DCAA1}"/>
          </ac:picMkLst>
        </pc:picChg>
        <pc:picChg chg="add mod">
          <ac:chgData name="武田 洋樹" userId="e77c89d6-e1fa-460b-baa8-3d233d6eb2d7" providerId="ADAL" clId="{3DC16F2D-9E61-44EA-80DF-E56C1A47639C}" dt="2023-09-19T00:47:00.011" v="602" actId="14100"/>
          <ac:picMkLst>
            <pc:docMk/>
            <pc:sldMk cId="492165801" sldId="1679"/>
            <ac:picMk id="6" creationId="{6152EAC9-451F-4414-B28E-F87FE23F22C0}"/>
          </ac:picMkLst>
        </pc:picChg>
        <pc:cxnChg chg="mod">
          <ac:chgData name="武田 洋樹" userId="e77c89d6-e1fa-460b-baa8-3d233d6eb2d7" providerId="ADAL" clId="{3DC16F2D-9E61-44EA-80DF-E56C1A47639C}" dt="2023-09-19T00:38:18.554" v="43" actId="478"/>
          <ac:cxnSpMkLst>
            <pc:docMk/>
            <pc:sldMk cId="492165801" sldId="1679"/>
            <ac:cxnSpMk id="49" creationId="{C367AB09-994B-4FD8-ACA5-B3647AC90CEF}"/>
          </ac:cxnSpMkLst>
        </pc:cxnChg>
        <pc:cxnChg chg="mod">
          <ac:chgData name="武田 洋樹" userId="e77c89d6-e1fa-460b-baa8-3d233d6eb2d7" providerId="ADAL" clId="{3DC16F2D-9E61-44EA-80DF-E56C1A47639C}" dt="2023-09-19T00:38:18.554" v="43" actId="478"/>
          <ac:cxnSpMkLst>
            <pc:docMk/>
            <pc:sldMk cId="492165801" sldId="1679"/>
            <ac:cxnSpMk id="50" creationId="{B9D79AF7-F4F8-4D3A-BB3B-458DEF5E8173}"/>
          </ac:cxnSpMkLst>
        </pc:cxnChg>
      </pc:sldChg>
      <pc:sldChg chg="delSp modSp add mod">
        <pc:chgData name="武田 洋樹" userId="e77c89d6-e1fa-460b-baa8-3d233d6eb2d7" providerId="ADAL" clId="{3DC16F2D-9E61-44EA-80DF-E56C1A47639C}" dt="2023-09-19T00:55:54.597" v="1072" actId="20577"/>
        <pc:sldMkLst>
          <pc:docMk/>
          <pc:sldMk cId="3308017359" sldId="1680"/>
        </pc:sldMkLst>
        <pc:spChg chg="mod">
          <ac:chgData name="武田 洋樹" userId="e77c89d6-e1fa-460b-baa8-3d233d6eb2d7" providerId="ADAL" clId="{3DC16F2D-9E61-44EA-80DF-E56C1A47639C}" dt="2023-09-19T00:55:40.383" v="1059" actId="20577"/>
          <ac:spMkLst>
            <pc:docMk/>
            <pc:sldMk cId="3308017359" sldId="1680"/>
            <ac:spMk id="5" creationId="{316A9E7C-7E09-453B-B0F8-792B66601A6B}"/>
          </ac:spMkLst>
        </pc:spChg>
        <pc:spChg chg="del">
          <ac:chgData name="武田 洋樹" userId="e77c89d6-e1fa-460b-baa8-3d233d6eb2d7" providerId="ADAL" clId="{3DC16F2D-9E61-44EA-80DF-E56C1A47639C}" dt="2023-09-19T00:55:46.776" v="1060" actId="478"/>
          <ac:spMkLst>
            <pc:docMk/>
            <pc:sldMk cId="3308017359" sldId="1680"/>
            <ac:spMk id="12" creationId="{12022C1B-BA33-4F33-98AD-07A5E3C1A5E2}"/>
          </ac:spMkLst>
        </pc:spChg>
        <pc:spChg chg="mod">
          <ac:chgData name="武田 洋樹" userId="e77c89d6-e1fa-460b-baa8-3d233d6eb2d7" providerId="ADAL" clId="{3DC16F2D-9E61-44EA-80DF-E56C1A47639C}" dt="2023-09-19T00:55:54.597" v="1072" actId="20577"/>
          <ac:spMkLst>
            <pc:docMk/>
            <pc:sldMk cId="3308017359" sldId="1680"/>
            <ac:spMk id="134" creationId="{EB202BF4-B288-406A-B7C1-F1D9956C7190}"/>
          </ac:spMkLst>
        </pc:spChg>
        <pc:picChg chg="mod">
          <ac:chgData name="武田 洋樹" userId="e77c89d6-e1fa-460b-baa8-3d233d6eb2d7" providerId="ADAL" clId="{3DC16F2D-9E61-44EA-80DF-E56C1A47639C}" dt="2023-09-19T00:53:56.068" v="892" actId="1076"/>
          <ac:picMkLst>
            <pc:docMk/>
            <pc:sldMk cId="3308017359" sldId="1680"/>
            <ac:picMk id="8" creationId="{538BFB4F-9F44-4F06-B835-95905DEAEFAB}"/>
          </ac:picMkLst>
        </pc:picChg>
      </pc:sldChg>
    </pc:docChg>
  </pc:docChgLst>
  <pc:docChgLst>
    <pc:chgData name="武田 洋樹" userId="e77c89d6-e1fa-460b-baa8-3d233d6eb2d7" providerId="ADAL" clId="{67123304-3C38-442F-8DF2-4240067F33F8}"/>
    <pc:docChg chg="custSel addSld delSld modSld modMainMaster">
      <pc:chgData name="武田 洋樹" userId="e77c89d6-e1fa-460b-baa8-3d233d6eb2d7" providerId="ADAL" clId="{67123304-3C38-442F-8DF2-4240067F33F8}" dt="2024-05-27T10:24:07.963" v="20" actId="47"/>
      <pc:docMkLst>
        <pc:docMk/>
      </pc:docMkLst>
      <pc:sldChg chg="del">
        <pc:chgData name="武田 洋樹" userId="e77c89d6-e1fa-460b-baa8-3d233d6eb2d7" providerId="ADAL" clId="{67123304-3C38-442F-8DF2-4240067F33F8}" dt="2024-05-27T10:24:06.344" v="19" actId="47"/>
        <pc:sldMkLst>
          <pc:docMk/>
          <pc:sldMk cId="1899359613" sldId="276"/>
        </pc:sldMkLst>
      </pc:sldChg>
      <pc:sldChg chg="del">
        <pc:chgData name="武田 洋樹" userId="e77c89d6-e1fa-460b-baa8-3d233d6eb2d7" providerId="ADAL" clId="{67123304-3C38-442F-8DF2-4240067F33F8}" dt="2024-05-27T10:19:24.354" v="3" actId="47"/>
        <pc:sldMkLst>
          <pc:docMk/>
          <pc:sldMk cId="747736133" sldId="1692"/>
        </pc:sldMkLst>
      </pc:sldChg>
      <pc:sldChg chg="add del">
        <pc:chgData name="武田 洋樹" userId="e77c89d6-e1fa-460b-baa8-3d233d6eb2d7" providerId="ADAL" clId="{67123304-3C38-442F-8DF2-4240067F33F8}" dt="2024-05-27T10:24:07.963" v="20" actId="47"/>
        <pc:sldMkLst>
          <pc:docMk/>
          <pc:sldMk cId="399195583" sldId="1693"/>
        </pc:sldMkLst>
      </pc:sldChg>
      <pc:sldChg chg="delSp add del setBg delDesignElem">
        <pc:chgData name="武田 洋樹" userId="e77c89d6-e1fa-460b-baa8-3d233d6eb2d7" providerId="ADAL" clId="{67123304-3C38-442F-8DF2-4240067F33F8}" dt="2024-05-27T10:23:49.685" v="16" actId="2696"/>
        <pc:sldMkLst>
          <pc:docMk/>
          <pc:sldMk cId="3760570110" sldId="1693"/>
        </pc:sldMkLst>
        <pc:grpChg chg="del">
          <ac:chgData name="武田 洋樹" userId="e77c89d6-e1fa-460b-baa8-3d233d6eb2d7" providerId="ADAL" clId="{67123304-3C38-442F-8DF2-4240067F33F8}" dt="2024-05-27T10:23:48.339" v="15"/>
          <ac:grpSpMkLst>
            <pc:docMk/>
            <pc:sldMk cId="3760570110" sldId="1693"/>
            <ac:grpSpMk id="1038" creationId="{6258F736-B256-8039-9DC6-F4E49A5C5AD5}"/>
          </ac:grpSpMkLst>
        </pc:grpChg>
      </pc:sldChg>
      <pc:sldChg chg="delSp add setBg delDesignElem">
        <pc:chgData name="武田 洋樹" userId="e77c89d6-e1fa-460b-baa8-3d233d6eb2d7" providerId="ADAL" clId="{67123304-3C38-442F-8DF2-4240067F33F8}" dt="2024-05-27T10:19:09.746" v="1"/>
        <pc:sldMkLst>
          <pc:docMk/>
          <pc:sldMk cId="9391502" sldId="1705"/>
        </pc:sldMkLst>
        <pc:grpChg chg="del">
          <ac:chgData name="武田 洋樹" userId="e77c89d6-e1fa-460b-baa8-3d233d6eb2d7" providerId="ADAL" clId="{67123304-3C38-442F-8DF2-4240067F33F8}" dt="2024-05-27T10:19:09.746" v="1"/>
          <ac:grpSpMkLst>
            <pc:docMk/>
            <pc:sldMk cId="9391502" sldId="1705"/>
            <ac:grpSpMk id="1038" creationId="{6258F736-B256-8039-9DC6-F4E49A5C5AD5}"/>
          </ac:grpSpMkLst>
        </pc:grpChg>
      </pc:sldChg>
      <pc:sldChg chg="add">
        <pc:chgData name="武田 洋樹" userId="e77c89d6-e1fa-460b-baa8-3d233d6eb2d7" providerId="ADAL" clId="{67123304-3C38-442F-8DF2-4240067F33F8}" dt="2024-05-27T10:24:04.634" v="18"/>
        <pc:sldMkLst>
          <pc:docMk/>
          <pc:sldMk cId="3087114694" sldId="1706"/>
        </pc:sldMkLst>
      </pc:sldChg>
      <pc:sldMasterChg chg="delSp modSp mod">
        <pc:chgData name="武田 洋樹" userId="e77c89d6-e1fa-460b-baa8-3d233d6eb2d7" providerId="ADAL" clId="{67123304-3C38-442F-8DF2-4240067F33F8}" dt="2024-05-27T10:22:12.405" v="13" actId="478"/>
        <pc:sldMasterMkLst>
          <pc:docMk/>
          <pc:sldMasterMk cId="3108563067" sldId="2147483651"/>
        </pc:sldMasterMkLst>
        <pc:spChg chg="del mod">
          <ac:chgData name="武田 洋樹" userId="e77c89d6-e1fa-460b-baa8-3d233d6eb2d7" providerId="ADAL" clId="{67123304-3C38-442F-8DF2-4240067F33F8}" dt="2024-05-27T10:22:12.405" v="13" actId="478"/>
          <ac:spMkLst>
            <pc:docMk/>
            <pc:sldMasterMk cId="3108563067" sldId="2147483651"/>
            <ac:spMk id="14" creationId="{8FAF1953-DA3C-4F36-B55E-0E1B18E0C8E9}"/>
          </ac:spMkLst>
        </pc:spChg>
      </pc:sldMasterChg>
    </pc:docChg>
  </pc:docChgLst>
  <pc:docChgLst>
    <pc:chgData name="鈴木 泰樹" userId="66397c3e-6de1-45eb-a7ed-a87583d7df17" providerId="ADAL" clId="{E7B39D69-139E-4251-8DF9-68CC78E43C98}"/>
    <pc:docChg chg="undo custSel modSld">
      <pc:chgData name="鈴木 泰樹" userId="66397c3e-6de1-45eb-a7ed-a87583d7df17" providerId="ADAL" clId="{E7B39D69-139E-4251-8DF9-68CC78E43C98}" dt="2024-05-26T10:28:37.457" v="156" actId="14100"/>
      <pc:docMkLst>
        <pc:docMk/>
      </pc:docMkLst>
      <pc:sldChg chg="modSp mod">
        <pc:chgData name="鈴木 泰樹" userId="66397c3e-6de1-45eb-a7ed-a87583d7df17" providerId="ADAL" clId="{E7B39D69-139E-4251-8DF9-68CC78E43C98}" dt="2024-05-26T10:27:51.371" v="147" actId="20577"/>
        <pc:sldMkLst>
          <pc:docMk/>
          <pc:sldMk cId="1899359613" sldId="276"/>
        </pc:sldMkLst>
        <pc:spChg chg="mod">
          <ac:chgData name="鈴木 泰樹" userId="66397c3e-6de1-45eb-a7ed-a87583d7df17" providerId="ADAL" clId="{E7B39D69-139E-4251-8DF9-68CC78E43C98}" dt="2024-05-26T10:27:51.371" v="147" actId="20577"/>
          <ac:spMkLst>
            <pc:docMk/>
            <pc:sldMk cId="1899359613" sldId="276"/>
            <ac:spMk id="3" creationId="{93BAD7C2-99D8-D453-A836-F013E5107038}"/>
          </ac:spMkLst>
        </pc:spChg>
        <pc:spChg chg="mod">
          <ac:chgData name="鈴木 泰樹" userId="66397c3e-6de1-45eb-a7ed-a87583d7df17" providerId="ADAL" clId="{E7B39D69-139E-4251-8DF9-68CC78E43C98}" dt="2024-05-26T10:27:30.400" v="142" actId="20577"/>
          <ac:spMkLst>
            <pc:docMk/>
            <pc:sldMk cId="1899359613" sldId="276"/>
            <ac:spMk id="4" creationId="{3D339D47-8D92-A73E-19A3-A796246D816B}"/>
          </ac:spMkLst>
        </pc:spChg>
        <pc:picChg chg="mod">
          <ac:chgData name="鈴木 泰樹" userId="66397c3e-6de1-45eb-a7ed-a87583d7df17" providerId="ADAL" clId="{E7B39D69-139E-4251-8DF9-68CC78E43C98}" dt="2024-05-26T10:27:42.572" v="146" actId="1076"/>
          <ac:picMkLst>
            <pc:docMk/>
            <pc:sldMk cId="1899359613" sldId="276"/>
            <ac:picMk id="6" creationId="{C80FEBC9-89B5-3C29-E837-260E7F974CC1}"/>
          </ac:picMkLst>
        </pc:picChg>
      </pc:sldChg>
      <pc:sldChg chg="modSp mod">
        <pc:chgData name="鈴木 泰樹" userId="66397c3e-6de1-45eb-a7ed-a87583d7df17" providerId="ADAL" clId="{E7B39D69-139E-4251-8DF9-68CC78E43C98}" dt="2024-05-26T10:28:37.457" v="156" actId="14100"/>
        <pc:sldMkLst>
          <pc:docMk/>
          <pc:sldMk cId="1116504781" sldId="1690"/>
        </pc:sldMkLst>
        <pc:spChg chg="mod">
          <ac:chgData name="鈴木 泰樹" userId="66397c3e-6de1-45eb-a7ed-a87583d7df17" providerId="ADAL" clId="{E7B39D69-139E-4251-8DF9-68CC78E43C98}" dt="2024-05-26T10:25:06.378" v="100" actId="20577"/>
          <ac:spMkLst>
            <pc:docMk/>
            <pc:sldMk cId="1116504781" sldId="1690"/>
            <ac:spMk id="2" creationId="{8566D623-49C5-5CF0-8233-5A1997E4A61D}"/>
          </ac:spMkLst>
        </pc:spChg>
        <pc:spChg chg="mod">
          <ac:chgData name="鈴木 泰樹" userId="66397c3e-6de1-45eb-a7ed-a87583d7df17" providerId="ADAL" clId="{E7B39D69-139E-4251-8DF9-68CC78E43C98}" dt="2024-05-26T10:21:16.296" v="2" actId="20577"/>
          <ac:spMkLst>
            <pc:docMk/>
            <pc:sldMk cId="1116504781" sldId="1690"/>
            <ac:spMk id="5" creationId="{482911F7-D113-896C-09E1-D2C11145214A}"/>
          </ac:spMkLst>
        </pc:spChg>
        <pc:spChg chg="mod">
          <ac:chgData name="鈴木 泰樹" userId="66397c3e-6de1-45eb-a7ed-a87583d7df17" providerId="ADAL" clId="{E7B39D69-139E-4251-8DF9-68CC78E43C98}" dt="2024-05-26T10:20:50.627" v="0" actId="13926"/>
          <ac:spMkLst>
            <pc:docMk/>
            <pc:sldMk cId="1116504781" sldId="1690"/>
            <ac:spMk id="17" creationId="{85799686-7BFD-3422-62D3-841D96B41788}"/>
          </ac:spMkLst>
        </pc:spChg>
        <pc:spChg chg="mod">
          <ac:chgData name="鈴木 泰樹" userId="66397c3e-6de1-45eb-a7ed-a87583d7df17" providerId="ADAL" clId="{E7B39D69-139E-4251-8DF9-68CC78E43C98}" dt="2024-05-26T10:24:25.130" v="87" actId="20577"/>
          <ac:spMkLst>
            <pc:docMk/>
            <pc:sldMk cId="1116504781" sldId="1690"/>
            <ac:spMk id="18" creationId="{8BA5FDF0-6322-3651-F4DF-83692E69AB09}"/>
          </ac:spMkLst>
        </pc:spChg>
        <pc:spChg chg="mod">
          <ac:chgData name="鈴木 泰樹" userId="66397c3e-6de1-45eb-a7ed-a87583d7df17" providerId="ADAL" clId="{E7B39D69-139E-4251-8DF9-68CC78E43C98}" dt="2024-05-26T10:25:12.925" v="103" actId="20577"/>
          <ac:spMkLst>
            <pc:docMk/>
            <pc:sldMk cId="1116504781" sldId="1690"/>
            <ac:spMk id="27" creationId="{66D1C515-45D7-EC48-E811-2761A91D8320}"/>
          </ac:spMkLst>
        </pc:spChg>
        <pc:spChg chg="mod">
          <ac:chgData name="鈴木 泰樹" userId="66397c3e-6de1-45eb-a7ed-a87583d7df17" providerId="ADAL" clId="{E7B39D69-139E-4251-8DF9-68CC78E43C98}" dt="2024-05-26T10:25:48.148" v="113" actId="14100"/>
          <ac:spMkLst>
            <pc:docMk/>
            <pc:sldMk cId="1116504781" sldId="1690"/>
            <ac:spMk id="28" creationId="{F7C9377F-8C67-68DD-A0C5-44D1A28132AB}"/>
          </ac:spMkLst>
        </pc:spChg>
        <pc:spChg chg="mod">
          <ac:chgData name="鈴木 泰樹" userId="66397c3e-6de1-45eb-a7ed-a87583d7df17" providerId="ADAL" clId="{E7B39D69-139E-4251-8DF9-68CC78E43C98}" dt="2024-05-26T10:28:37.457" v="156" actId="14100"/>
          <ac:spMkLst>
            <pc:docMk/>
            <pc:sldMk cId="1116504781" sldId="1690"/>
            <ac:spMk id="29" creationId="{46CC52BB-4142-CB0B-EBBB-C8C5194B48E9}"/>
          </ac:spMkLst>
        </pc:spChg>
        <pc:spChg chg="mod">
          <ac:chgData name="鈴木 泰樹" userId="66397c3e-6de1-45eb-a7ed-a87583d7df17" providerId="ADAL" clId="{E7B39D69-139E-4251-8DF9-68CC78E43C98}" dt="2024-05-26T10:28:06.772" v="148" actId="404"/>
          <ac:spMkLst>
            <pc:docMk/>
            <pc:sldMk cId="1116504781" sldId="1690"/>
            <ac:spMk id="30" creationId="{5FFC26E9-AE49-D394-BB88-C238893934C5}"/>
          </ac:spMkLst>
        </pc:spChg>
        <pc:spChg chg="mod">
          <ac:chgData name="鈴木 泰樹" userId="66397c3e-6de1-45eb-a7ed-a87583d7df17" providerId="ADAL" clId="{E7B39D69-139E-4251-8DF9-68CC78E43C98}" dt="2024-05-26T10:28:16.032" v="150" actId="403"/>
          <ac:spMkLst>
            <pc:docMk/>
            <pc:sldMk cId="1116504781" sldId="1690"/>
            <ac:spMk id="32" creationId="{757C5AC7-98CF-FFBF-78C2-784106C54B84}"/>
          </ac:spMkLst>
        </pc:spChg>
        <pc:spChg chg="mod">
          <ac:chgData name="鈴木 泰樹" userId="66397c3e-6de1-45eb-a7ed-a87583d7df17" providerId="ADAL" clId="{E7B39D69-139E-4251-8DF9-68CC78E43C98}" dt="2024-05-26T10:28:12.288" v="149" actId="403"/>
          <ac:spMkLst>
            <pc:docMk/>
            <pc:sldMk cId="1116504781" sldId="1690"/>
            <ac:spMk id="33" creationId="{DE44B007-660D-5F13-7F32-C0DE8A8CF836}"/>
          </ac:spMkLst>
        </pc:spChg>
      </pc:sldChg>
      <pc:sldChg chg="modSp mod">
        <pc:chgData name="鈴木 泰樹" userId="66397c3e-6de1-45eb-a7ed-a87583d7df17" providerId="ADAL" clId="{E7B39D69-139E-4251-8DF9-68CC78E43C98}" dt="2024-05-26T10:25:29.009" v="106" actId="20577"/>
        <pc:sldMkLst>
          <pc:docMk/>
          <pc:sldMk cId="1969959099" sldId="1694"/>
        </pc:sldMkLst>
        <pc:spChg chg="mod">
          <ac:chgData name="鈴木 泰樹" userId="66397c3e-6de1-45eb-a7ed-a87583d7df17" providerId="ADAL" clId="{E7B39D69-139E-4251-8DF9-68CC78E43C98}" dt="2024-05-26T10:25:29.009" v="106" actId="20577"/>
          <ac:spMkLst>
            <pc:docMk/>
            <pc:sldMk cId="1969959099" sldId="1694"/>
            <ac:spMk id="3" creationId="{33C27619-1F31-A7E5-8B0F-82AD1534F56F}"/>
          </ac:spMkLst>
        </pc:spChg>
      </pc:sldChg>
      <pc:sldChg chg="modSp mod">
        <pc:chgData name="鈴木 泰樹" userId="66397c3e-6de1-45eb-a7ed-a87583d7df17" providerId="ADAL" clId="{E7B39D69-139E-4251-8DF9-68CC78E43C98}" dt="2024-05-26T10:26:41.613" v="134" actId="12"/>
        <pc:sldMkLst>
          <pc:docMk/>
          <pc:sldMk cId="258484795" sldId="1695"/>
        </pc:sldMkLst>
        <pc:spChg chg="mod">
          <ac:chgData name="鈴木 泰樹" userId="66397c3e-6de1-45eb-a7ed-a87583d7df17" providerId="ADAL" clId="{E7B39D69-139E-4251-8DF9-68CC78E43C98}" dt="2024-05-26T10:25:36.097" v="109" actId="20577"/>
          <ac:spMkLst>
            <pc:docMk/>
            <pc:sldMk cId="258484795" sldId="1695"/>
            <ac:spMk id="3" creationId="{50015557-6082-CA32-69D6-1E7C84F02C3E}"/>
          </ac:spMkLst>
        </pc:spChg>
        <pc:spChg chg="mod">
          <ac:chgData name="鈴木 泰樹" userId="66397c3e-6de1-45eb-a7ed-a87583d7df17" providerId="ADAL" clId="{E7B39D69-139E-4251-8DF9-68CC78E43C98}" dt="2024-05-26T10:26:41.613" v="134" actId="12"/>
          <ac:spMkLst>
            <pc:docMk/>
            <pc:sldMk cId="258484795" sldId="1695"/>
            <ac:spMk id="5" creationId="{3D68EB1E-A920-C0F8-04B8-A2A31BFAD03C}"/>
          </ac:spMkLst>
        </pc:spChg>
      </pc:sldChg>
    </pc:docChg>
  </pc:docChgLst>
  <pc:docChgLst>
    <pc:chgData name="鈴木 泰樹" userId="66397c3e-6de1-45eb-a7ed-a87583d7df17" providerId="ADAL" clId="{BF78B52C-DAC3-48D0-A1B5-19640C6B5C4C}"/>
    <pc:docChg chg="modSld">
      <pc:chgData name="鈴木 泰樹" userId="66397c3e-6de1-45eb-a7ed-a87583d7df17" providerId="ADAL" clId="{BF78B52C-DAC3-48D0-A1B5-19640C6B5C4C}" dt="2023-09-20T16:12:53.968" v="468" actId="20577"/>
      <pc:docMkLst>
        <pc:docMk/>
      </pc:docMkLst>
      <pc:sldChg chg="modSp mod">
        <pc:chgData name="鈴木 泰樹" userId="66397c3e-6de1-45eb-a7ed-a87583d7df17" providerId="ADAL" clId="{BF78B52C-DAC3-48D0-A1B5-19640C6B5C4C}" dt="2023-09-20T16:12:53.968" v="468" actId="20577"/>
        <pc:sldMkLst>
          <pc:docMk/>
          <pc:sldMk cId="2755452552" sldId="499"/>
        </pc:sldMkLst>
        <pc:spChg chg="mod">
          <ac:chgData name="鈴木 泰樹" userId="66397c3e-6de1-45eb-a7ed-a87583d7df17" providerId="ADAL" clId="{BF78B52C-DAC3-48D0-A1B5-19640C6B5C4C}" dt="2023-09-20T16:12:53.968" v="468" actId="20577"/>
          <ac:spMkLst>
            <pc:docMk/>
            <pc:sldMk cId="2755452552" sldId="499"/>
            <ac:spMk id="120" creationId="{5339782B-4037-4811-8672-9C4FDB3E44C9}"/>
          </ac:spMkLst>
        </pc:spChg>
      </pc:sldChg>
      <pc:sldChg chg="modSp mod">
        <pc:chgData name="鈴木 泰樹" userId="66397c3e-6de1-45eb-a7ed-a87583d7df17" providerId="ADAL" clId="{BF78B52C-DAC3-48D0-A1B5-19640C6B5C4C}" dt="2023-09-20T16:11:33.437" v="353" actId="20577"/>
        <pc:sldMkLst>
          <pc:docMk/>
          <pc:sldMk cId="2435395164" sldId="691"/>
        </pc:sldMkLst>
        <pc:spChg chg="mod">
          <ac:chgData name="鈴木 泰樹" userId="66397c3e-6de1-45eb-a7ed-a87583d7df17" providerId="ADAL" clId="{BF78B52C-DAC3-48D0-A1B5-19640C6B5C4C}" dt="2023-09-20T16:11:28.503" v="349" actId="20577"/>
          <ac:spMkLst>
            <pc:docMk/>
            <pc:sldMk cId="2435395164" sldId="691"/>
            <ac:spMk id="9" creationId="{CF0B5E53-FA99-2835-4EBD-E588D719986D}"/>
          </ac:spMkLst>
        </pc:spChg>
        <pc:spChg chg="mod">
          <ac:chgData name="鈴木 泰樹" userId="66397c3e-6de1-45eb-a7ed-a87583d7df17" providerId="ADAL" clId="{BF78B52C-DAC3-48D0-A1B5-19640C6B5C4C}" dt="2023-09-20T16:11:33.437" v="353" actId="20577"/>
          <ac:spMkLst>
            <pc:docMk/>
            <pc:sldMk cId="2435395164" sldId="691"/>
            <ac:spMk id="11" creationId="{9DEFCCDA-41BE-266A-1E52-79B6423BDBE9}"/>
          </ac:spMkLst>
        </pc:spChg>
      </pc:sldChg>
      <pc:sldChg chg="modSp mod">
        <pc:chgData name="鈴木 泰樹" userId="66397c3e-6de1-45eb-a7ed-a87583d7df17" providerId="ADAL" clId="{BF78B52C-DAC3-48D0-A1B5-19640C6B5C4C}" dt="2023-09-20T16:09:46.673" v="212" actId="20577"/>
        <pc:sldMkLst>
          <pc:docMk/>
          <pc:sldMk cId="431677179" sldId="693"/>
        </pc:sldMkLst>
        <pc:spChg chg="mod">
          <ac:chgData name="鈴木 泰樹" userId="66397c3e-6de1-45eb-a7ed-a87583d7df17" providerId="ADAL" clId="{BF78B52C-DAC3-48D0-A1B5-19640C6B5C4C}" dt="2023-09-20T16:09:46.673" v="212" actId="20577"/>
          <ac:spMkLst>
            <pc:docMk/>
            <pc:sldMk cId="431677179" sldId="693"/>
            <ac:spMk id="38" creationId="{2B2FE4E2-0A3A-910A-3183-8C00FF51EC57}"/>
          </ac:spMkLst>
        </pc:spChg>
      </pc:sldChg>
    </pc:docChg>
  </pc:docChgLst>
  <pc:docChgLst>
    <pc:chgData name="武田 洋樹" userId="e77c89d6-e1fa-460b-baa8-3d233d6eb2d7" providerId="ADAL" clId="{05C85362-D039-4D51-959B-56286ACE9DCC}"/>
    <pc:docChg chg="undo custSel delSld modSld">
      <pc:chgData name="武田 洋樹" userId="e77c89d6-e1fa-460b-baa8-3d233d6eb2d7" providerId="ADAL" clId="{05C85362-D039-4D51-959B-56286ACE9DCC}" dt="2024-05-30T00:22:11.753" v="5" actId="47"/>
      <pc:docMkLst>
        <pc:docMk/>
      </pc:docMkLst>
      <pc:sldChg chg="addSp delSp modSp del mod">
        <pc:chgData name="武田 洋樹" userId="e77c89d6-e1fa-460b-baa8-3d233d6eb2d7" providerId="ADAL" clId="{05C85362-D039-4D51-959B-56286ACE9DCC}" dt="2024-05-30T00:22:11.753" v="5" actId="47"/>
        <pc:sldMkLst>
          <pc:docMk/>
          <pc:sldMk cId="3087114694" sldId="1706"/>
        </pc:sldMkLst>
        <pc:spChg chg="mod">
          <ac:chgData name="武田 洋樹" userId="e77c89d6-e1fa-460b-baa8-3d233d6eb2d7" providerId="ADAL" clId="{05C85362-D039-4D51-959B-56286ACE9DCC}" dt="2024-05-28T00:36:12.091" v="2" actId="27636"/>
          <ac:spMkLst>
            <pc:docMk/>
            <pc:sldMk cId="3087114694" sldId="1706"/>
            <ac:spMk id="4" creationId="{3D339D47-8D92-A73E-19A3-A796246D816B}"/>
          </ac:spMkLst>
        </pc:spChg>
        <pc:picChg chg="del">
          <ac:chgData name="武田 洋樹" userId="e77c89d6-e1fa-460b-baa8-3d233d6eb2d7" providerId="ADAL" clId="{05C85362-D039-4D51-959B-56286ACE9DCC}" dt="2024-05-28T00:36:06.992" v="0" actId="478"/>
          <ac:picMkLst>
            <pc:docMk/>
            <pc:sldMk cId="3087114694" sldId="1706"/>
            <ac:picMk id="5" creationId="{BFB1B969-E4BD-AA7C-539C-4B3352660800}"/>
          </ac:picMkLst>
        </pc:picChg>
        <pc:picChg chg="add del">
          <ac:chgData name="武田 洋樹" userId="e77c89d6-e1fa-460b-baa8-3d233d6eb2d7" providerId="ADAL" clId="{05C85362-D039-4D51-959B-56286ACE9DCC}" dt="2024-05-30T00:22:01.736" v="4" actId="478"/>
          <ac:picMkLst>
            <pc:docMk/>
            <pc:sldMk cId="3087114694" sldId="1706"/>
            <ac:picMk id="6" creationId="{C80FEBC9-89B5-3C29-E837-260E7F974CC1}"/>
          </ac:picMkLst>
        </pc:picChg>
        <pc:picChg chg="del">
          <ac:chgData name="武田 洋樹" userId="e77c89d6-e1fa-460b-baa8-3d233d6eb2d7" providerId="ADAL" clId="{05C85362-D039-4D51-959B-56286ACE9DCC}" dt="2024-05-28T00:36:06.992" v="0" actId="478"/>
          <ac:picMkLst>
            <pc:docMk/>
            <pc:sldMk cId="3087114694" sldId="1706"/>
            <ac:picMk id="8" creationId="{19F64D37-6A51-4818-BC02-DEF2AD10DB4F}"/>
          </ac:picMkLst>
        </pc:picChg>
      </pc:sldChg>
    </pc:docChg>
  </pc:docChgLst>
  <pc:docChgLst>
    <pc:chgData name="鈴木 泰樹" userId="66397c3e-6de1-45eb-a7ed-a87583d7df17" providerId="ADAL" clId="{1AD6011F-61C4-4F15-B366-1F9A1B680933}"/>
    <pc:docChg chg="modSld">
      <pc:chgData name="鈴木 泰樹" userId="66397c3e-6de1-45eb-a7ed-a87583d7df17" providerId="ADAL" clId="{1AD6011F-61C4-4F15-B366-1F9A1B680933}" dt="2023-10-19T09:51:39.116" v="21" actId="20577"/>
      <pc:docMkLst>
        <pc:docMk/>
      </pc:docMkLst>
      <pc:sldChg chg="modSp mod">
        <pc:chgData name="鈴木 泰樹" userId="66397c3e-6de1-45eb-a7ed-a87583d7df17" providerId="ADAL" clId="{1AD6011F-61C4-4F15-B366-1F9A1B680933}" dt="2023-10-19T09:51:39.116" v="21" actId="20577"/>
        <pc:sldMkLst>
          <pc:docMk/>
          <pc:sldMk cId="375394178" sldId="1684"/>
        </pc:sldMkLst>
        <pc:spChg chg="mod">
          <ac:chgData name="鈴木 泰樹" userId="66397c3e-6de1-45eb-a7ed-a87583d7df17" providerId="ADAL" clId="{1AD6011F-61C4-4F15-B366-1F9A1B680933}" dt="2023-10-19T09:51:39.116" v="21" actId="20577"/>
          <ac:spMkLst>
            <pc:docMk/>
            <pc:sldMk cId="375394178" sldId="1684"/>
            <ac:spMk id="8" creationId="{A027F6E8-85D2-23F2-22AF-F9BACD1BD85A}"/>
          </ac:spMkLst>
        </pc:spChg>
      </pc:sldChg>
    </pc:docChg>
  </pc:docChgLst>
  <pc:docChgLst>
    <pc:chgData name="武田 洋樹" userId="e77c89d6-e1fa-460b-baa8-3d233d6eb2d7" providerId="ADAL" clId="{25554BD0-3ABB-42FB-BBA5-65152C820F12}"/>
    <pc:docChg chg="modSld">
      <pc:chgData name="武田 洋樹" userId="e77c89d6-e1fa-460b-baa8-3d233d6eb2d7" providerId="ADAL" clId="{25554BD0-3ABB-42FB-BBA5-65152C820F12}" dt="2024-02-02T06:44:40.921" v="4" actId="20577"/>
      <pc:docMkLst>
        <pc:docMk/>
      </pc:docMkLst>
      <pc:sldChg chg="modSp mod">
        <pc:chgData name="武田 洋樹" userId="e77c89d6-e1fa-460b-baa8-3d233d6eb2d7" providerId="ADAL" clId="{25554BD0-3ABB-42FB-BBA5-65152C820F12}" dt="2024-02-02T06:44:40.921" v="4" actId="20577"/>
        <pc:sldMkLst>
          <pc:docMk/>
          <pc:sldMk cId="3173271615" sldId="1687"/>
        </pc:sldMkLst>
        <pc:spChg chg="mod">
          <ac:chgData name="武田 洋樹" userId="e77c89d6-e1fa-460b-baa8-3d233d6eb2d7" providerId="ADAL" clId="{25554BD0-3ABB-42FB-BBA5-65152C820F12}" dt="2024-02-02T06:44:40.921" v="4" actId="20577"/>
          <ac:spMkLst>
            <pc:docMk/>
            <pc:sldMk cId="3173271615" sldId="1687"/>
            <ac:spMk id="4" creationId="{6151587D-5BCF-9F33-BDF3-804E400462F9}"/>
          </ac:spMkLst>
        </pc:spChg>
      </pc:sldChg>
    </pc:docChg>
  </pc:docChgLst>
  <pc:docChgLst>
    <pc:chgData name="武田 洋樹" userId="e77c89d6-e1fa-460b-baa8-3d233d6eb2d7" providerId="ADAL" clId="{E5052CDA-16BC-44D9-8C32-0264C69381BB}"/>
    <pc:docChg chg="undo custSel addSld modSld sldOrd modMainMaster">
      <pc:chgData name="武田 洋樹" userId="e77c89d6-e1fa-460b-baa8-3d233d6eb2d7" providerId="ADAL" clId="{E5052CDA-16BC-44D9-8C32-0264C69381BB}" dt="2024-08-29T08:28:46.035" v="399" actId="20577"/>
      <pc:docMkLst>
        <pc:docMk/>
      </pc:docMkLst>
      <pc:sldChg chg="addSp modSp mod">
        <pc:chgData name="武田 洋樹" userId="e77c89d6-e1fa-460b-baa8-3d233d6eb2d7" providerId="ADAL" clId="{E5052CDA-16BC-44D9-8C32-0264C69381BB}" dt="2024-08-29T08:28:46.035" v="399" actId="20577"/>
        <pc:sldMkLst>
          <pc:docMk/>
          <pc:sldMk cId="2536160413" sldId="491"/>
        </pc:sldMkLst>
        <pc:spChg chg="add mod">
          <ac:chgData name="武田 洋樹" userId="e77c89d6-e1fa-460b-baa8-3d233d6eb2d7" providerId="ADAL" clId="{E5052CDA-16BC-44D9-8C32-0264C69381BB}" dt="2024-08-27T00:48:36.596" v="158" actId="948"/>
          <ac:spMkLst>
            <pc:docMk/>
            <pc:sldMk cId="2536160413" sldId="491"/>
            <ac:spMk id="2" creationId="{960C10B4-537E-92B4-7187-280B4F59869D}"/>
          </ac:spMkLst>
        </pc:spChg>
        <pc:spChg chg="add mod">
          <ac:chgData name="武田 洋樹" userId="e77c89d6-e1fa-460b-baa8-3d233d6eb2d7" providerId="ADAL" clId="{E5052CDA-16BC-44D9-8C32-0264C69381BB}" dt="2024-08-29T06:03:25.854" v="397"/>
          <ac:spMkLst>
            <pc:docMk/>
            <pc:sldMk cId="2536160413" sldId="491"/>
            <ac:spMk id="3" creationId="{D6A515B8-DA6F-56BB-C656-F60E8D3B2E18}"/>
          </ac:spMkLst>
        </pc:spChg>
        <pc:spChg chg="add mod">
          <ac:chgData name="武田 洋樹" userId="e77c89d6-e1fa-460b-baa8-3d233d6eb2d7" providerId="ADAL" clId="{E5052CDA-16BC-44D9-8C32-0264C69381BB}" dt="2024-08-29T08:28:46.035" v="399" actId="20577"/>
          <ac:spMkLst>
            <pc:docMk/>
            <pc:sldMk cId="2536160413" sldId="491"/>
            <ac:spMk id="4" creationId="{B650CFFB-3638-0DBF-F315-CE4A2AAC0576}"/>
          </ac:spMkLst>
        </pc:spChg>
      </pc:sldChg>
      <pc:sldChg chg="modSp mod">
        <pc:chgData name="武田 洋樹" userId="e77c89d6-e1fa-460b-baa8-3d233d6eb2d7" providerId="ADAL" clId="{E5052CDA-16BC-44D9-8C32-0264C69381BB}" dt="2024-08-27T00:46:29.223" v="148" actId="1035"/>
        <pc:sldMkLst>
          <pc:docMk/>
          <pc:sldMk cId="561963145" sldId="1714"/>
        </pc:sldMkLst>
        <pc:spChg chg="mod">
          <ac:chgData name="武田 洋樹" userId="e77c89d6-e1fa-460b-baa8-3d233d6eb2d7" providerId="ADAL" clId="{E5052CDA-16BC-44D9-8C32-0264C69381BB}" dt="2024-08-27T00:46:20.574" v="134" actId="948"/>
          <ac:spMkLst>
            <pc:docMk/>
            <pc:sldMk cId="561963145" sldId="1714"/>
            <ac:spMk id="2" creationId="{BEEEBF6A-C692-27AA-FBD7-D106EAEF458D}"/>
          </ac:spMkLst>
        </pc:spChg>
        <pc:spChg chg="mod">
          <ac:chgData name="武田 洋樹" userId="e77c89d6-e1fa-460b-baa8-3d233d6eb2d7" providerId="ADAL" clId="{E5052CDA-16BC-44D9-8C32-0264C69381BB}" dt="2024-08-27T00:46:29.223" v="148" actId="1035"/>
          <ac:spMkLst>
            <pc:docMk/>
            <pc:sldMk cId="561963145" sldId="1714"/>
            <ac:spMk id="13" creationId="{989CE0CE-9200-54BE-72DA-79838FD78673}"/>
          </ac:spMkLst>
        </pc:spChg>
        <pc:spChg chg="mod">
          <ac:chgData name="武田 洋樹" userId="e77c89d6-e1fa-460b-baa8-3d233d6eb2d7" providerId="ADAL" clId="{E5052CDA-16BC-44D9-8C32-0264C69381BB}" dt="2024-08-27T00:46:29.223" v="148" actId="1035"/>
          <ac:spMkLst>
            <pc:docMk/>
            <pc:sldMk cId="561963145" sldId="1714"/>
            <ac:spMk id="14" creationId="{4D2ECB6A-C62A-EEC2-9B2D-27D30491BEF1}"/>
          </ac:spMkLst>
        </pc:spChg>
        <pc:spChg chg="mod">
          <ac:chgData name="武田 洋樹" userId="e77c89d6-e1fa-460b-baa8-3d233d6eb2d7" providerId="ADAL" clId="{E5052CDA-16BC-44D9-8C32-0264C69381BB}" dt="2024-08-27T00:46:11.064" v="133" actId="1076"/>
          <ac:spMkLst>
            <pc:docMk/>
            <pc:sldMk cId="561963145" sldId="1714"/>
            <ac:spMk id="15" creationId="{A7931369-55DC-F259-2019-E69456DA2036}"/>
          </ac:spMkLst>
        </pc:spChg>
        <pc:spChg chg="mod">
          <ac:chgData name="武田 洋樹" userId="e77c89d6-e1fa-460b-baa8-3d233d6eb2d7" providerId="ADAL" clId="{E5052CDA-16BC-44D9-8C32-0264C69381BB}" dt="2024-08-27T00:46:29.223" v="148" actId="1035"/>
          <ac:spMkLst>
            <pc:docMk/>
            <pc:sldMk cId="561963145" sldId="1714"/>
            <ac:spMk id="24" creationId="{79D09F43-789C-6B06-E0DF-48489BDED47C}"/>
          </ac:spMkLst>
        </pc:spChg>
        <pc:spChg chg="mod">
          <ac:chgData name="武田 洋樹" userId="e77c89d6-e1fa-460b-baa8-3d233d6eb2d7" providerId="ADAL" clId="{E5052CDA-16BC-44D9-8C32-0264C69381BB}" dt="2024-08-27T00:46:29.223" v="148" actId="1035"/>
          <ac:spMkLst>
            <pc:docMk/>
            <pc:sldMk cId="561963145" sldId="1714"/>
            <ac:spMk id="25" creationId="{4F80BAA7-30B4-CD92-5D17-4613C187E212}"/>
          </ac:spMkLst>
        </pc:spChg>
        <pc:grpChg chg="mod">
          <ac:chgData name="武田 洋樹" userId="e77c89d6-e1fa-460b-baa8-3d233d6eb2d7" providerId="ADAL" clId="{E5052CDA-16BC-44D9-8C32-0264C69381BB}" dt="2024-08-27T00:46:29.223" v="148" actId="1035"/>
          <ac:grpSpMkLst>
            <pc:docMk/>
            <pc:sldMk cId="561963145" sldId="1714"/>
            <ac:grpSpMk id="5" creationId="{97861340-A7C5-C422-B33F-4D94CE06526F}"/>
          </ac:grpSpMkLst>
        </pc:grpChg>
        <pc:grpChg chg="mod">
          <ac:chgData name="武田 洋樹" userId="e77c89d6-e1fa-460b-baa8-3d233d6eb2d7" providerId="ADAL" clId="{E5052CDA-16BC-44D9-8C32-0264C69381BB}" dt="2024-08-27T00:46:29.223" v="148" actId="1035"/>
          <ac:grpSpMkLst>
            <pc:docMk/>
            <pc:sldMk cId="561963145" sldId="1714"/>
            <ac:grpSpMk id="16" creationId="{F3DFF340-B6D1-F764-CAFF-290296936494}"/>
          </ac:grpSpMkLst>
        </pc:grpChg>
        <pc:graphicFrameChg chg="mod">
          <ac:chgData name="武田 洋樹" userId="e77c89d6-e1fa-460b-baa8-3d233d6eb2d7" providerId="ADAL" clId="{E5052CDA-16BC-44D9-8C32-0264C69381BB}" dt="2024-08-27T00:46:24.032" v="135" actId="1076"/>
          <ac:graphicFrameMkLst>
            <pc:docMk/>
            <pc:sldMk cId="561963145" sldId="1714"/>
            <ac:graphicFrameMk id="4" creationId="{81F2BB56-30DE-A792-06FF-54DCB15B2130}"/>
          </ac:graphicFrameMkLst>
        </pc:graphicFrameChg>
      </pc:sldChg>
      <pc:sldChg chg="modSp mod ord">
        <pc:chgData name="武田 洋樹" userId="e77c89d6-e1fa-460b-baa8-3d233d6eb2d7" providerId="ADAL" clId="{E5052CDA-16BC-44D9-8C32-0264C69381BB}" dt="2024-08-27T00:50:06.444" v="178" actId="14100"/>
        <pc:sldMkLst>
          <pc:docMk/>
          <pc:sldMk cId="2597280140" sldId="1715"/>
        </pc:sldMkLst>
        <pc:spChg chg="mod">
          <ac:chgData name="武田 洋樹" userId="e77c89d6-e1fa-460b-baa8-3d233d6eb2d7" providerId="ADAL" clId="{E5052CDA-16BC-44D9-8C32-0264C69381BB}" dt="2024-08-27T00:50:06.444" v="178" actId="14100"/>
          <ac:spMkLst>
            <pc:docMk/>
            <pc:sldMk cId="2597280140" sldId="1715"/>
            <ac:spMk id="51" creationId="{0B55AAAF-58AB-F2B4-A43F-6D06263B1548}"/>
          </ac:spMkLst>
        </pc:spChg>
      </pc:sldChg>
      <pc:sldChg chg="delSp modSp mod ord">
        <pc:chgData name="武田 洋樹" userId="e77c89d6-e1fa-460b-baa8-3d233d6eb2d7" providerId="ADAL" clId="{E5052CDA-16BC-44D9-8C32-0264C69381BB}" dt="2024-08-28T09:14:42.450" v="396" actId="20577"/>
        <pc:sldMkLst>
          <pc:docMk/>
          <pc:sldMk cId="4279355507" sldId="1716"/>
        </pc:sldMkLst>
        <pc:spChg chg="del">
          <ac:chgData name="武田 洋樹" userId="e77c89d6-e1fa-460b-baa8-3d233d6eb2d7" providerId="ADAL" clId="{E5052CDA-16BC-44D9-8C32-0264C69381BB}" dt="2024-08-27T00:44:36.911" v="73" actId="478"/>
          <ac:spMkLst>
            <pc:docMk/>
            <pc:sldMk cId="4279355507" sldId="1716"/>
            <ac:spMk id="2" creationId="{2E5EB366-EDD5-5E90-A8F1-D8C463CEB178}"/>
          </ac:spMkLst>
        </pc:spChg>
        <pc:spChg chg="mod">
          <ac:chgData name="武田 洋樹" userId="e77c89d6-e1fa-460b-baa8-3d233d6eb2d7" providerId="ADAL" clId="{E5052CDA-16BC-44D9-8C32-0264C69381BB}" dt="2024-08-28T06:59:26.436" v="387" actId="20577"/>
          <ac:spMkLst>
            <pc:docMk/>
            <pc:sldMk cId="4279355507" sldId="1716"/>
            <ac:spMk id="3" creationId="{C5B9F295-C140-AC6E-CAFE-0F86A083F0B8}"/>
          </ac:spMkLst>
        </pc:spChg>
        <pc:graphicFrameChg chg="mod modGraphic">
          <ac:chgData name="武田 洋樹" userId="e77c89d6-e1fa-460b-baa8-3d233d6eb2d7" providerId="ADAL" clId="{E5052CDA-16BC-44D9-8C32-0264C69381BB}" dt="2024-08-28T09:14:42.450" v="396" actId="20577"/>
          <ac:graphicFrameMkLst>
            <pc:docMk/>
            <pc:sldMk cId="4279355507" sldId="1716"/>
            <ac:graphicFrameMk id="5" creationId="{265E4B8A-113C-289D-344F-1C546AAEB34B}"/>
          </ac:graphicFrameMkLst>
        </pc:graphicFrameChg>
      </pc:sldChg>
      <pc:sldChg chg="addSp delSp modSp new mod ord">
        <pc:chgData name="武田 洋樹" userId="e77c89d6-e1fa-460b-baa8-3d233d6eb2d7" providerId="ADAL" clId="{E5052CDA-16BC-44D9-8C32-0264C69381BB}" dt="2024-08-28T02:34:58.556" v="383" actId="20577"/>
        <pc:sldMkLst>
          <pc:docMk/>
          <pc:sldMk cId="621341353" sldId="1718"/>
        </pc:sldMkLst>
        <pc:spChg chg="del">
          <ac:chgData name="武田 洋樹" userId="e77c89d6-e1fa-460b-baa8-3d233d6eb2d7" providerId="ADAL" clId="{E5052CDA-16BC-44D9-8C32-0264C69381BB}" dt="2024-08-27T00:42:25.059" v="26" actId="478"/>
          <ac:spMkLst>
            <pc:docMk/>
            <pc:sldMk cId="621341353" sldId="1718"/>
            <ac:spMk id="2" creationId="{2B1525B8-5973-56CD-EA1E-99C94C185B95}"/>
          </ac:spMkLst>
        </pc:spChg>
        <pc:spChg chg="add mod">
          <ac:chgData name="武田 洋樹" userId="e77c89d6-e1fa-460b-baa8-3d233d6eb2d7" providerId="ADAL" clId="{E5052CDA-16BC-44D9-8C32-0264C69381BB}" dt="2024-08-27T00:42:29.544" v="36" actId="20577"/>
          <ac:spMkLst>
            <pc:docMk/>
            <pc:sldMk cId="621341353" sldId="1718"/>
            <ac:spMk id="3" creationId="{6179D5DE-7933-F98C-1AC0-1096130F25CF}"/>
          </ac:spMkLst>
        </pc:spChg>
        <pc:spChg chg="add mod">
          <ac:chgData name="武田 洋樹" userId="e77c89d6-e1fa-460b-baa8-3d233d6eb2d7" providerId="ADAL" clId="{E5052CDA-16BC-44D9-8C32-0264C69381BB}" dt="2024-08-28T02:34:58.556" v="383" actId="20577"/>
          <ac:spMkLst>
            <pc:docMk/>
            <pc:sldMk cId="621341353" sldId="1718"/>
            <ac:spMk id="4" creationId="{CA6D9199-A49D-5138-8DA0-BD350CB39FA1}"/>
          </ac:spMkLst>
        </pc:spChg>
        <pc:spChg chg="add del">
          <ac:chgData name="武田 洋樹" userId="e77c89d6-e1fa-460b-baa8-3d233d6eb2d7" providerId="ADAL" clId="{E5052CDA-16BC-44D9-8C32-0264C69381BB}" dt="2024-08-27T00:44:03.581" v="68" actId="22"/>
          <ac:spMkLst>
            <pc:docMk/>
            <pc:sldMk cId="621341353" sldId="1718"/>
            <ac:spMk id="6" creationId="{6A910EE5-C2D7-BA00-86FF-194CF6521B7D}"/>
          </ac:spMkLst>
        </pc:spChg>
      </pc:sldChg>
      <pc:sldMasterChg chg="addSp delSp modSp mod">
        <pc:chgData name="武田 洋樹" userId="e77c89d6-e1fa-460b-baa8-3d233d6eb2d7" providerId="ADAL" clId="{E5052CDA-16BC-44D9-8C32-0264C69381BB}" dt="2024-08-27T00:41:30.033" v="20" actId="403"/>
        <pc:sldMasterMkLst>
          <pc:docMk/>
          <pc:sldMasterMk cId="3108563067" sldId="2147483651"/>
        </pc:sldMasterMkLst>
        <pc:spChg chg="add mod">
          <ac:chgData name="武田 洋樹" userId="e77c89d6-e1fa-460b-baa8-3d233d6eb2d7" providerId="ADAL" clId="{E5052CDA-16BC-44D9-8C32-0264C69381BB}" dt="2024-08-27T00:41:30.033" v="20" actId="403"/>
          <ac:spMkLst>
            <pc:docMk/>
            <pc:sldMasterMk cId="3108563067" sldId="2147483651"/>
            <ac:spMk id="2" creationId="{77D53B12-A6F6-7CC6-EC59-DA81C1AFEA86}"/>
          </ac:spMkLst>
        </pc:spChg>
        <pc:spChg chg="del">
          <ac:chgData name="武田 洋樹" userId="e77c89d6-e1fa-460b-baa8-3d233d6eb2d7" providerId="ADAL" clId="{E5052CDA-16BC-44D9-8C32-0264C69381BB}" dt="2024-08-27T00:41:02.733" v="14" actId="478"/>
          <ac:spMkLst>
            <pc:docMk/>
            <pc:sldMasterMk cId="3108563067" sldId="2147483651"/>
            <ac:spMk id="15" creationId="{333CE9D9-15F9-495D-95C5-DAD087C9341B}"/>
          </ac:spMkLst>
        </pc:spChg>
      </pc:sldMasterChg>
    </pc:docChg>
  </pc:docChgLst>
  <pc:docChgLst>
    <pc:chgData name="武田 洋樹" userId="e77c89d6-e1fa-460b-baa8-3d233d6eb2d7" providerId="ADAL" clId="{E38730E6-05A5-4F74-9E54-34951EC968AF}"/>
    <pc:docChg chg="undo custSel addSld delSld modSld sldOrd">
      <pc:chgData name="武田 洋樹" userId="e77c89d6-e1fa-460b-baa8-3d233d6eb2d7" providerId="ADAL" clId="{E38730E6-05A5-4F74-9E54-34951EC968AF}" dt="2024-07-22T03:41:52.758" v="2016" actId="14100"/>
      <pc:docMkLst>
        <pc:docMk/>
      </pc:docMkLst>
      <pc:sldChg chg="add del">
        <pc:chgData name="武田 洋樹" userId="e77c89d6-e1fa-460b-baa8-3d233d6eb2d7" providerId="ADAL" clId="{E38730E6-05A5-4F74-9E54-34951EC968AF}" dt="2024-07-22T02:09:41.066" v="18"/>
        <pc:sldMkLst>
          <pc:docMk/>
          <pc:sldMk cId="2714933020" sldId="477"/>
        </pc:sldMkLst>
      </pc:sldChg>
      <pc:sldChg chg="ord">
        <pc:chgData name="武田 洋樹" userId="e77c89d6-e1fa-460b-baa8-3d233d6eb2d7" providerId="ADAL" clId="{E38730E6-05A5-4F74-9E54-34951EC968AF}" dt="2024-07-22T02:10:21.331" v="20"/>
        <pc:sldMkLst>
          <pc:docMk/>
          <pc:sldMk cId="3749921837" sldId="1689"/>
        </pc:sldMkLst>
      </pc:sldChg>
      <pc:sldChg chg="addSp delSp modSp new mod">
        <pc:chgData name="武田 洋樹" userId="e77c89d6-e1fa-460b-baa8-3d233d6eb2d7" providerId="ADAL" clId="{E38730E6-05A5-4F74-9E54-34951EC968AF}" dt="2024-07-22T03:08:06.063" v="801" actId="14100"/>
        <pc:sldMkLst>
          <pc:docMk/>
          <pc:sldMk cId="3424515114" sldId="1706"/>
        </pc:sldMkLst>
        <pc:spChg chg="del">
          <ac:chgData name="武田 洋樹" userId="e77c89d6-e1fa-460b-baa8-3d233d6eb2d7" providerId="ADAL" clId="{E38730E6-05A5-4F74-9E54-34951EC968AF}" dt="2024-07-22T02:09:07.553" v="1" actId="478"/>
          <ac:spMkLst>
            <pc:docMk/>
            <pc:sldMk cId="3424515114" sldId="1706"/>
            <ac:spMk id="2" creationId="{27E95F90-AF95-FB8F-95CE-0B0A48F48A58}"/>
          </ac:spMkLst>
        </pc:spChg>
        <pc:spChg chg="add mod">
          <ac:chgData name="武田 洋樹" userId="e77c89d6-e1fa-460b-baa8-3d233d6eb2d7" providerId="ADAL" clId="{E38730E6-05A5-4F74-9E54-34951EC968AF}" dt="2024-07-22T02:09:26.100" v="15" actId="20577"/>
          <ac:spMkLst>
            <pc:docMk/>
            <pc:sldMk cId="3424515114" sldId="1706"/>
            <ac:spMk id="3" creationId="{7556391A-74F0-A451-8B4E-5F1D36D1E7F6}"/>
          </ac:spMkLst>
        </pc:spChg>
        <pc:spChg chg="add del mod">
          <ac:chgData name="武田 洋樹" userId="e77c89d6-e1fa-460b-baa8-3d233d6eb2d7" providerId="ADAL" clId="{E38730E6-05A5-4F74-9E54-34951EC968AF}" dt="2024-07-22T02:09:18.332" v="3" actId="478"/>
          <ac:spMkLst>
            <pc:docMk/>
            <pc:sldMk cId="3424515114" sldId="1706"/>
            <ac:spMk id="12" creationId="{EF352B53-6469-BFE8-41CA-6C8B1A554714}"/>
          </ac:spMkLst>
        </pc:spChg>
        <pc:graphicFrameChg chg="add mod modGraphic">
          <ac:chgData name="武田 洋樹" userId="e77c89d6-e1fa-460b-baa8-3d233d6eb2d7" providerId="ADAL" clId="{E38730E6-05A5-4F74-9E54-34951EC968AF}" dt="2024-07-22T03:08:06.063" v="801" actId="14100"/>
          <ac:graphicFrameMkLst>
            <pc:docMk/>
            <pc:sldMk cId="3424515114" sldId="1706"/>
            <ac:graphicFrameMk id="11" creationId="{0E5C462C-56ED-FACF-8BEB-54E7F9345A32}"/>
          </ac:graphicFrameMkLst>
        </pc:graphicFrameChg>
        <pc:picChg chg="add mod">
          <ac:chgData name="武田 洋樹" userId="e77c89d6-e1fa-460b-baa8-3d233d6eb2d7" providerId="ADAL" clId="{E38730E6-05A5-4F74-9E54-34951EC968AF}" dt="2024-07-22T02:09:08.086" v="2"/>
          <ac:picMkLst>
            <pc:docMk/>
            <pc:sldMk cId="3424515114" sldId="1706"/>
            <ac:picMk id="4" creationId="{24D28EB5-DF42-A492-4CC3-C0154B574A0F}"/>
          </ac:picMkLst>
        </pc:picChg>
        <pc:picChg chg="add mod">
          <ac:chgData name="武田 洋樹" userId="e77c89d6-e1fa-460b-baa8-3d233d6eb2d7" providerId="ADAL" clId="{E38730E6-05A5-4F74-9E54-34951EC968AF}" dt="2024-07-22T02:09:08.086" v="2"/>
          <ac:picMkLst>
            <pc:docMk/>
            <pc:sldMk cId="3424515114" sldId="1706"/>
            <ac:picMk id="5" creationId="{97114C2C-0BD0-1ADF-3514-FBCC3E05528C}"/>
          </ac:picMkLst>
        </pc:picChg>
        <pc:picChg chg="add mod">
          <ac:chgData name="武田 洋樹" userId="e77c89d6-e1fa-460b-baa8-3d233d6eb2d7" providerId="ADAL" clId="{E38730E6-05A5-4F74-9E54-34951EC968AF}" dt="2024-07-22T02:09:08.086" v="2"/>
          <ac:picMkLst>
            <pc:docMk/>
            <pc:sldMk cId="3424515114" sldId="1706"/>
            <ac:picMk id="6" creationId="{7C6BEBC7-C6CF-1AD7-5186-0C31FA3E843F}"/>
          </ac:picMkLst>
        </pc:picChg>
        <pc:picChg chg="add mod">
          <ac:chgData name="武田 洋樹" userId="e77c89d6-e1fa-460b-baa8-3d233d6eb2d7" providerId="ADAL" clId="{E38730E6-05A5-4F74-9E54-34951EC968AF}" dt="2024-07-22T02:09:08.086" v="2"/>
          <ac:picMkLst>
            <pc:docMk/>
            <pc:sldMk cId="3424515114" sldId="1706"/>
            <ac:picMk id="7" creationId="{F25457DF-BD99-F96A-56CD-C22A951E7369}"/>
          </ac:picMkLst>
        </pc:picChg>
        <pc:picChg chg="add mod">
          <ac:chgData name="武田 洋樹" userId="e77c89d6-e1fa-460b-baa8-3d233d6eb2d7" providerId="ADAL" clId="{E38730E6-05A5-4F74-9E54-34951EC968AF}" dt="2024-07-22T02:09:08.086" v="2"/>
          <ac:picMkLst>
            <pc:docMk/>
            <pc:sldMk cId="3424515114" sldId="1706"/>
            <ac:picMk id="8" creationId="{5F2317D2-5ED0-930F-E804-F1653F69404D}"/>
          </ac:picMkLst>
        </pc:picChg>
        <pc:picChg chg="add mod">
          <ac:chgData name="武田 洋樹" userId="e77c89d6-e1fa-460b-baa8-3d233d6eb2d7" providerId="ADAL" clId="{E38730E6-05A5-4F74-9E54-34951EC968AF}" dt="2024-07-22T02:09:08.086" v="2"/>
          <ac:picMkLst>
            <pc:docMk/>
            <pc:sldMk cId="3424515114" sldId="1706"/>
            <ac:picMk id="9" creationId="{81CE777D-8410-DDDD-3CA7-4E08F36800B0}"/>
          </ac:picMkLst>
        </pc:picChg>
        <pc:picChg chg="add mod">
          <ac:chgData name="武田 洋樹" userId="e77c89d6-e1fa-460b-baa8-3d233d6eb2d7" providerId="ADAL" clId="{E38730E6-05A5-4F74-9E54-34951EC968AF}" dt="2024-07-22T02:09:08.086" v="2"/>
          <ac:picMkLst>
            <pc:docMk/>
            <pc:sldMk cId="3424515114" sldId="1706"/>
            <ac:picMk id="10" creationId="{EE8F30FB-1DEE-34E0-3B62-F742EE13C376}"/>
          </ac:picMkLst>
        </pc:picChg>
      </pc:sldChg>
      <pc:sldChg chg="addSp modSp new mod">
        <pc:chgData name="武田 洋樹" userId="e77c89d6-e1fa-460b-baa8-3d233d6eb2d7" providerId="ADAL" clId="{E38730E6-05A5-4F74-9E54-34951EC968AF}" dt="2024-07-22T03:14:38.735" v="1217" actId="1076"/>
        <pc:sldMkLst>
          <pc:docMk/>
          <pc:sldMk cId="1568768517" sldId="1707"/>
        </pc:sldMkLst>
        <pc:spChg chg="mod">
          <ac:chgData name="武田 洋樹" userId="e77c89d6-e1fa-460b-baa8-3d233d6eb2d7" providerId="ADAL" clId="{E38730E6-05A5-4F74-9E54-34951EC968AF}" dt="2024-07-22T02:12:21.646" v="122" actId="20577"/>
          <ac:spMkLst>
            <pc:docMk/>
            <pc:sldMk cId="1568768517" sldId="1707"/>
            <ac:spMk id="2" creationId="{B9035CEC-F111-9316-43F6-C5C7192ED329}"/>
          </ac:spMkLst>
        </pc:spChg>
        <pc:spChg chg="add mod">
          <ac:chgData name="武田 洋樹" userId="e77c89d6-e1fa-460b-baa8-3d233d6eb2d7" providerId="ADAL" clId="{E38730E6-05A5-4F74-9E54-34951EC968AF}" dt="2024-07-22T03:14:33.712" v="1216" actId="20577"/>
          <ac:spMkLst>
            <pc:docMk/>
            <pc:sldMk cId="1568768517" sldId="1707"/>
            <ac:spMk id="4" creationId="{2275BEDF-78AC-1859-3930-7B97959557F8}"/>
          </ac:spMkLst>
        </pc:spChg>
        <pc:picChg chg="add mod">
          <ac:chgData name="武田 洋樹" userId="e77c89d6-e1fa-460b-baa8-3d233d6eb2d7" providerId="ADAL" clId="{E38730E6-05A5-4F74-9E54-34951EC968AF}" dt="2024-07-22T03:14:38.735" v="1217" actId="1076"/>
          <ac:picMkLst>
            <pc:docMk/>
            <pc:sldMk cId="1568768517" sldId="1707"/>
            <ac:picMk id="3" creationId="{1EE99E9D-6462-86D8-FC45-751A76D1D64F}"/>
          </ac:picMkLst>
        </pc:picChg>
      </pc:sldChg>
      <pc:sldChg chg="delSp modSp add mod">
        <pc:chgData name="武田 洋樹" userId="e77c89d6-e1fa-460b-baa8-3d233d6eb2d7" providerId="ADAL" clId="{E38730E6-05A5-4F74-9E54-34951EC968AF}" dt="2024-07-22T03:22:27.215" v="1585" actId="20577"/>
        <pc:sldMkLst>
          <pc:docMk/>
          <pc:sldMk cId="659871426" sldId="1708"/>
        </pc:sldMkLst>
        <pc:spChg chg="mod">
          <ac:chgData name="武田 洋樹" userId="e77c89d6-e1fa-460b-baa8-3d233d6eb2d7" providerId="ADAL" clId="{E38730E6-05A5-4F74-9E54-34951EC968AF}" dt="2024-07-22T02:12:36.588" v="134" actId="20577"/>
          <ac:spMkLst>
            <pc:docMk/>
            <pc:sldMk cId="659871426" sldId="1708"/>
            <ac:spMk id="2" creationId="{B9035CEC-F111-9316-43F6-C5C7192ED329}"/>
          </ac:spMkLst>
        </pc:spChg>
        <pc:spChg chg="mod">
          <ac:chgData name="武田 洋樹" userId="e77c89d6-e1fa-460b-baa8-3d233d6eb2d7" providerId="ADAL" clId="{E38730E6-05A5-4F74-9E54-34951EC968AF}" dt="2024-07-22T03:22:27.215" v="1585" actId="20577"/>
          <ac:spMkLst>
            <pc:docMk/>
            <pc:sldMk cId="659871426" sldId="1708"/>
            <ac:spMk id="4" creationId="{2275BEDF-78AC-1859-3930-7B97959557F8}"/>
          </ac:spMkLst>
        </pc:spChg>
        <pc:picChg chg="del">
          <ac:chgData name="武田 洋樹" userId="e77c89d6-e1fa-460b-baa8-3d233d6eb2d7" providerId="ADAL" clId="{E38730E6-05A5-4F74-9E54-34951EC968AF}" dt="2024-07-22T02:12:40.562" v="135" actId="478"/>
          <ac:picMkLst>
            <pc:docMk/>
            <pc:sldMk cId="659871426" sldId="1708"/>
            <ac:picMk id="3" creationId="{1EE99E9D-6462-86D8-FC45-751A76D1D64F}"/>
          </ac:picMkLst>
        </pc:picChg>
      </pc:sldChg>
      <pc:sldChg chg="modSp add mod">
        <pc:chgData name="武田 洋樹" userId="e77c89d6-e1fa-460b-baa8-3d233d6eb2d7" providerId="ADAL" clId="{E38730E6-05A5-4F74-9E54-34951EC968AF}" dt="2024-07-22T03:25:34.819" v="1735" actId="313"/>
        <pc:sldMkLst>
          <pc:docMk/>
          <pc:sldMk cId="1900253504" sldId="1709"/>
        </pc:sldMkLst>
        <pc:spChg chg="mod">
          <ac:chgData name="武田 洋樹" userId="e77c89d6-e1fa-460b-baa8-3d233d6eb2d7" providerId="ADAL" clId="{E38730E6-05A5-4F74-9E54-34951EC968AF}" dt="2024-07-22T03:25:34.819" v="1735" actId="313"/>
          <ac:spMkLst>
            <pc:docMk/>
            <pc:sldMk cId="1900253504" sldId="1709"/>
            <ac:spMk id="2" creationId="{B9035CEC-F111-9316-43F6-C5C7192ED329}"/>
          </ac:spMkLst>
        </pc:spChg>
        <pc:spChg chg="mod">
          <ac:chgData name="武田 洋樹" userId="e77c89d6-e1fa-460b-baa8-3d233d6eb2d7" providerId="ADAL" clId="{E38730E6-05A5-4F74-9E54-34951EC968AF}" dt="2024-07-22T03:23:18.884" v="1670" actId="20577"/>
          <ac:spMkLst>
            <pc:docMk/>
            <pc:sldMk cId="1900253504" sldId="1709"/>
            <ac:spMk id="4" creationId="{2275BEDF-78AC-1859-3930-7B97959557F8}"/>
          </ac:spMkLst>
        </pc:spChg>
      </pc:sldChg>
      <pc:sldChg chg="modSp add mod">
        <pc:chgData name="武田 洋樹" userId="e77c89d6-e1fa-460b-baa8-3d233d6eb2d7" providerId="ADAL" clId="{E38730E6-05A5-4F74-9E54-34951EC968AF}" dt="2024-07-22T03:29:02.676" v="1897" actId="14100"/>
        <pc:sldMkLst>
          <pc:docMk/>
          <pc:sldMk cId="4226957837" sldId="1710"/>
        </pc:sldMkLst>
        <pc:spChg chg="mod">
          <ac:chgData name="武田 洋樹" userId="e77c89d6-e1fa-460b-baa8-3d233d6eb2d7" providerId="ADAL" clId="{E38730E6-05A5-4F74-9E54-34951EC968AF}" dt="2024-07-22T02:14:35.596" v="223"/>
          <ac:spMkLst>
            <pc:docMk/>
            <pc:sldMk cId="4226957837" sldId="1710"/>
            <ac:spMk id="2" creationId="{B9035CEC-F111-9316-43F6-C5C7192ED329}"/>
          </ac:spMkLst>
        </pc:spChg>
        <pc:spChg chg="mod">
          <ac:chgData name="武田 洋樹" userId="e77c89d6-e1fa-460b-baa8-3d233d6eb2d7" providerId="ADAL" clId="{E38730E6-05A5-4F74-9E54-34951EC968AF}" dt="2024-07-22T03:29:02.676" v="1897" actId="14100"/>
          <ac:spMkLst>
            <pc:docMk/>
            <pc:sldMk cId="4226957837" sldId="1710"/>
            <ac:spMk id="4" creationId="{2275BEDF-78AC-1859-3930-7B97959557F8}"/>
          </ac:spMkLst>
        </pc:spChg>
      </pc:sldChg>
      <pc:sldChg chg="modSp add mod">
        <pc:chgData name="武田 洋樹" userId="e77c89d6-e1fa-460b-baa8-3d233d6eb2d7" providerId="ADAL" clId="{E38730E6-05A5-4F74-9E54-34951EC968AF}" dt="2024-07-22T03:38:28.415" v="1916" actId="20577"/>
        <pc:sldMkLst>
          <pc:docMk/>
          <pc:sldMk cId="885192524" sldId="1711"/>
        </pc:sldMkLst>
        <pc:spChg chg="mod">
          <ac:chgData name="武田 洋樹" userId="e77c89d6-e1fa-460b-baa8-3d233d6eb2d7" providerId="ADAL" clId="{E38730E6-05A5-4F74-9E54-34951EC968AF}" dt="2024-07-22T02:16:45.402" v="343"/>
          <ac:spMkLst>
            <pc:docMk/>
            <pc:sldMk cId="885192524" sldId="1711"/>
            <ac:spMk id="2" creationId="{B9035CEC-F111-9316-43F6-C5C7192ED329}"/>
          </ac:spMkLst>
        </pc:spChg>
        <pc:spChg chg="mod">
          <ac:chgData name="武田 洋樹" userId="e77c89d6-e1fa-460b-baa8-3d233d6eb2d7" providerId="ADAL" clId="{E38730E6-05A5-4F74-9E54-34951EC968AF}" dt="2024-07-22T03:38:28.415" v="1916" actId="20577"/>
          <ac:spMkLst>
            <pc:docMk/>
            <pc:sldMk cId="885192524" sldId="1711"/>
            <ac:spMk id="4" creationId="{2275BEDF-78AC-1859-3930-7B97959557F8}"/>
          </ac:spMkLst>
        </pc:spChg>
      </pc:sldChg>
      <pc:sldChg chg="modSp add mod">
        <pc:chgData name="武田 洋樹" userId="e77c89d6-e1fa-460b-baa8-3d233d6eb2d7" providerId="ADAL" clId="{E38730E6-05A5-4F74-9E54-34951EC968AF}" dt="2024-07-22T03:41:03.160" v="1988" actId="20577"/>
        <pc:sldMkLst>
          <pc:docMk/>
          <pc:sldMk cId="873982272" sldId="1712"/>
        </pc:sldMkLst>
        <pc:spChg chg="mod">
          <ac:chgData name="武田 洋樹" userId="e77c89d6-e1fa-460b-baa8-3d233d6eb2d7" providerId="ADAL" clId="{E38730E6-05A5-4F74-9E54-34951EC968AF}" dt="2024-07-22T02:18:06.210" v="439"/>
          <ac:spMkLst>
            <pc:docMk/>
            <pc:sldMk cId="873982272" sldId="1712"/>
            <ac:spMk id="2" creationId="{B9035CEC-F111-9316-43F6-C5C7192ED329}"/>
          </ac:spMkLst>
        </pc:spChg>
        <pc:spChg chg="mod">
          <ac:chgData name="武田 洋樹" userId="e77c89d6-e1fa-460b-baa8-3d233d6eb2d7" providerId="ADAL" clId="{E38730E6-05A5-4F74-9E54-34951EC968AF}" dt="2024-07-22T03:41:03.160" v="1988" actId="20577"/>
          <ac:spMkLst>
            <pc:docMk/>
            <pc:sldMk cId="873982272" sldId="1712"/>
            <ac:spMk id="4" creationId="{2275BEDF-78AC-1859-3930-7B97959557F8}"/>
          </ac:spMkLst>
        </pc:spChg>
      </pc:sldChg>
      <pc:sldChg chg="modSp add mod">
        <pc:chgData name="武田 洋樹" userId="e77c89d6-e1fa-460b-baa8-3d233d6eb2d7" providerId="ADAL" clId="{E38730E6-05A5-4F74-9E54-34951EC968AF}" dt="2024-07-22T03:41:52.758" v="2016" actId="14100"/>
        <pc:sldMkLst>
          <pc:docMk/>
          <pc:sldMk cId="1972349634" sldId="1713"/>
        </pc:sldMkLst>
        <pc:spChg chg="mod">
          <ac:chgData name="武田 洋樹" userId="e77c89d6-e1fa-460b-baa8-3d233d6eb2d7" providerId="ADAL" clId="{E38730E6-05A5-4F74-9E54-34951EC968AF}" dt="2024-07-22T02:20:19.727" v="556" actId="20577"/>
          <ac:spMkLst>
            <pc:docMk/>
            <pc:sldMk cId="1972349634" sldId="1713"/>
            <ac:spMk id="2" creationId="{B9035CEC-F111-9316-43F6-C5C7192ED329}"/>
          </ac:spMkLst>
        </pc:spChg>
        <pc:spChg chg="mod">
          <ac:chgData name="武田 洋樹" userId="e77c89d6-e1fa-460b-baa8-3d233d6eb2d7" providerId="ADAL" clId="{E38730E6-05A5-4F74-9E54-34951EC968AF}" dt="2024-07-22T03:41:52.758" v="2016" actId="14100"/>
          <ac:spMkLst>
            <pc:docMk/>
            <pc:sldMk cId="1972349634" sldId="1713"/>
            <ac:spMk id="4" creationId="{2275BEDF-78AC-1859-3930-7B97959557F8}"/>
          </ac:spMkLst>
        </pc:spChg>
      </pc:sldChg>
    </pc:docChg>
  </pc:docChgLst>
  <pc:docChgLst>
    <pc:chgData name="武田 洋樹" userId="e77c89d6-e1fa-460b-baa8-3d233d6eb2d7" providerId="ADAL" clId="{20F811C7-5D22-4E86-B389-C27DDFD47088}"/>
    <pc:docChg chg="custSel modMainMaster">
      <pc:chgData name="武田 洋樹" userId="e77c89d6-e1fa-460b-baa8-3d233d6eb2d7" providerId="ADAL" clId="{20F811C7-5D22-4E86-B389-C27DDFD47088}" dt="2023-10-19T00:55:51.162" v="14" actId="478"/>
      <pc:docMkLst>
        <pc:docMk/>
      </pc:docMkLst>
      <pc:sldMasterChg chg="addSp delSp modSp mod modSldLayout">
        <pc:chgData name="武田 洋樹" userId="e77c89d6-e1fa-460b-baa8-3d233d6eb2d7" providerId="ADAL" clId="{20F811C7-5D22-4E86-B389-C27DDFD47088}" dt="2023-10-19T00:55:51.162" v="14" actId="478"/>
        <pc:sldMasterMkLst>
          <pc:docMk/>
          <pc:sldMasterMk cId="3108563067" sldId="2147483651"/>
        </pc:sldMasterMkLst>
        <pc:spChg chg="del">
          <ac:chgData name="武田 洋樹" userId="e77c89d6-e1fa-460b-baa8-3d233d6eb2d7" providerId="ADAL" clId="{20F811C7-5D22-4E86-B389-C27DDFD47088}" dt="2023-10-19T00:54:53.981" v="2" actId="478"/>
          <ac:spMkLst>
            <pc:docMk/>
            <pc:sldMasterMk cId="3108563067" sldId="2147483651"/>
            <ac:spMk id="5" creationId="{44EFBD0C-D994-4BC1-AB88-73DC8B45136F}"/>
          </ac:spMkLst>
        </pc:spChg>
        <pc:spChg chg="del">
          <ac:chgData name="武田 洋樹" userId="e77c89d6-e1fa-460b-baa8-3d233d6eb2d7" providerId="ADAL" clId="{20F811C7-5D22-4E86-B389-C27DDFD47088}" dt="2023-10-19T00:54:50.529" v="1" actId="478"/>
          <ac:spMkLst>
            <pc:docMk/>
            <pc:sldMasterMk cId="3108563067" sldId="2147483651"/>
            <ac:spMk id="8" creationId="{00000000-0000-0000-0000-000000000000}"/>
          </ac:spMkLst>
        </pc:spChg>
        <pc:spChg chg="add mod">
          <ac:chgData name="武田 洋樹" userId="e77c89d6-e1fa-460b-baa8-3d233d6eb2d7" providerId="ADAL" clId="{20F811C7-5D22-4E86-B389-C27DDFD47088}" dt="2023-10-19T00:55:06.415" v="7" actId="403"/>
          <ac:spMkLst>
            <pc:docMk/>
            <pc:sldMasterMk cId="3108563067" sldId="2147483651"/>
            <ac:spMk id="14" creationId="{8FAF1953-DA3C-4F36-B55E-0E1B18E0C8E9}"/>
          </ac:spMkLst>
        </pc:spChg>
        <pc:spChg chg="add mod">
          <ac:chgData name="武田 洋樹" userId="e77c89d6-e1fa-460b-baa8-3d233d6eb2d7" providerId="ADAL" clId="{20F811C7-5D22-4E86-B389-C27DDFD47088}" dt="2023-10-19T00:55:23.222" v="13" actId="403"/>
          <ac:spMkLst>
            <pc:docMk/>
            <pc:sldMasterMk cId="3108563067" sldId="2147483651"/>
            <ac:spMk id="15" creationId="{333CE9D9-15F9-495D-95C5-DAD087C9341B}"/>
          </ac:spMkLst>
        </pc:spChg>
        <pc:sldLayoutChg chg="delSp mod">
          <pc:chgData name="武田 洋樹" userId="e77c89d6-e1fa-460b-baa8-3d233d6eb2d7" providerId="ADAL" clId="{20F811C7-5D22-4E86-B389-C27DDFD47088}" dt="2023-10-19T00:55:51.162" v="14" actId="478"/>
          <pc:sldLayoutMkLst>
            <pc:docMk/>
            <pc:sldMasterMk cId="3108563067" sldId="2147483651"/>
            <pc:sldLayoutMk cId="3027543485" sldId="2147483652"/>
          </pc:sldLayoutMkLst>
          <pc:spChg chg="del">
            <ac:chgData name="武田 洋樹" userId="e77c89d6-e1fa-460b-baa8-3d233d6eb2d7" providerId="ADAL" clId="{20F811C7-5D22-4E86-B389-C27DDFD47088}" dt="2023-10-19T00:55:51.162" v="14" actId="478"/>
            <ac:spMkLst>
              <pc:docMk/>
              <pc:sldMasterMk cId="3108563067" sldId="2147483651"/>
              <pc:sldLayoutMk cId="3027543485" sldId="2147483652"/>
              <ac:spMk id="9" creationId="{00000000-0000-0000-0000-000000000000}"/>
            </ac:spMkLst>
          </pc:spChg>
          <pc:spChg chg="del">
            <ac:chgData name="武田 洋樹" userId="e77c89d6-e1fa-460b-baa8-3d233d6eb2d7" providerId="ADAL" clId="{20F811C7-5D22-4E86-B389-C27DDFD47088}" dt="2023-10-19T00:54:42.534" v="0" actId="478"/>
            <ac:spMkLst>
              <pc:docMk/>
              <pc:sldMasterMk cId="3108563067" sldId="2147483651"/>
              <pc:sldLayoutMk cId="3027543485" sldId="2147483652"/>
              <ac:spMk id="24" creationId="{00000000-0000-0000-0000-000000000000}"/>
            </ac:spMkLst>
          </pc:spChg>
        </pc:sldLayoutChg>
      </pc:sldMasterChg>
    </pc:docChg>
  </pc:docChgLst>
  <pc:docChgLst>
    <pc:chgData name="武田 洋樹" userId="e77c89d6-e1fa-460b-baa8-3d233d6eb2d7" providerId="ADAL" clId="{4C781B7E-EEA5-4E9B-82AA-6E7604757578}"/>
    <pc:docChg chg="undo custSel addSld delSld modSld sldOrd">
      <pc:chgData name="武田 洋樹" userId="e77c89d6-e1fa-460b-baa8-3d233d6eb2d7" providerId="ADAL" clId="{4C781B7E-EEA5-4E9B-82AA-6E7604757578}" dt="2024-01-30T01:22:05.738" v="950" actId="403"/>
      <pc:docMkLst>
        <pc:docMk/>
      </pc:docMkLst>
      <pc:sldChg chg="del">
        <pc:chgData name="武田 洋樹" userId="e77c89d6-e1fa-460b-baa8-3d233d6eb2d7" providerId="ADAL" clId="{4C781B7E-EEA5-4E9B-82AA-6E7604757578}" dt="2024-01-29T09:13:40.715" v="156" actId="47"/>
        <pc:sldMkLst>
          <pc:docMk/>
          <pc:sldMk cId="3890604227" sldId="285"/>
        </pc:sldMkLst>
      </pc:sldChg>
      <pc:sldChg chg="del">
        <pc:chgData name="武田 洋樹" userId="e77c89d6-e1fa-460b-baa8-3d233d6eb2d7" providerId="ADAL" clId="{4C781B7E-EEA5-4E9B-82AA-6E7604757578}" dt="2024-01-29T09:13:41.358" v="157" actId="47"/>
        <pc:sldMkLst>
          <pc:docMk/>
          <pc:sldMk cId="3854229351" sldId="286"/>
        </pc:sldMkLst>
      </pc:sldChg>
      <pc:sldChg chg="del">
        <pc:chgData name="武田 洋樹" userId="e77c89d6-e1fa-460b-baa8-3d233d6eb2d7" providerId="ADAL" clId="{4C781B7E-EEA5-4E9B-82AA-6E7604757578}" dt="2024-01-29T09:13:42.145" v="158" actId="47"/>
        <pc:sldMkLst>
          <pc:docMk/>
          <pc:sldMk cId="612388113" sldId="287"/>
        </pc:sldMkLst>
      </pc:sldChg>
      <pc:sldChg chg="addSp delSp modSp mod">
        <pc:chgData name="武田 洋樹" userId="e77c89d6-e1fa-460b-baa8-3d233d6eb2d7" providerId="ADAL" clId="{4C781B7E-EEA5-4E9B-82AA-6E7604757578}" dt="2024-01-30T01:22:05.738" v="950" actId="403"/>
        <pc:sldMkLst>
          <pc:docMk/>
          <pc:sldMk cId="2536160413" sldId="491"/>
        </pc:sldMkLst>
        <pc:spChg chg="add del mod">
          <ac:chgData name="武田 洋樹" userId="e77c89d6-e1fa-460b-baa8-3d233d6eb2d7" providerId="ADAL" clId="{4C781B7E-EEA5-4E9B-82AA-6E7604757578}" dt="2024-01-29T08:59:19.727" v="1" actId="478"/>
          <ac:spMkLst>
            <pc:docMk/>
            <pc:sldMk cId="2536160413" sldId="491"/>
            <ac:spMk id="3" creationId="{1142AC4D-B85F-D87B-F3A9-4739B9CBBDDF}"/>
          </ac:spMkLst>
        </pc:spChg>
        <pc:spChg chg="mod">
          <ac:chgData name="武田 洋樹" userId="e77c89d6-e1fa-460b-baa8-3d233d6eb2d7" providerId="ADAL" clId="{4C781B7E-EEA5-4E9B-82AA-6E7604757578}" dt="2024-01-30T01:22:05.738" v="950" actId="403"/>
          <ac:spMkLst>
            <pc:docMk/>
            <pc:sldMk cId="2536160413" sldId="491"/>
            <ac:spMk id="5" creationId="{00000000-0000-0000-0000-000000000000}"/>
          </ac:spMkLst>
        </pc:spChg>
        <pc:spChg chg="del">
          <ac:chgData name="武田 洋樹" userId="e77c89d6-e1fa-460b-baa8-3d233d6eb2d7" providerId="ADAL" clId="{4C781B7E-EEA5-4E9B-82AA-6E7604757578}" dt="2024-01-29T08:59:17.829" v="0" actId="478"/>
          <ac:spMkLst>
            <pc:docMk/>
            <pc:sldMk cId="2536160413" sldId="491"/>
            <ac:spMk id="6" creationId="{00000000-0000-0000-0000-000000000000}"/>
          </ac:spMkLst>
        </pc:spChg>
        <pc:spChg chg="del">
          <ac:chgData name="武田 洋樹" userId="e77c89d6-e1fa-460b-baa8-3d233d6eb2d7" providerId="ADAL" clId="{4C781B7E-EEA5-4E9B-82AA-6E7604757578}" dt="2024-01-29T08:59:21.880" v="2" actId="478"/>
          <ac:spMkLst>
            <pc:docMk/>
            <pc:sldMk cId="2536160413" sldId="491"/>
            <ac:spMk id="7" creationId="{00000000-0000-0000-0000-000000000000}"/>
          </ac:spMkLst>
        </pc:spChg>
        <pc:spChg chg="add del mod">
          <ac:chgData name="武田 洋樹" userId="e77c89d6-e1fa-460b-baa8-3d233d6eb2d7" providerId="ADAL" clId="{4C781B7E-EEA5-4E9B-82AA-6E7604757578}" dt="2024-01-29T08:59:25.219" v="3" actId="478"/>
          <ac:spMkLst>
            <pc:docMk/>
            <pc:sldMk cId="2536160413" sldId="491"/>
            <ac:spMk id="8" creationId="{D2106B98-BD6E-DFD4-1619-C269D7C708F3}"/>
          </ac:spMkLst>
        </pc:spChg>
      </pc:sldChg>
      <pc:sldChg chg="del">
        <pc:chgData name="武田 洋樹" userId="e77c89d6-e1fa-460b-baa8-3d233d6eb2d7" providerId="ADAL" clId="{4C781B7E-EEA5-4E9B-82AA-6E7604757578}" dt="2024-01-29T09:13:38.787" v="152" actId="47"/>
        <pc:sldMkLst>
          <pc:docMk/>
          <pc:sldMk cId="2653660226" sldId="1682"/>
        </pc:sldMkLst>
      </pc:sldChg>
      <pc:sldChg chg="del">
        <pc:chgData name="武田 洋樹" userId="e77c89d6-e1fa-460b-baa8-3d233d6eb2d7" providerId="ADAL" clId="{4C781B7E-EEA5-4E9B-82AA-6E7604757578}" dt="2024-01-29T09:13:39.128" v="153" actId="47"/>
        <pc:sldMkLst>
          <pc:docMk/>
          <pc:sldMk cId="375394178" sldId="1684"/>
        </pc:sldMkLst>
      </pc:sldChg>
      <pc:sldChg chg="del">
        <pc:chgData name="武田 洋樹" userId="e77c89d6-e1fa-460b-baa8-3d233d6eb2d7" providerId="ADAL" clId="{4C781B7E-EEA5-4E9B-82AA-6E7604757578}" dt="2024-01-29T09:13:40.174" v="155" actId="47"/>
        <pc:sldMkLst>
          <pc:docMk/>
          <pc:sldMk cId="2864507309" sldId="1685"/>
        </pc:sldMkLst>
      </pc:sldChg>
      <pc:sldChg chg="del">
        <pc:chgData name="武田 洋樹" userId="e77c89d6-e1fa-460b-baa8-3d233d6eb2d7" providerId="ADAL" clId="{4C781B7E-EEA5-4E9B-82AA-6E7604757578}" dt="2024-01-29T09:13:39.691" v="154" actId="47"/>
        <pc:sldMkLst>
          <pc:docMk/>
          <pc:sldMk cId="668392292" sldId="1686"/>
        </pc:sldMkLst>
      </pc:sldChg>
      <pc:sldChg chg="addSp modSp new mod ord">
        <pc:chgData name="武田 洋樹" userId="e77c89d6-e1fa-460b-baa8-3d233d6eb2d7" providerId="ADAL" clId="{4C781B7E-EEA5-4E9B-82AA-6E7604757578}" dt="2024-01-30T01:21:43.537" v="947" actId="5793"/>
        <pc:sldMkLst>
          <pc:docMk/>
          <pc:sldMk cId="3173271615" sldId="1687"/>
        </pc:sldMkLst>
        <pc:spChg chg="mod">
          <ac:chgData name="武田 洋樹" userId="e77c89d6-e1fa-460b-baa8-3d233d6eb2d7" providerId="ADAL" clId="{4C781B7E-EEA5-4E9B-82AA-6E7604757578}" dt="2024-01-29T09:04:45.919" v="111" actId="20577"/>
          <ac:spMkLst>
            <pc:docMk/>
            <pc:sldMk cId="3173271615" sldId="1687"/>
            <ac:spMk id="2" creationId="{F6179242-6A61-ED0D-51B6-00BCDB569C4B}"/>
          </ac:spMkLst>
        </pc:spChg>
        <pc:spChg chg="add mod">
          <ac:chgData name="武田 洋樹" userId="e77c89d6-e1fa-460b-baa8-3d233d6eb2d7" providerId="ADAL" clId="{4C781B7E-EEA5-4E9B-82AA-6E7604757578}" dt="2024-01-30T01:21:43.537" v="947" actId="5793"/>
          <ac:spMkLst>
            <pc:docMk/>
            <pc:sldMk cId="3173271615" sldId="1687"/>
            <ac:spMk id="4" creationId="{6151587D-5BCF-9F33-BDF3-804E400462F9}"/>
          </ac:spMkLst>
        </pc:spChg>
      </pc:sldChg>
      <pc:sldChg chg="new del">
        <pc:chgData name="武田 洋樹" userId="e77c89d6-e1fa-460b-baa8-3d233d6eb2d7" providerId="ADAL" clId="{4C781B7E-EEA5-4E9B-82AA-6E7604757578}" dt="2024-01-29T08:59:44.928" v="20" actId="47"/>
        <pc:sldMkLst>
          <pc:docMk/>
          <pc:sldMk cId="3771305884" sldId="1687"/>
        </pc:sldMkLst>
      </pc:sldChg>
      <pc:sldChg chg="addSp delSp modSp new mod">
        <pc:chgData name="武田 洋樹" userId="e77c89d6-e1fa-460b-baa8-3d233d6eb2d7" providerId="ADAL" clId="{4C781B7E-EEA5-4E9B-82AA-6E7604757578}" dt="2024-01-29T09:14:29.412" v="168" actId="1076"/>
        <pc:sldMkLst>
          <pc:docMk/>
          <pc:sldMk cId="1763112295" sldId="1688"/>
        </pc:sldMkLst>
        <pc:spChg chg="del">
          <ac:chgData name="武田 洋樹" userId="e77c89d6-e1fa-460b-baa8-3d233d6eb2d7" providerId="ADAL" clId="{4C781B7E-EEA5-4E9B-82AA-6E7604757578}" dt="2024-01-29T09:13:28.991" v="149" actId="478"/>
          <ac:spMkLst>
            <pc:docMk/>
            <pc:sldMk cId="1763112295" sldId="1688"/>
            <ac:spMk id="2" creationId="{26E83F77-560B-ACD4-0870-851A8883B94D}"/>
          </ac:spMkLst>
        </pc:spChg>
        <pc:spChg chg="add mod">
          <ac:chgData name="武田 洋樹" userId="e77c89d6-e1fa-460b-baa8-3d233d6eb2d7" providerId="ADAL" clId="{4C781B7E-EEA5-4E9B-82AA-6E7604757578}" dt="2024-01-29T09:14:29.412" v="168" actId="1076"/>
          <ac:spMkLst>
            <pc:docMk/>
            <pc:sldMk cId="1763112295" sldId="1688"/>
            <ac:spMk id="5" creationId="{FFDDC0FF-A32A-46B0-0A67-D91C112BF86E}"/>
          </ac:spMkLst>
        </pc:spChg>
        <pc:spChg chg="add del mod">
          <ac:chgData name="武田 洋樹" userId="e77c89d6-e1fa-460b-baa8-3d233d6eb2d7" providerId="ADAL" clId="{4C781B7E-EEA5-4E9B-82AA-6E7604757578}" dt="2024-01-29T09:14:08.251" v="160"/>
          <ac:spMkLst>
            <pc:docMk/>
            <pc:sldMk cId="1763112295" sldId="1688"/>
            <ac:spMk id="6" creationId="{F42DD20C-7098-171F-6088-55855BF387DE}"/>
          </ac:spMkLst>
        </pc:spChg>
        <pc:picChg chg="add mod">
          <ac:chgData name="武田 洋樹" userId="e77c89d6-e1fa-460b-baa8-3d233d6eb2d7" providerId="ADAL" clId="{4C781B7E-EEA5-4E9B-82AA-6E7604757578}" dt="2024-01-29T09:12:44.698" v="134" actId="1035"/>
          <ac:picMkLst>
            <pc:docMk/>
            <pc:sldMk cId="1763112295" sldId="1688"/>
            <ac:picMk id="4" creationId="{3DB62334-5A25-97E5-0755-38A6D36A6004}"/>
          </ac:picMkLst>
        </pc:picChg>
      </pc:sldChg>
      <pc:sldChg chg="addSp delSp modSp new mod">
        <pc:chgData name="武田 洋樹" userId="e77c89d6-e1fa-460b-baa8-3d233d6eb2d7" providerId="ADAL" clId="{4C781B7E-EEA5-4E9B-82AA-6E7604757578}" dt="2024-01-30T01:20:31.042" v="925" actId="20577"/>
        <pc:sldMkLst>
          <pc:docMk/>
          <pc:sldMk cId="3749921837" sldId="1689"/>
        </pc:sldMkLst>
        <pc:spChg chg="mod">
          <ac:chgData name="武田 洋樹" userId="e77c89d6-e1fa-460b-baa8-3d233d6eb2d7" providerId="ADAL" clId="{4C781B7E-EEA5-4E9B-82AA-6E7604757578}" dt="2024-01-30T01:20:31.042" v="925" actId="20577"/>
          <ac:spMkLst>
            <pc:docMk/>
            <pc:sldMk cId="3749921837" sldId="1689"/>
            <ac:spMk id="2" creationId="{5AD83BE7-89DE-13FA-7E87-ECD3984AABC0}"/>
          </ac:spMkLst>
        </pc:spChg>
        <pc:spChg chg="mod">
          <ac:chgData name="武田 洋樹" userId="e77c89d6-e1fa-460b-baa8-3d233d6eb2d7" providerId="ADAL" clId="{4C781B7E-EEA5-4E9B-82AA-6E7604757578}" dt="2024-01-30T01:17:35.670" v="792"/>
          <ac:spMkLst>
            <pc:docMk/>
            <pc:sldMk cId="3749921837" sldId="1689"/>
            <ac:spMk id="7" creationId="{B3520575-6B68-200E-30D8-95CF7A0E8D68}"/>
          </ac:spMkLst>
        </pc:spChg>
        <pc:spChg chg="mod">
          <ac:chgData name="武田 洋樹" userId="e77c89d6-e1fa-460b-baa8-3d233d6eb2d7" providerId="ADAL" clId="{4C781B7E-EEA5-4E9B-82AA-6E7604757578}" dt="2024-01-30T01:17:35.670" v="792"/>
          <ac:spMkLst>
            <pc:docMk/>
            <pc:sldMk cId="3749921837" sldId="1689"/>
            <ac:spMk id="8" creationId="{BD4E2EF2-E024-0B12-65FB-7EA6140C79EC}"/>
          </ac:spMkLst>
        </pc:spChg>
        <pc:spChg chg="mod">
          <ac:chgData name="武田 洋樹" userId="e77c89d6-e1fa-460b-baa8-3d233d6eb2d7" providerId="ADAL" clId="{4C781B7E-EEA5-4E9B-82AA-6E7604757578}" dt="2024-01-30T01:20:14.822" v="904" actId="207"/>
          <ac:spMkLst>
            <pc:docMk/>
            <pc:sldMk cId="3749921837" sldId="1689"/>
            <ac:spMk id="9" creationId="{578130B3-02EC-9712-0483-D435ABFD04A0}"/>
          </ac:spMkLst>
        </pc:spChg>
        <pc:spChg chg="mod">
          <ac:chgData name="武田 洋樹" userId="e77c89d6-e1fa-460b-baa8-3d233d6eb2d7" providerId="ADAL" clId="{4C781B7E-EEA5-4E9B-82AA-6E7604757578}" dt="2024-01-30T01:17:35.670" v="792"/>
          <ac:spMkLst>
            <pc:docMk/>
            <pc:sldMk cId="3749921837" sldId="1689"/>
            <ac:spMk id="11" creationId="{12980EDE-A9B1-E8B6-E881-3A0DCF0B3A28}"/>
          </ac:spMkLst>
        </pc:spChg>
        <pc:spChg chg="mod">
          <ac:chgData name="武田 洋樹" userId="e77c89d6-e1fa-460b-baa8-3d233d6eb2d7" providerId="ADAL" clId="{4C781B7E-EEA5-4E9B-82AA-6E7604757578}" dt="2024-01-30T01:17:35.670" v="792"/>
          <ac:spMkLst>
            <pc:docMk/>
            <pc:sldMk cId="3749921837" sldId="1689"/>
            <ac:spMk id="12" creationId="{A133B931-EEC4-0EE6-1B26-418E8EAF227A}"/>
          </ac:spMkLst>
        </pc:spChg>
        <pc:spChg chg="mod">
          <ac:chgData name="武田 洋樹" userId="e77c89d6-e1fa-460b-baa8-3d233d6eb2d7" providerId="ADAL" clId="{4C781B7E-EEA5-4E9B-82AA-6E7604757578}" dt="2024-01-30T01:17:35.670" v="792"/>
          <ac:spMkLst>
            <pc:docMk/>
            <pc:sldMk cId="3749921837" sldId="1689"/>
            <ac:spMk id="13" creationId="{4AA8CDAB-03E7-FC76-DD96-2C8A96000DC5}"/>
          </ac:spMkLst>
        </pc:spChg>
        <pc:spChg chg="mod">
          <ac:chgData name="武田 洋樹" userId="e77c89d6-e1fa-460b-baa8-3d233d6eb2d7" providerId="ADAL" clId="{4C781B7E-EEA5-4E9B-82AA-6E7604757578}" dt="2024-01-30T01:17:35.670" v="792"/>
          <ac:spMkLst>
            <pc:docMk/>
            <pc:sldMk cId="3749921837" sldId="1689"/>
            <ac:spMk id="15" creationId="{F3BB5B74-D2D3-D8DF-3D64-6D7F638E8E2A}"/>
          </ac:spMkLst>
        </pc:spChg>
        <pc:spChg chg="mod">
          <ac:chgData name="武田 洋樹" userId="e77c89d6-e1fa-460b-baa8-3d233d6eb2d7" providerId="ADAL" clId="{4C781B7E-EEA5-4E9B-82AA-6E7604757578}" dt="2024-01-30T01:17:35.670" v="792"/>
          <ac:spMkLst>
            <pc:docMk/>
            <pc:sldMk cId="3749921837" sldId="1689"/>
            <ac:spMk id="16" creationId="{407AFEAA-009A-FA9C-8DEB-8611B861BA1E}"/>
          </ac:spMkLst>
        </pc:spChg>
        <pc:spChg chg="mod">
          <ac:chgData name="武田 洋樹" userId="e77c89d6-e1fa-460b-baa8-3d233d6eb2d7" providerId="ADAL" clId="{4C781B7E-EEA5-4E9B-82AA-6E7604757578}" dt="2024-01-30T01:17:35.670" v="792"/>
          <ac:spMkLst>
            <pc:docMk/>
            <pc:sldMk cId="3749921837" sldId="1689"/>
            <ac:spMk id="17" creationId="{F9ED4E79-6257-D1C2-2968-9A5FAB4A3123}"/>
          </ac:spMkLst>
        </pc:spChg>
        <pc:spChg chg="mod">
          <ac:chgData name="武田 洋樹" userId="e77c89d6-e1fa-460b-baa8-3d233d6eb2d7" providerId="ADAL" clId="{4C781B7E-EEA5-4E9B-82AA-6E7604757578}" dt="2024-01-30T01:17:35.670" v="792"/>
          <ac:spMkLst>
            <pc:docMk/>
            <pc:sldMk cId="3749921837" sldId="1689"/>
            <ac:spMk id="19" creationId="{D6A63372-DAC6-9990-8BD8-3F836BEEB3DF}"/>
          </ac:spMkLst>
        </pc:spChg>
        <pc:spChg chg="mod">
          <ac:chgData name="武田 洋樹" userId="e77c89d6-e1fa-460b-baa8-3d233d6eb2d7" providerId="ADAL" clId="{4C781B7E-EEA5-4E9B-82AA-6E7604757578}" dt="2024-01-30T01:17:35.670" v="792"/>
          <ac:spMkLst>
            <pc:docMk/>
            <pc:sldMk cId="3749921837" sldId="1689"/>
            <ac:spMk id="20" creationId="{FCF722B7-FE3E-3C52-2947-3C0BCEEEAACE}"/>
          </ac:spMkLst>
        </pc:spChg>
        <pc:spChg chg="mod">
          <ac:chgData name="武田 洋樹" userId="e77c89d6-e1fa-460b-baa8-3d233d6eb2d7" providerId="ADAL" clId="{4C781B7E-EEA5-4E9B-82AA-6E7604757578}" dt="2024-01-30T01:17:35.670" v="792"/>
          <ac:spMkLst>
            <pc:docMk/>
            <pc:sldMk cId="3749921837" sldId="1689"/>
            <ac:spMk id="21" creationId="{9D45B2AB-E48F-8D8E-2DFF-FD5F87BBF446}"/>
          </ac:spMkLst>
        </pc:spChg>
        <pc:spChg chg="mod">
          <ac:chgData name="武田 洋樹" userId="e77c89d6-e1fa-460b-baa8-3d233d6eb2d7" providerId="ADAL" clId="{4C781B7E-EEA5-4E9B-82AA-6E7604757578}" dt="2024-01-30T01:17:35.670" v="792"/>
          <ac:spMkLst>
            <pc:docMk/>
            <pc:sldMk cId="3749921837" sldId="1689"/>
            <ac:spMk id="23" creationId="{304E650A-1ACD-F37B-6D86-E4A915A79AD2}"/>
          </ac:spMkLst>
        </pc:spChg>
        <pc:spChg chg="mod">
          <ac:chgData name="武田 洋樹" userId="e77c89d6-e1fa-460b-baa8-3d233d6eb2d7" providerId="ADAL" clId="{4C781B7E-EEA5-4E9B-82AA-6E7604757578}" dt="2024-01-30T01:17:35.670" v="792"/>
          <ac:spMkLst>
            <pc:docMk/>
            <pc:sldMk cId="3749921837" sldId="1689"/>
            <ac:spMk id="24" creationId="{2A23F815-FDAB-8FEF-8A12-64900E5F0031}"/>
          </ac:spMkLst>
        </pc:spChg>
        <pc:spChg chg="mod">
          <ac:chgData name="武田 洋樹" userId="e77c89d6-e1fa-460b-baa8-3d233d6eb2d7" providerId="ADAL" clId="{4C781B7E-EEA5-4E9B-82AA-6E7604757578}" dt="2024-01-30T01:17:35.670" v="792"/>
          <ac:spMkLst>
            <pc:docMk/>
            <pc:sldMk cId="3749921837" sldId="1689"/>
            <ac:spMk id="25" creationId="{10B8DAEA-B5D5-6E87-56F3-09D3C7DF7F0B}"/>
          </ac:spMkLst>
        </pc:spChg>
        <pc:spChg chg="mod">
          <ac:chgData name="武田 洋樹" userId="e77c89d6-e1fa-460b-baa8-3d233d6eb2d7" providerId="ADAL" clId="{4C781B7E-EEA5-4E9B-82AA-6E7604757578}" dt="2024-01-30T01:17:35.670" v="792"/>
          <ac:spMkLst>
            <pc:docMk/>
            <pc:sldMk cId="3749921837" sldId="1689"/>
            <ac:spMk id="27" creationId="{2E0596A5-36F8-02DC-D811-60FC0B339C98}"/>
          </ac:spMkLst>
        </pc:spChg>
        <pc:spChg chg="mod">
          <ac:chgData name="武田 洋樹" userId="e77c89d6-e1fa-460b-baa8-3d233d6eb2d7" providerId="ADAL" clId="{4C781B7E-EEA5-4E9B-82AA-6E7604757578}" dt="2024-01-30T01:17:35.670" v="792"/>
          <ac:spMkLst>
            <pc:docMk/>
            <pc:sldMk cId="3749921837" sldId="1689"/>
            <ac:spMk id="28" creationId="{736B6F29-DF6B-BA5A-3B12-5E588F995442}"/>
          </ac:spMkLst>
        </pc:spChg>
        <pc:spChg chg="mod">
          <ac:chgData name="武田 洋樹" userId="e77c89d6-e1fa-460b-baa8-3d233d6eb2d7" providerId="ADAL" clId="{4C781B7E-EEA5-4E9B-82AA-6E7604757578}" dt="2024-01-30T01:17:35.670" v="792"/>
          <ac:spMkLst>
            <pc:docMk/>
            <pc:sldMk cId="3749921837" sldId="1689"/>
            <ac:spMk id="29" creationId="{FE7ABC7E-C33A-E631-7891-76BA8F3747AA}"/>
          </ac:spMkLst>
        </pc:spChg>
        <pc:spChg chg="mod">
          <ac:chgData name="武田 洋樹" userId="e77c89d6-e1fa-460b-baa8-3d233d6eb2d7" providerId="ADAL" clId="{4C781B7E-EEA5-4E9B-82AA-6E7604757578}" dt="2024-01-30T01:17:35.670" v="792"/>
          <ac:spMkLst>
            <pc:docMk/>
            <pc:sldMk cId="3749921837" sldId="1689"/>
            <ac:spMk id="31" creationId="{5969EA95-B92F-C5A4-8F55-1D0DFCDE4404}"/>
          </ac:spMkLst>
        </pc:spChg>
        <pc:spChg chg="mod">
          <ac:chgData name="武田 洋樹" userId="e77c89d6-e1fa-460b-baa8-3d233d6eb2d7" providerId="ADAL" clId="{4C781B7E-EEA5-4E9B-82AA-6E7604757578}" dt="2024-01-30T01:17:35.670" v="792"/>
          <ac:spMkLst>
            <pc:docMk/>
            <pc:sldMk cId="3749921837" sldId="1689"/>
            <ac:spMk id="32" creationId="{539BC848-D926-C63B-2493-0F7CC3ACC0FD}"/>
          </ac:spMkLst>
        </pc:spChg>
        <pc:spChg chg="mod">
          <ac:chgData name="武田 洋樹" userId="e77c89d6-e1fa-460b-baa8-3d233d6eb2d7" providerId="ADAL" clId="{4C781B7E-EEA5-4E9B-82AA-6E7604757578}" dt="2024-01-30T01:17:35.670" v="792"/>
          <ac:spMkLst>
            <pc:docMk/>
            <pc:sldMk cId="3749921837" sldId="1689"/>
            <ac:spMk id="33" creationId="{5B212B3F-136D-E4B2-C8AC-520ACEA9CDD5}"/>
          </ac:spMkLst>
        </pc:spChg>
        <pc:spChg chg="mod">
          <ac:chgData name="武田 洋樹" userId="e77c89d6-e1fa-460b-baa8-3d233d6eb2d7" providerId="ADAL" clId="{4C781B7E-EEA5-4E9B-82AA-6E7604757578}" dt="2024-01-30T01:17:35.670" v="792"/>
          <ac:spMkLst>
            <pc:docMk/>
            <pc:sldMk cId="3749921837" sldId="1689"/>
            <ac:spMk id="35" creationId="{1E9867C5-3B50-C519-C6F0-4F80217D4F87}"/>
          </ac:spMkLst>
        </pc:spChg>
        <pc:spChg chg="mod">
          <ac:chgData name="武田 洋樹" userId="e77c89d6-e1fa-460b-baa8-3d233d6eb2d7" providerId="ADAL" clId="{4C781B7E-EEA5-4E9B-82AA-6E7604757578}" dt="2024-01-30T01:17:35.670" v="792"/>
          <ac:spMkLst>
            <pc:docMk/>
            <pc:sldMk cId="3749921837" sldId="1689"/>
            <ac:spMk id="36" creationId="{BB4B60A3-D418-F606-59B8-A062DF8EE194}"/>
          </ac:spMkLst>
        </pc:spChg>
        <pc:spChg chg="mod">
          <ac:chgData name="武田 洋樹" userId="e77c89d6-e1fa-460b-baa8-3d233d6eb2d7" providerId="ADAL" clId="{4C781B7E-EEA5-4E9B-82AA-6E7604757578}" dt="2024-01-30T01:17:35.670" v="792"/>
          <ac:spMkLst>
            <pc:docMk/>
            <pc:sldMk cId="3749921837" sldId="1689"/>
            <ac:spMk id="37" creationId="{AC7C19BC-B777-8F81-775D-99192C02A8F0}"/>
          </ac:spMkLst>
        </pc:spChg>
        <pc:spChg chg="add mod">
          <ac:chgData name="武田 洋樹" userId="e77c89d6-e1fa-460b-baa8-3d233d6eb2d7" providerId="ADAL" clId="{4C781B7E-EEA5-4E9B-82AA-6E7604757578}" dt="2024-01-30T01:17:40.859" v="793" actId="1076"/>
          <ac:spMkLst>
            <pc:docMk/>
            <pc:sldMk cId="3749921837" sldId="1689"/>
            <ac:spMk id="38" creationId="{C61D2BE3-2D63-AC9C-7581-B0268CDD6311}"/>
          </ac:spMkLst>
        </pc:spChg>
        <pc:spChg chg="add mod">
          <ac:chgData name="武田 洋樹" userId="e77c89d6-e1fa-460b-baa8-3d233d6eb2d7" providerId="ADAL" clId="{4C781B7E-EEA5-4E9B-82AA-6E7604757578}" dt="2024-01-30T01:17:40.859" v="793" actId="1076"/>
          <ac:spMkLst>
            <pc:docMk/>
            <pc:sldMk cId="3749921837" sldId="1689"/>
            <ac:spMk id="39" creationId="{B8541675-5121-AE98-786D-AAAD6C364EE5}"/>
          </ac:spMkLst>
        </pc:spChg>
        <pc:spChg chg="add mod">
          <ac:chgData name="武田 洋樹" userId="e77c89d6-e1fa-460b-baa8-3d233d6eb2d7" providerId="ADAL" clId="{4C781B7E-EEA5-4E9B-82AA-6E7604757578}" dt="2024-01-30T01:17:40.859" v="793" actId="1076"/>
          <ac:spMkLst>
            <pc:docMk/>
            <pc:sldMk cId="3749921837" sldId="1689"/>
            <ac:spMk id="40" creationId="{DB2F78CA-F3F3-407C-7FD0-51ED012AE58D}"/>
          </ac:spMkLst>
        </pc:spChg>
        <pc:spChg chg="add mod">
          <ac:chgData name="武田 洋樹" userId="e77c89d6-e1fa-460b-baa8-3d233d6eb2d7" providerId="ADAL" clId="{4C781B7E-EEA5-4E9B-82AA-6E7604757578}" dt="2024-01-30T01:17:40.859" v="793" actId="1076"/>
          <ac:spMkLst>
            <pc:docMk/>
            <pc:sldMk cId="3749921837" sldId="1689"/>
            <ac:spMk id="41" creationId="{38075BA9-F2A6-C467-493F-EE5AB66C7B5F}"/>
          </ac:spMkLst>
        </pc:spChg>
        <pc:spChg chg="add mod">
          <ac:chgData name="武田 洋樹" userId="e77c89d6-e1fa-460b-baa8-3d233d6eb2d7" providerId="ADAL" clId="{4C781B7E-EEA5-4E9B-82AA-6E7604757578}" dt="2024-01-30T01:17:40.859" v="793" actId="1076"/>
          <ac:spMkLst>
            <pc:docMk/>
            <pc:sldMk cId="3749921837" sldId="1689"/>
            <ac:spMk id="42" creationId="{2C7FC1A8-2164-5765-7D65-32972C4EE7A8}"/>
          </ac:spMkLst>
        </pc:spChg>
        <pc:spChg chg="add mod">
          <ac:chgData name="武田 洋樹" userId="e77c89d6-e1fa-460b-baa8-3d233d6eb2d7" providerId="ADAL" clId="{4C781B7E-EEA5-4E9B-82AA-6E7604757578}" dt="2024-01-30T01:17:40.859" v="793" actId="1076"/>
          <ac:spMkLst>
            <pc:docMk/>
            <pc:sldMk cId="3749921837" sldId="1689"/>
            <ac:spMk id="43" creationId="{3CD1F855-08C7-619E-0249-02A0CA4A6725}"/>
          </ac:spMkLst>
        </pc:spChg>
        <pc:spChg chg="add mod">
          <ac:chgData name="武田 洋樹" userId="e77c89d6-e1fa-460b-baa8-3d233d6eb2d7" providerId="ADAL" clId="{4C781B7E-EEA5-4E9B-82AA-6E7604757578}" dt="2024-01-30T01:17:40.859" v="793" actId="1076"/>
          <ac:spMkLst>
            <pc:docMk/>
            <pc:sldMk cId="3749921837" sldId="1689"/>
            <ac:spMk id="44" creationId="{003600C2-F155-D3AC-D747-ED23BC698182}"/>
          </ac:spMkLst>
        </pc:spChg>
        <pc:spChg chg="add mod">
          <ac:chgData name="武田 洋樹" userId="e77c89d6-e1fa-460b-baa8-3d233d6eb2d7" providerId="ADAL" clId="{4C781B7E-EEA5-4E9B-82AA-6E7604757578}" dt="2024-01-30T01:17:40.859" v="793" actId="1076"/>
          <ac:spMkLst>
            <pc:docMk/>
            <pc:sldMk cId="3749921837" sldId="1689"/>
            <ac:spMk id="45" creationId="{B9D5B28B-4D3D-0A05-D331-74D674A9C0E6}"/>
          </ac:spMkLst>
        </pc:spChg>
        <pc:spChg chg="add mod">
          <ac:chgData name="武田 洋樹" userId="e77c89d6-e1fa-460b-baa8-3d233d6eb2d7" providerId="ADAL" clId="{4C781B7E-EEA5-4E9B-82AA-6E7604757578}" dt="2024-01-30T01:17:40.859" v="793" actId="1076"/>
          <ac:spMkLst>
            <pc:docMk/>
            <pc:sldMk cId="3749921837" sldId="1689"/>
            <ac:spMk id="46" creationId="{2CB849C6-4DED-24E3-482C-53B5BA3C32B6}"/>
          </ac:spMkLst>
        </pc:spChg>
        <pc:spChg chg="add mod">
          <ac:chgData name="武田 洋樹" userId="e77c89d6-e1fa-460b-baa8-3d233d6eb2d7" providerId="ADAL" clId="{4C781B7E-EEA5-4E9B-82AA-6E7604757578}" dt="2024-01-30T01:17:40.859" v="793" actId="1076"/>
          <ac:spMkLst>
            <pc:docMk/>
            <pc:sldMk cId="3749921837" sldId="1689"/>
            <ac:spMk id="47" creationId="{9845D60E-9631-8B5E-9869-5484E38063E5}"/>
          </ac:spMkLst>
        </pc:spChg>
        <pc:spChg chg="add mod">
          <ac:chgData name="武田 洋樹" userId="e77c89d6-e1fa-460b-baa8-3d233d6eb2d7" providerId="ADAL" clId="{4C781B7E-EEA5-4E9B-82AA-6E7604757578}" dt="2024-01-30T01:17:40.859" v="793" actId="1076"/>
          <ac:spMkLst>
            <pc:docMk/>
            <pc:sldMk cId="3749921837" sldId="1689"/>
            <ac:spMk id="48" creationId="{EB6DEC02-F977-BD9B-360F-871FA7B3AB56}"/>
          </ac:spMkLst>
        </pc:spChg>
        <pc:spChg chg="add mod">
          <ac:chgData name="武田 洋樹" userId="e77c89d6-e1fa-460b-baa8-3d233d6eb2d7" providerId="ADAL" clId="{4C781B7E-EEA5-4E9B-82AA-6E7604757578}" dt="2024-01-30T01:17:40.859" v="793" actId="1076"/>
          <ac:spMkLst>
            <pc:docMk/>
            <pc:sldMk cId="3749921837" sldId="1689"/>
            <ac:spMk id="49" creationId="{94B60C1F-5A20-935E-2B3D-3DE6B6676858}"/>
          </ac:spMkLst>
        </pc:spChg>
        <pc:spChg chg="add mod">
          <ac:chgData name="武田 洋樹" userId="e77c89d6-e1fa-460b-baa8-3d233d6eb2d7" providerId="ADAL" clId="{4C781B7E-EEA5-4E9B-82AA-6E7604757578}" dt="2024-01-30T01:17:40.859" v="793" actId="1076"/>
          <ac:spMkLst>
            <pc:docMk/>
            <pc:sldMk cId="3749921837" sldId="1689"/>
            <ac:spMk id="50" creationId="{CE503E91-A1A3-9343-C3E9-4DC5DB515515}"/>
          </ac:spMkLst>
        </pc:spChg>
        <pc:spChg chg="add mod">
          <ac:chgData name="武田 洋樹" userId="e77c89d6-e1fa-460b-baa8-3d233d6eb2d7" providerId="ADAL" clId="{4C781B7E-EEA5-4E9B-82AA-6E7604757578}" dt="2024-01-30T01:17:40.859" v="793" actId="1076"/>
          <ac:spMkLst>
            <pc:docMk/>
            <pc:sldMk cId="3749921837" sldId="1689"/>
            <ac:spMk id="51" creationId="{16251E96-37E9-506A-02CC-DCF5102F2300}"/>
          </ac:spMkLst>
        </pc:spChg>
        <pc:spChg chg="add mod">
          <ac:chgData name="武田 洋樹" userId="e77c89d6-e1fa-460b-baa8-3d233d6eb2d7" providerId="ADAL" clId="{4C781B7E-EEA5-4E9B-82AA-6E7604757578}" dt="2024-01-30T01:17:40.859" v="793" actId="1076"/>
          <ac:spMkLst>
            <pc:docMk/>
            <pc:sldMk cId="3749921837" sldId="1689"/>
            <ac:spMk id="54" creationId="{D10C16B7-923F-8B19-7229-CC7D71F84286}"/>
          </ac:spMkLst>
        </pc:spChg>
        <pc:spChg chg="add mod">
          <ac:chgData name="武田 洋樹" userId="e77c89d6-e1fa-460b-baa8-3d233d6eb2d7" providerId="ADAL" clId="{4C781B7E-EEA5-4E9B-82AA-6E7604757578}" dt="2024-01-30T01:17:40.859" v="793" actId="1076"/>
          <ac:spMkLst>
            <pc:docMk/>
            <pc:sldMk cId="3749921837" sldId="1689"/>
            <ac:spMk id="55" creationId="{554940A5-55D1-3A34-B584-0A8852648583}"/>
          </ac:spMkLst>
        </pc:spChg>
        <pc:spChg chg="add mod">
          <ac:chgData name="武田 洋樹" userId="e77c89d6-e1fa-460b-baa8-3d233d6eb2d7" providerId="ADAL" clId="{4C781B7E-EEA5-4E9B-82AA-6E7604757578}" dt="2024-01-30T01:17:40.859" v="793" actId="1076"/>
          <ac:spMkLst>
            <pc:docMk/>
            <pc:sldMk cId="3749921837" sldId="1689"/>
            <ac:spMk id="56" creationId="{52A45BE5-83CD-7651-FB4F-D28B883BCBD6}"/>
          </ac:spMkLst>
        </pc:spChg>
        <pc:spChg chg="add mod">
          <ac:chgData name="武田 洋樹" userId="e77c89d6-e1fa-460b-baa8-3d233d6eb2d7" providerId="ADAL" clId="{4C781B7E-EEA5-4E9B-82AA-6E7604757578}" dt="2024-01-30T01:17:40.859" v="793" actId="1076"/>
          <ac:spMkLst>
            <pc:docMk/>
            <pc:sldMk cId="3749921837" sldId="1689"/>
            <ac:spMk id="57" creationId="{9D39B7F6-6BAB-7918-8C1D-E03796CEF71E}"/>
          </ac:spMkLst>
        </pc:spChg>
        <pc:spChg chg="add mod">
          <ac:chgData name="武田 洋樹" userId="e77c89d6-e1fa-460b-baa8-3d233d6eb2d7" providerId="ADAL" clId="{4C781B7E-EEA5-4E9B-82AA-6E7604757578}" dt="2024-01-30T01:17:40.859" v="793" actId="1076"/>
          <ac:spMkLst>
            <pc:docMk/>
            <pc:sldMk cId="3749921837" sldId="1689"/>
            <ac:spMk id="58" creationId="{3F6621D6-0781-8E06-530B-F6EDAF7C7146}"/>
          </ac:spMkLst>
        </pc:spChg>
        <pc:spChg chg="add mod">
          <ac:chgData name="武田 洋樹" userId="e77c89d6-e1fa-460b-baa8-3d233d6eb2d7" providerId="ADAL" clId="{4C781B7E-EEA5-4E9B-82AA-6E7604757578}" dt="2024-01-30T01:17:40.859" v="793" actId="1076"/>
          <ac:spMkLst>
            <pc:docMk/>
            <pc:sldMk cId="3749921837" sldId="1689"/>
            <ac:spMk id="59" creationId="{FA4D2FCD-B3A0-0095-4E3F-2840B2E69EB9}"/>
          </ac:spMkLst>
        </pc:spChg>
        <pc:spChg chg="add del mod">
          <ac:chgData name="武田 洋樹" userId="e77c89d6-e1fa-460b-baa8-3d233d6eb2d7" providerId="ADAL" clId="{4C781B7E-EEA5-4E9B-82AA-6E7604757578}" dt="2024-01-30T01:19:09.907" v="892" actId="478"/>
          <ac:spMkLst>
            <pc:docMk/>
            <pc:sldMk cId="3749921837" sldId="1689"/>
            <ac:spMk id="60" creationId="{8B85F363-26E5-A4F8-231F-02141D54BA63}"/>
          </ac:spMkLst>
        </pc:spChg>
        <pc:spChg chg="add mod">
          <ac:chgData name="武田 洋樹" userId="e77c89d6-e1fa-460b-baa8-3d233d6eb2d7" providerId="ADAL" clId="{4C781B7E-EEA5-4E9B-82AA-6E7604757578}" dt="2024-01-30T01:19:52.841" v="901" actId="1076"/>
          <ac:spMkLst>
            <pc:docMk/>
            <pc:sldMk cId="3749921837" sldId="1689"/>
            <ac:spMk id="61" creationId="{C2FFE412-5DEA-554C-16F9-6174E6CBF07F}"/>
          </ac:spMkLst>
        </pc:spChg>
        <pc:spChg chg="add mod">
          <ac:chgData name="武田 洋樹" userId="e77c89d6-e1fa-460b-baa8-3d233d6eb2d7" providerId="ADAL" clId="{4C781B7E-EEA5-4E9B-82AA-6E7604757578}" dt="2024-01-30T01:18:27.328" v="852" actId="1038"/>
          <ac:spMkLst>
            <pc:docMk/>
            <pc:sldMk cId="3749921837" sldId="1689"/>
            <ac:spMk id="63" creationId="{3C664DA6-C03C-EE3B-B82F-63536DD868AC}"/>
          </ac:spMkLst>
        </pc:spChg>
        <pc:spChg chg="add mod">
          <ac:chgData name="武田 洋樹" userId="e77c89d6-e1fa-460b-baa8-3d233d6eb2d7" providerId="ADAL" clId="{4C781B7E-EEA5-4E9B-82AA-6E7604757578}" dt="2024-01-30T01:18:33.629" v="868" actId="1037"/>
          <ac:spMkLst>
            <pc:docMk/>
            <pc:sldMk cId="3749921837" sldId="1689"/>
            <ac:spMk id="64" creationId="{449B24CF-D011-61DF-CD37-B929C9923AC2}"/>
          </ac:spMkLst>
        </pc:spChg>
        <pc:spChg chg="add del mod">
          <ac:chgData name="武田 洋樹" userId="e77c89d6-e1fa-460b-baa8-3d233d6eb2d7" providerId="ADAL" clId="{4C781B7E-EEA5-4E9B-82AA-6E7604757578}" dt="2024-01-30T01:20:01.120" v="902" actId="478"/>
          <ac:spMkLst>
            <pc:docMk/>
            <pc:sldMk cId="3749921837" sldId="1689"/>
            <ac:spMk id="66" creationId="{5A86A3FC-092E-8E71-597D-EB10FF2AC249}"/>
          </ac:spMkLst>
        </pc:spChg>
        <pc:spChg chg="add del mod">
          <ac:chgData name="武田 洋樹" userId="e77c89d6-e1fa-460b-baa8-3d233d6eb2d7" providerId="ADAL" clId="{4C781B7E-EEA5-4E9B-82AA-6E7604757578}" dt="2024-01-30T01:20:02.575" v="903" actId="478"/>
          <ac:spMkLst>
            <pc:docMk/>
            <pc:sldMk cId="3749921837" sldId="1689"/>
            <ac:spMk id="67" creationId="{D04FBAC3-7073-EC98-E8AC-D2370EBF947E}"/>
          </ac:spMkLst>
        </pc:spChg>
        <pc:spChg chg="add del mod">
          <ac:chgData name="武田 洋樹" userId="e77c89d6-e1fa-460b-baa8-3d233d6eb2d7" providerId="ADAL" clId="{4C781B7E-EEA5-4E9B-82AA-6E7604757578}" dt="2024-01-30T01:18:41.513" v="888" actId="478"/>
          <ac:spMkLst>
            <pc:docMk/>
            <pc:sldMk cId="3749921837" sldId="1689"/>
            <ac:spMk id="68" creationId="{528DF399-3465-3078-87ED-EFDDAB14492B}"/>
          </ac:spMkLst>
        </pc:spChg>
        <pc:spChg chg="add mod">
          <ac:chgData name="武田 洋樹" userId="e77c89d6-e1fa-460b-baa8-3d233d6eb2d7" providerId="ADAL" clId="{4C781B7E-EEA5-4E9B-82AA-6E7604757578}" dt="2024-01-30T01:17:40.859" v="793" actId="1076"/>
          <ac:spMkLst>
            <pc:docMk/>
            <pc:sldMk cId="3749921837" sldId="1689"/>
            <ac:spMk id="69" creationId="{912E6D8F-B685-40B2-F32E-A19B79D9D5F2}"/>
          </ac:spMkLst>
        </pc:spChg>
        <pc:spChg chg="add mod">
          <ac:chgData name="武田 洋樹" userId="e77c89d6-e1fa-460b-baa8-3d233d6eb2d7" providerId="ADAL" clId="{4C781B7E-EEA5-4E9B-82AA-6E7604757578}" dt="2024-01-30T01:17:40.859" v="793" actId="1076"/>
          <ac:spMkLst>
            <pc:docMk/>
            <pc:sldMk cId="3749921837" sldId="1689"/>
            <ac:spMk id="70" creationId="{FDCD4A84-23D9-D8B1-ABD3-B848047FD8A3}"/>
          </ac:spMkLst>
        </pc:spChg>
        <pc:spChg chg="mod">
          <ac:chgData name="武田 洋樹" userId="e77c89d6-e1fa-460b-baa8-3d233d6eb2d7" providerId="ADAL" clId="{4C781B7E-EEA5-4E9B-82AA-6E7604757578}" dt="2024-01-30T01:19:21.235" v="895"/>
          <ac:spMkLst>
            <pc:docMk/>
            <pc:sldMk cId="3749921837" sldId="1689"/>
            <ac:spMk id="73" creationId="{415F69E7-9755-EBA4-FB1F-7448DF441842}"/>
          </ac:spMkLst>
        </pc:spChg>
        <pc:spChg chg="mod">
          <ac:chgData name="武田 洋樹" userId="e77c89d6-e1fa-460b-baa8-3d233d6eb2d7" providerId="ADAL" clId="{4C781B7E-EEA5-4E9B-82AA-6E7604757578}" dt="2024-01-30T01:19:21.235" v="895"/>
          <ac:spMkLst>
            <pc:docMk/>
            <pc:sldMk cId="3749921837" sldId="1689"/>
            <ac:spMk id="74" creationId="{628E49C3-3C2C-3E56-0020-700CF3F3E440}"/>
          </ac:spMkLst>
        </pc:spChg>
        <pc:spChg chg="mod">
          <ac:chgData name="武田 洋樹" userId="e77c89d6-e1fa-460b-baa8-3d233d6eb2d7" providerId="ADAL" clId="{4C781B7E-EEA5-4E9B-82AA-6E7604757578}" dt="2024-01-30T01:19:21.235" v="895"/>
          <ac:spMkLst>
            <pc:docMk/>
            <pc:sldMk cId="3749921837" sldId="1689"/>
            <ac:spMk id="75" creationId="{AE652A5E-55AF-0861-18CA-434B22ADEDA4}"/>
          </ac:spMkLst>
        </pc:spChg>
        <pc:spChg chg="add mod">
          <ac:chgData name="武田 洋樹" userId="e77c89d6-e1fa-460b-baa8-3d233d6eb2d7" providerId="ADAL" clId="{4C781B7E-EEA5-4E9B-82AA-6E7604757578}" dt="2024-01-30T01:19:49.511" v="900" actId="207"/>
          <ac:spMkLst>
            <pc:docMk/>
            <pc:sldMk cId="3749921837" sldId="1689"/>
            <ac:spMk id="76" creationId="{26D8F6A4-6C15-2DB9-5A2C-A92C4706BAB5}"/>
          </ac:spMkLst>
        </pc:spChg>
        <pc:grpChg chg="add mod">
          <ac:chgData name="武田 洋樹" userId="e77c89d6-e1fa-460b-baa8-3d233d6eb2d7" providerId="ADAL" clId="{4C781B7E-EEA5-4E9B-82AA-6E7604757578}" dt="2024-01-30T01:17:40.859" v="793" actId="1076"/>
          <ac:grpSpMkLst>
            <pc:docMk/>
            <pc:sldMk cId="3749921837" sldId="1689"/>
            <ac:grpSpMk id="6" creationId="{4B9419E1-CEC3-2EF4-D17F-B2173FFB50C2}"/>
          </ac:grpSpMkLst>
        </pc:grpChg>
        <pc:grpChg chg="add mod">
          <ac:chgData name="武田 洋樹" userId="e77c89d6-e1fa-460b-baa8-3d233d6eb2d7" providerId="ADAL" clId="{4C781B7E-EEA5-4E9B-82AA-6E7604757578}" dt="2024-01-30T01:17:40.859" v="793" actId="1076"/>
          <ac:grpSpMkLst>
            <pc:docMk/>
            <pc:sldMk cId="3749921837" sldId="1689"/>
            <ac:grpSpMk id="10" creationId="{03FDA7D7-7147-EC3D-02CC-53C2F99496E1}"/>
          </ac:grpSpMkLst>
        </pc:grpChg>
        <pc:grpChg chg="add mod">
          <ac:chgData name="武田 洋樹" userId="e77c89d6-e1fa-460b-baa8-3d233d6eb2d7" providerId="ADAL" clId="{4C781B7E-EEA5-4E9B-82AA-6E7604757578}" dt="2024-01-30T01:17:40.859" v="793" actId="1076"/>
          <ac:grpSpMkLst>
            <pc:docMk/>
            <pc:sldMk cId="3749921837" sldId="1689"/>
            <ac:grpSpMk id="14" creationId="{A97B804B-86F6-8F24-49CB-161A7B146C11}"/>
          </ac:grpSpMkLst>
        </pc:grpChg>
        <pc:grpChg chg="add mod">
          <ac:chgData name="武田 洋樹" userId="e77c89d6-e1fa-460b-baa8-3d233d6eb2d7" providerId="ADAL" clId="{4C781B7E-EEA5-4E9B-82AA-6E7604757578}" dt="2024-01-30T01:17:40.859" v="793" actId="1076"/>
          <ac:grpSpMkLst>
            <pc:docMk/>
            <pc:sldMk cId="3749921837" sldId="1689"/>
            <ac:grpSpMk id="18" creationId="{16E2D311-5C75-04A4-B611-E66FE8210716}"/>
          </ac:grpSpMkLst>
        </pc:grpChg>
        <pc:grpChg chg="add mod">
          <ac:chgData name="武田 洋樹" userId="e77c89d6-e1fa-460b-baa8-3d233d6eb2d7" providerId="ADAL" clId="{4C781B7E-EEA5-4E9B-82AA-6E7604757578}" dt="2024-01-30T01:17:40.859" v="793" actId="1076"/>
          <ac:grpSpMkLst>
            <pc:docMk/>
            <pc:sldMk cId="3749921837" sldId="1689"/>
            <ac:grpSpMk id="22" creationId="{9F5950A0-4F6B-896A-BC21-3D338ED5CCD1}"/>
          </ac:grpSpMkLst>
        </pc:grpChg>
        <pc:grpChg chg="add mod">
          <ac:chgData name="武田 洋樹" userId="e77c89d6-e1fa-460b-baa8-3d233d6eb2d7" providerId="ADAL" clId="{4C781B7E-EEA5-4E9B-82AA-6E7604757578}" dt="2024-01-30T01:17:40.859" v="793" actId="1076"/>
          <ac:grpSpMkLst>
            <pc:docMk/>
            <pc:sldMk cId="3749921837" sldId="1689"/>
            <ac:grpSpMk id="26" creationId="{274457ED-CE38-8019-55B0-FF8CCCE5B28F}"/>
          </ac:grpSpMkLst>
        </pc:grpChg>
        <pc:grpChg chg="add mod">
          <ac:chgData name="武田 洋樹" userId="e77c89d6-e1fa-460b-baa8-3d233d6eb2d7" providerId="ADAL" clId="{4C781B7E-EEA5-4E9B-82AA-6E7604757578}" dt="2024-01-30T01:17:40.859" v="793" actId="1076"/>
          <ac:grpSpMkLst>
            <pc:docMk/>
            <pc:sldMk cId="3749921837" sldId="1689"/>
            <ac:grpSpMk id="30" creationId="{02D1F4CB-F5CA-35B2-F20E-D51253D677CE}"/>
          </ac:grpSpMkLst>
        </pc:grpChg>
        <pc:grpChg chg="add mod">
          <ac:chgData name="武田 洋樹" userId="e77c89d6-e1fa-460b-baa8-3d233d6eb2d7" providerId="ADAL" clId="{4C781B7E-EEA5-4E9B-82AA-6E7604757578}" dt="2024-01-30T01:17:40.859" v="793" actId="1076"/>
          <ac:grpSpMkLst>
            <pc:docMk/>
            <pc:sldMk cId="3749921837" sldId="1689"/>
            <ac:grpSpMk id="34" creationId="{9687F65A-1A24-9897-31F7-9A11555FC855}"/>
          </ac:grpSpMkLst>
        </pc:grpChg>
        <pc:grpChg chg="add del mod">
          <ac:chgData name="武田 洋樹" userId="e77c89d6-e1fa-460b-baa8-3d233d6eb2d7" providerId="ADAL" clId="{4C781B7E-EEA5-4E9B-82AA-6E7604757578}" dt="2024-01-30T01:19:24.018" v="896" actId="478"/>
          <ac:grpSpMkLst>
            <pc:docMk/>
            <pc:sldMk cId="3749921837" sldId="1689"/>
            <ac:grpSpMk id="72" creationId="{CA7FF11A-361F-9125-7C5F-D524452DA94D}"/>
          </ac:grpSpMkLst>
        </pc:grpChg>
        <pc:graphicFrameChg chg="add mod">
          <ac:chgData name="武田 洋樹" userId="e77c89d6-e1fa-460b-baa8-3d233d6eb2d7" providerId="ADAL" clId="{4C781B7E-EEA5-4E9B-82AA-6E7604757578}" dt="2024-01-30T01:17:40.859" v="793" actId="1076"/>
          <ac:graphicFrameMkLst>
            <pc:docMk/>
            <pc:sldMk cId="3749921837" sldId="1689"/>
            <ac:graphicFrameMk id="3" creationId="{94EDD09D-B54E-D30F-08D8-6DADF9727163}"/>
          </ac:graphicFrameMkLst>
        </pc:graphicFrameChg>
        <pc:picChg chg="add mod">
          <ac:chgData name="武田 洋樹" userId="e77c89d6-e1fa-460b-baa8-3d233d6eb2d7" providerId="ADAL" clId="{4C781B7E-EEA5-4E9B-82AA-6E7604757578}" dt="2024-01-30T01:18:38.362" v="887" actId="1037"/>
          <ac:picMkLst>
            <pc:docMk/>
            <pc:sldMk cId="3749921837" sldId="1689"/>
            <ac:picMk id="4" creationId="{7BFD9608-7A4D-179C-6181-F1E3EC28E7F2}"/>
          </ac:picMkLst>
        </pc:picChg>
        <pc:picChg chg="add mod">
          <ac:chgData name="武田 洋樹" userId="e77c89d6-e1fa-460b-baa8-3d233d6eb2d7" providerId="ADAL" clId="{4C781B7E-EEA5-4E9B-82AA-6E7604757578}" dt="2024-01-30T01:17:40.859" v="793" actId="1076"/>
          <ac:picMkLst>
            <pc:docMk/>
            <pc:sldMk cId="3749921837" sldId="1689"/>
            <ac:picMk id="5" creationId="{2338517A-C164-47A0-9E9C-B072B2AA2B96}"/>
          </ac:picMkLst>
        </pc:picChg>
        <pc:cxnChg chg="add mod">
          <ac:chgData name="武田 洋樹" userId="e77c89d6-e1fa-460b-baa8-3d233d6eb2d7" providerId="ADAL" clId="{4C781B7E-EEA5-4E9B-82AA-6E7604757578}" dt="2024-01-30T01:17:40.859" v="793" actId="1076"/>
          <ac:cxnSpMkLst>
            <pc:docMk/>
            <pc:sldMk cId="3749921837" sldId="1689"/>
            <ac:cxnSpMk id="52" creationId="{E2B90C60-1368-02C8-D70F-260ACD537CEE}"/>
          </ac:cxnSpMkLst>
        </pc:cxnChg>
        <pc:cxnChg chg="add mod">
          <ac:chgData name="武田 洋樹" userId="e77c89d6-e1fa-460b-baa8-3d233d6eb2d7" providerId="ADAL" clId="{4C781B7E-EEA5-4E9B-82AA-6E7604757578}" dt="2024-01-30T01:17:40.859" v="793" actId="1076"/>
          <ac:cxnSpMkLst>
            <pc:docMk/>
            <pc:sldMk cId="3749921837" sldId="1689"/>
            <ac:cxnSpMk id="53" creationId="{D8409405-BFD0-D456-45D2-F5AAFD0D00A4}"/>
          </ac:cxnSpMkLst>
        </pc:cxnChg>
        <pc:cxnChg chg="add mod">
          <ac:chgData name="武田 洋樹" userId="e77c89d6-e1fa-460b-baa8-3d233d6eb2d7" providerId="ADAL" clId="{4C781B7E-EEA5-4E9B-82AA-6E7604757578}" dt="2024-01-30T01:19:00.698" v="890" actId="1076"/>
          <ac:cxnSpMkLst>
            <pc:docMk/>
            <pc:sldMk cId="3749921837" sldId="1689"/>
            <ac:cxnSpMk id="62" creationId="{F4FDED8A-7D82-6C48-9902-576F31D98FEC}"/>
          </ac:cxnSpMkLst>
        </pc:cxnChg>
        <pc:cxnChg chg="add del mod">
          <ac:chgData name="武田 洋樹" userId="e77c89d6-e1fa-460b-baa8-3d233d6eb2d7" providerId="ADAL" clId="{4C781B7E-EEA5-4E9B-82AA-6E7604757578}" dt="2024-01-30T01:19:16.366" v="894" actId="478"/>
          <ac:cxnSpMkLst>
            <pc:docMk/>
            <pc:sldMk cId="3749921837" sldId="1689"/>
            <ac:cxnSpMk id="65" creationId="{76817723-237A-75A4-E3D8-EB1D5363BEE2}"/>
          </ac:cxnSpMkLst>
        </pc:cxnChg>
      </pc:sldChg>
      <pc:sldMasterChg chg="delSldLayout">
        <pc:chgData name="武田 洋樹" userId="e77c89d6-e1fa-460b-baa8-3d233d6eb2d7" providerId="ADAL" clId="{4C781B7E-EEA5-4E9B-82AA-6E7604757578}" dt="2024-01-29T09:13:42.145" v="158" actId="47"/>
        <pc:sldMasterMkLst>
          <pc:docMk/>
          <pc:sldMasterMk cId="3108563067" sldId="2147483651"/>
        </pc:sldMasterMkLst>
        <pc:sldLayoutChg chg="del">
          <pc:chgData name="武田 洋樹" userId="e77c89d6-e1fa-460b-baa8-3d233d6eb2d7" providerId="ADAL" clId="{4C781B7E-EEA5-4E9B-82AA-6E7604757578}" dt="2024-01-29T09:13:42.145" v="158" actId="47"/>
          <pc:sldLayoutMkLst>
            <pc:docMk/>
            <pc:sldMasterMk cId="3108563067" sldId="2147483651"/>
            <pc:sldLayoutMk cId="3823001426" sldId="2147483695"/>
          </pc:sldLayoutMkLst>
        </pc:sldLayoutChg>
      </pc:sldMasterChg>
    </pc:docChg>
  </pc:docChgLst>
  <pc:docChgLst>
    <pc:chgData name="鈴木 泰樹" userId="66397c3e-6de1-45eb-a7ed-a87583d7df17" providerId="ADAL" clId="{D2101A73-286D-40AC-A91D-759C9FF759DE}"/>
    <pc:docChg chg="undo redo custSel addSld delSld modSld sldOrd modMainMaster">
      <pc:chgData name="鈴木 泰樹" userId="66397c3e-6de1-45eb-a7ed-a87583d7df17" providerId="ADAL" clId="{D2101A73-286D-40AC-A91D-759C9FF759DE}" dt="2023-10-18T12:27:18.576" v="2209" actId="20577"/>
      <pc:docMkLst>
        <pc:docMk/>
      </pc:docMkLst>
      <pc:sldChg chg="modSp add mod">
        <pc:chgData name="鈴木 泰樹" userId="66397c3e-6de1-45eb-a7ed-a87583d7df17" providerId="ADAL" clId="{D2101A73-286D-40AC-A91D-759C9FF759DE}" dt="2023-10-18T12:26:51.743" v="2201" actId="20577"/>
        <pc:sldMkLst>
          <pc:docMk/>
          <pc:sldMk cId="3890604227" sldId="285"/>
        </pc:sldMkLst>
        <pc:spChg chg="mod">
          <ac:chgData name="鈴木 泰樹" userId="66397c3e-6de1-45eb-a7ed-a87583d7df17" providerId="ADAL" clId="{D2101A73-286D-40AC-A91D-759C9FF759DE}" dt="2023-10-18T12:26:51.743" v="2201" actId="20577"/>
          <ac:spMkLst>
            <pc:docMk/>
            <pc:sldMk cId="3890604227" sldId="285"/>
            <ac:spMk id="2" creationId="{00000000-0000-0000-0000-000000000000}"/>
          </ac:spMkLst>
        </pc:spChg>
        <pc:spChg chg="mod">
          <ac:chgData name="鈴木 泰樹" userId="66397c3e-6de1-45eb-a7ed-a87583d7df17" providerId="ADAL" clId="{D2101A73-286D-40AC-A91D-759C9FF759DE}" dt="2023-10-18T11:22:45.676" v="855" actId="12788"/>
          <ac:spMkLst>
            <pc:docMk/>
            <pc:sldMk cId="3890604227" sldId="285"/>
            <ac:spMk id="3" creationId="{00000000-0000-0000-0000-000000000000}"/>
          </ac:spMkLst>
        </pc:spChg>
        <pc:spChg chg="mod">
          <ac:chgData name="鈴木 泰樹" userId="66397c3e-6de1-45eb-a7ed-a87583d7df17" providerId="ADAL" clId="{D2101A73-286D-40AC-A91D-759C9FF759DE}" dt="2023-10-18T11:20:09.127" v="810" actId="1037"/>
          <ac:spMkLst>
            <pc:docMk/>
            <pc:sldMk cId="3890604227" sldId="285"/>
            <ac:spMk id="11" creationId="{D8646E9D-A7F1-42FE-9C50-0B8538106EF8}"/>
          </ac:spMkLst>
        </pc:spChg>
        <pc:spChg chg="mod">
          <ac:chgData name="鈴木 泰樹" userId="66397c3e-6de1-45eb-a7ed-a87583d7df17" providerId="ADAL" clId="{D2101A73-286D-40AC-A91D-759C9FF759DE}" dt="2023-10-18T11:20:51.777" v="820" actId="113"/>
          <ac:spMkLst>
            <pc:docMk/>
            <pc:sldMk cId="3890604227" sldId="285"/>
            <ac:spMk id="39" creationId="{00000000-0000-0000-0000-000000000000}"/>
          </ac:spMkLst>
        </pc:spChg>
        <pc:spChg chg="mod">
          <ac:chgData name="鈴木 泰樹" userId="66397c3e-6de1-45eb-a7ed-a87583d7df17" providerId="ADAL" clId="{D2101A73-286D-40AC-A91D-759C9FF759DE}" dt="2023-10-18T11:20:55.599" v="821" actId="113"/>
          <ac:spMkLst>
            <pc:docMk/>
            <pc:sldMk cId="3890604227" sldId="285"/>
            <ac:spMk id="40" creationId="{00000000-0000-0000-0000-000000000000}"/>
          </ac:spMkLst>
        </pc:spChg>
        <pc:spChg chg="mod">
          <ac:chgData name="鈴木 泰樹" userId="66397c3e-6de1-45eb-a7ed-a87583d7df17" providerId="ADAL" clId="{D2101A73-286D-40AC-A91D-759C9FF759DE}" dt="2023-10-18T11:29:24.220" v="963" actId="13926"/>
          <ac:spMkLst>
            <pc:docMk/>
            <pc:sldMk cId="3890604227" sldId="285"/>
            <ac:spMk id="44" creationId="{52D10E07-B2A3-41D0-A079-F1ACE2D4F6C8}"/>
          </ac:spMkLst>
        </pc:spChg>
        <pc:spChg chg="mod">
          <ac:chgData name="鈴木 泰樹" userId="66397c3e-6de1-45eb-a7ed-a87583d7df17" providerId="ADAL" clId="{D2101A73-286D-40AC-A91D-759C9FF759DE}" dt="2023-10-18T11:21:00.482" v="822" actId="113"/>
          <ac:spMkLst>
            <pc:docMk/>
            <pc:sldMk cId="3890604227" sldId="285"/>
            <ac:spMk id="73" creationId="{00000000-0000-0000-0000-000000000000}"/>
          </ac:spMkLst>
        </pc:spChg>
        <pc:spChg chg="mod">
          <ac:chgData name="鈴木 泰樹" userId="66397c3e-6de1-45eb-a7ed-a87583d7df17" providerId="ADAL" clId="{D2101A73-286D-40AC-A91D-759C9FF759DE}" dt="2023-10-18T11:29:28.300" v="964" actId="13926"/>
          <ac:spMkLst>
            <pc:docMk/>
            <pc:sldMk cId="3890604227" sldId="285"/>
            <ac:spMk id="80" creationId="{52D10E07-B2A3-41D0-A079-F1ACE2D4F6C8}"/>
          </ac:spMkLst>
        </pc:spChg>
        <pc:spChg chg="mod">
          <ac:chgData name="鈴木 泰樹" userId="66397c3e-6de1-45eb-a7ed-a87583d7df17" providerId="ADAL" clId="{D2101A73-286D-40AC-A91D-759C9FF759DE}" dt="2023-10-18T11:21:06.325" v="823" actId="113"/>
          <ac:spMkLst>
            <pc:docMk/>
            <pc:sldMk cId="3890604227" sldId="285"/>
            <ac:spMk id="111" creationId="{00000000-0000-0000-0000-000000000000}"/>
          </ac:spMkLst>
        </pc:spChg>
        <pc:spChg chg="mod">
          <ac:chgData name="鈴木 泰樹" userId="66397c3e-6de1-45eb-a7ed-a87583d7df17" providerId="ADAL" clId="{D2101A73-286D-40AC-A91D-759C9FF759DE}" dt="2023-10-18T11:21:09.476" v="824" actId="113"/>
          <ac:spMkLst>
            <pc:docMk/>
            <pc:sldMk cId="3890604227" sldId="285"/>
            <ac:spMk id="112" creationId="{00000000-0000-0000-0000-000000000000}"/>
          </ac:spMkLst>
        </pc:spChg>
        <pc:spChg chg="mod">
          <ac:chgData name="鈴木 泰樹" userId="66397c3e-6de1-45eb-a7ed-a87583d7df17" providerId="ADAL" clId="{D2101A73-286D-40AC-A91D-759C9FF759DE}" dt="2023-10-18T11:20:14.716" v="816" actId="1037"/>
          <ac:spMkLst>
            <pc:docMk/>
            <pc:sldMk cId="3890604227" sldId="285"/>
            <ac:spMk id="115" creationId="{D8646E9D-A7F1-42FE-9C50-0B8538106EF8}"/>
          </ac:spMkLst>
        </pc:spChg>
        <pc:spChg chg="mod">
          <ac:chgData name="鈴木 泰樹" userId="66397c3e-6de1-45eb-a7ed-a87583d7df17" providerId="ADAL" clId="{D2101A73-286D-40AC-A91D-759C9FF759DE}" dt="2023-10-18T11:20:18.609" v="819" actId="1038"/>
          <ac:spMkLst>
            <pc:docMk/>
            <pc:sldMk cId="3890604227" sldId="285"/>
            <ac:spMk id="117" creationId="{D8646E9D-A7F1-42FE-9C50-0B8538106EF8}"/>
          </ac:spMkLst>
        </pc:spChg>
        <pc:grpChg chg="mod">
          <ac:chgData name="鈴木 泰樹" userId="66397c3e-6de1-45eb-a7ed-a87583d7df17" providerId="ADAL" clId="{D2101A73-286D-40AC-A91D-759C9FF759DE}" dt="2023-10-18T11:19:58.210" v="791" actId="1038"/>
          <ac:grpSpMkLst>
            <pc:docMk/>
            <pc:sldMk cId="3890604227" sldId="285"/>
            <ac:grpSpMk id="4" creationId="{00000000-0000-0000-0000-000000000000}"/>
          </ac:grpSpMkLst>
        </pc:grpChg>
      </pc:sldChg>
      <pc:sldChg chg="modSp add mod">
        <pc:chgData name="鈴木 泰樹" userId="66397c3e-6de1-45eb-a7ed-a87583d7df17" providerId="ADAL" clId="{D2101A73-286D-40AC-A91D-759C9FF759DE}" dt="2023-10-18T12:27:06.343" v="2204" actId="404"/>
        <pc:sldMkLst>
          <pc:docMk/>
          <pc:sldMk cId="3854229351" sldId="286"/>
        </pc:sldMkLst>
        <pc:spChg chg="mod">
          <ac:chgData name="鈴木 泰樹" userId="66397c3e-6de1-45eb-a7ed-a87583d7df17" providerId="ADAL" clId="{D2101A73-286D-40AC-A91D-759C9FF759DE}" dt="2023-10-18T12:27:06.343" v="2204" actId="404"/>
          <ac:spMkLst>
            <pc:docMk/>
            <pc:sldMk cId="3854229351" sldId="286"/>
            <ac:spMk id="2" creationId="{00000000-0000-0000-0000-000000000000}"/>
          </ac:spMkLst>
        </pc:spChg>
      </pc:sldChg>
      <pc:sldChg chg="modSp add mod">
        <pc:chgData name="鈴木 泰樹" userId="66397c3e-6de1-45eb-a7ed-a87583d7df17" providerId="ADAL" clId="{D2101A73-286D-40AC-A91D-759C9FF759DE}" dt="2023-10-18T12:27:18.576" v="2209" actId="20577"/>
        <pc:sldMkLst>
          <pc:docMk/>
          <pc:sldMk cId="612388113" sldId="287"/>
        </pc:sldMkLst>
        <pc:spChg chg="mod">
          <ac:chgData name="鈴木 泰樹" userId="66397c3e-6de1-45eb-a7ed-a87583d7df17" providerId="ADAL" clId="{D2101A73-286D-40AC-A91D-759C9FF759DE}" dt="2023-10-18T12:27:18.576" v="2209" actId="20577"/>
          <ac:spMkLst>
            <pc:docMk/>
            <pc:sldMk cId="612388113" sldId="287"/>
            <ac:spMk id="2" creationId="{00000000-0000-0000-0000-000000000000}"/>
          </ac:spMkLst>
        </pc:spChg>
      </pc:sldChg>
      <pc:sldChg chg="del">
        <pc:chgData name="鈴木 泰樹" userId="66397c3e-6de1-45eb-a7ed-a87583d7df17" providerId="ADAL" clId="{D2101A73-286D-40AC-A91D-759C9FF759DE}" dt="2023-10-17T04:13:03.713" v="0" actId="47"/>
        <pc:sldMkLst>
          <pc:docMk/>
          <pc:sldMk cId="1004607475" sldId="308"/>
        </pc:sldMkLst>
      </pc:sldChg>
      <pc:sldChg chg="modSp mod">
        <pc:chgData name="鈴木 泰樹" userId="66397c3e-6de1-45eb-a7ed-a87583d7df17" providerId="ADAL" clId="{D2101A73-286D-40AC-A91D-759C9FF759DE}" dt="2023-10-18T12:26:18.087" v="2187" actId="20577"/>
        <pc:sldMkLst>
          <pc:docMk/>
          <pc:sldMk cId="2536160413" sldId="491"/>
        </pc:sldMkLst>
        <pc:spChg chg="mod">
          <ac:chgData name="鈴木 泰樹" userId="66397c3e-6de1-45eb-a7ed-a87583d7df17" providerId="ADAL" clId="{D2101A73-286D-40AC-A91D-759C9FF759DE}" dt="2023-10-18T12:26:18.087" v="2187" actId="20577"/>
          <ac:spMkLst>
            <pc:docMk/>
            <pc:sldMk cId="2536160413" sldId="491"/>
            <ac:spMk id="5" creationId="{00000000-0000-0000-0000-000000000000}"/>
          </ac:spMkLst>
        </pc:spChg>
        <pc:spChg chg="mod">
          <ac:chgData name="鈴木 泰樹" userId="66397c3e-6de1-45eb-a7ed-a87583d7df17" providerId="ADAL" clId="{D2101A73-286D-40AC-A91D-759C9FF759DE}" dt="2023-10-18T12:26:10.873" v="2185" actId="20577"/>
          <ac:spMkLst>
            <pc:docMk/>
            <pc:sldMk cId="2536160413" sldId="491"/>
            <ac:spMk id="6" creationId="{00000000-0000-0000-0000-000000000000}"/>
          </ac:spMkLst>
        </pc:spChg>
        <pc:spChg chg="mod">
          <ac:chgData name="鈴木 泰樹" userId="66397c3e-6de1-45eb-a7ed-a87583d7df17" providerId="ADAL" clId="{D2101A73-286D-40AC-A91D-759C9FF759DE}" dt="2023-10-17T05:41:27.773" v="55" actId="20577"/>
          <ac:spMkLst>
            <pc:docMk/>
            <pc:sldMk cId="2536160413" sldId="491"/>
            <ac:spMk id="7" creationId="{00000000-0000-0000-0000-000000000000}"/>
          </ac:spMkLst>
        </pc:spChg>
      </pc:sldChg>
      <pc:sldChg chg="del">
        <pc:chgData name="鈴木 泰樹" userId="66397c3e-6de1-45eb-a7ed-a87583d7df17" providerId="ADAL" clId="{D2101A73-286D-40AC-A91D-759C9FF759DE}" dt="2023-10-17T04:13:27.736" v="2" actId="47"/>
        <pc:sldMkLst>
          <pc:docMk/>
          <pc:sldMk cId="1348281643" sldId="492"/>
        </pc:sldMkLst>
      </pc:sldChg>
      <pc:sldChg chg="del">
        <pc:chgData name="鈴木 泰樹" userId="66397c3e-6de1-45eb-a7ed-a87583d7df17" providerId="ADAL" clId="{D2101A73-286D-40AC-A91D-759C9FF759DE}" dt="2023-10-17T04:13:17.866" v="1" actId="47"/>
        <pc:sldMkLst>
          <pc:docMk/>
          <pc:sldMk cId="3297813525" sldId="494"/>
        </pc:sldMkLst>
      </pc:sldChg>
      <pc:sldChg chg="del">
        <pc:chgData name="鈴木 泰樹" userId="66397c3e-6de1-45eb-a7ed-a87583d7df17" providerId="ADAL" clId="{D2101A73-286D-40AC-A91D-759C9FF759DE}" dt="2023-10-17T04:13:17.866" v="1" actId="47"/>
        <pc:sldMkLst>
          <pc:docMk/>
          <pc:sldMk cId="4002033391" sldId="496"/>
        </pc:sldMkLst>
      </pc:sldChg>
      <pc:sldChg chg="del">
        <pc:chgData name="鈴木 泰樹" userId="66397c3e-6de1-45eb-a7ed-a87583d7df17" providerId="ADAL" clId="{D2101A73-286D-40AC-A91D-759C9FF759DE}" dt="2023-10-18T12:26:00.254" v="2174" actId="47"/>
        <pc:sldMkLst>
          <pc:docMk/>
          <pc:sldMk cId="2755452552" sldId="499"/>
        </pc:sldMkLst>
      </pc:sldChg>
      <pc:sldChg chg="del">
        <pc:chgData name="鈴木 泰樹" userId="66397c3e-6de1-45eb-a7ed-a87583d7df17" providerId="ADAL" clId="{D2101A73-286D-40AC-A91D-759C9FF759DE}" dt="2023-10-17T04:13:03.713" v="0" actId="47"/>
        <pc:sldMkLst>
          <pc:docMk/>
          <pc:sldMk cId="2521100895" sldId="502"/>
        </pc:sldMkLst>
      </pc:sldChg>
      <pc:sldChg chg="del">
        <pc:chgData name="鈴木 泰樹" userId="66397c3e-6de1-45eb-a7ed-a87583d7df17" providerId="ADAL" clId="{D2101A73-286D-40AC-A91D-759C9FF759DE}" dt="2023-10-17T04:13:27.736" v="2" actId="47"/>
        <pc:sldMkLst>
          <pc:docMk/>
          <pc:sldMk cId="2883307208" sldId="504"/>
        </pc:sldMkLst>
      </pc:sldChg>
      <pc:sldChg chg="del">
        <pc:chgData name="鈴木 泰樹" userId="66397c3e-6de1-45eb-a7ed-a87583d7df17" providerId="ADAL" clId="{D2101A73-286D-40AC-A91D-759C9FF759DE}" dt="2023-10-17T04:13:03.713" v="0" actId="47"/>
        <pc:sldMkLst>
          <pc:docMk/>
          <pc:sldMk cId="2435395164" sldId="691"/>
        </pc:sldMkLst>
      </pc:sldChg>
      <pc:sldChg chg="del">
        <pc:chgData name="鈴木 泰樹" userId="66397c3e-6de1-45eb-a7ed-a87583d7df17" providerId="ADAL" clId="{D2101A73-286D-40AC-A91D-759C9FF759DE}" dt="2023-10-17T04:13:03.713" v="0" actId="47"/>
        <pc:sldMkLst>
          <pc:docMk/>
          <pc:sldMk cId="431677179" sldId="693"/>
        </pc:sldMkLst>
      </pc:sldChg>
      <pc:sldChg chg="del">
        <pc:chgData name="鈴木 泰樹" userId="66397c3e-6de1-45eb-a7ed-a87583d7df17" providerId="ADAL" clId="{D2101A73-286D-40AC-A91D-759C9FF759DE}" dt="2023-10-18T12:26:00.254" v="2174" actId="47"/>
        <pc:sldMkLst>
          <pc:docMk/>
          <pc:sldMk cId="1439984320" sldId="1664"/>
        </pc:sldMkLst>
      </pc:sldChg>
      <pc:sldChg chg="del">
        <pc:chgData name="鈴木 泰樹" userId="66397c3e-6de1-45eb-a7ed-a87583d7df17" providerId="ADAL" clId="{D2101A73-286D-40AC-A91D-759C9FF759DE}" dt="2023-10-18T10:51:03.920" v="467" actId="47"/>
        <pc:sldMkLst>
          <pc:docMk/>
          <pc:sldMk cId="2745572439" sldId="1670"/>
        </pc:sldMkLst>
      </pc:sldChg>
      <pc:sldChg chg="del">
        <pc:chgData name="鈴木 泰樹" userId="66397c3e-6de1-45eb-a7ed-a87583d7df17" providerId="ADAL" clId="{D2101A73-286D-40AC-A91D-759C9FF759DE}" dt="2023-10-18T12:26:00.254" v="2174" actId="47"/>
        <pc:sldMkLst>
          <pc:docMk/>
          <pc:sldMk cId="1802897646" sldId="1671"/>
        </pc:sldMkLst>
      </pc:sldChg>
      <pc:sldChg chg="del">
        <pc:chgData name="鈴木 泰樹" userId="66397c3e-6de1-45eb-a7ed-a87583d7df17" providerId="ADAL" clId="{D2101A73-286D-40AC-A91D-759C9FF759DE}" dt="2023-10-17T04:13:17.866" v="1" actId="47"/>
        <pc:sldMkLst>
          <pc:docMk/>
          <pc:sldMk cId="48474639" sldId="1673"/>
        </pc:sldMkLst>
      </pc:sldChg>
      <pc:sldChg chg="del">
        <pc:chgData name="鈴木 泰樹" userId="66397c3e-6de1-45eb-a7ed-a87583d7df17" providerId="ADAL" clId="{D2101A73-286D-40AC-A91D-759C9FF759DE}" dt="2023-10-17T04:13:17.866" v="1" actId="47"/>
        <pc:sldMkLst>
          <pc:docMk/>
          <pc:sldMk cId="944569949" sldId="1675"/>
        </pc:sldMkLst>
      </pc:sldChg>
      <pc:sldChg chg="del">
        <pc:chgData name="鈴木 泰樹" userId="66397c3e-6de1-45eb-a7ed-a87583d7df17" providerId="ADAL" clId="{D2101A73-286D-40AC-A91D-759C9FF759DE}" dt="2023-10-17T04:13:03.713" v="0" actId="47"/>
        <pc:sldMkLst>
          <pc:docMk/>
          <pc:sldMk cId="3643211336" sldId="1676"/>
        </pc:sldMkLst>
      </pc:sldChg>
      <pc:sldChg chg="del">
        <pc:chgData name="鈴木 泰樹" userId="66397c3e-6de1-45eb-a7ed-a87583d7df17" providerId="ADAL" clId="{D2101A73-286D-40AC-A91D-759C9FF759DE}" dt="2023-10-17T04:13:03.713" v="0" actId="47"/>
        <pc:sldMkLst>
          <pc:docMk/>
          <pc:sldMk cId="20123315" sldId="1677"/>
        </pc:sldMkLst>
      </pc:sldChg>
      <pc:sldChg chg="del">
        <pc:chgData name="鈴木 泰樹" userId="66397c3e-6de1-45eb-a7ed-a87583d7df17" providerId="ADAL" clId="{D2101A73-286D-40AC-A91D-759C9FF759DE}" dt="2023-10-18T12:26:00.254" v="2174" actId="47"/>
        <pc:sldMkLst>
          <pc:docMk/>
          <pc:sldMk cId="2766950859" sldId="1678"/>
        </pc:sldMkLst>
      </pc:sldChg>
      <pc:sldChg chg="del">
        <pc:chgData name="鈴木 泰樹" userId="66397c3e-6de1-45eb-a7ed-a87583d7df17" providerId="ADAL" clId="{D2101A73-286D-40AC-A91D-759C9FF759DE}" dt="2023-10-17T04:13:17.866" v="1" actId="47"/>
        <pc:sldMkLst>
          <pc:docMk/>
          <pc:sldMk cId="492165801" sldId="1679"/>
        </pc:sldMkLst>
      </pc:sldChg>
      <pc:sldChg chg="del">
        <pc:chgData name="鈴木 泰樹" userId="66397c3e-6de1-45eb-a7ed-a87583d7df17" providerId="ADAL" clId="{D2101A73-286D-40AC-A91D-759C9FF759DE}" dt="2023-10-17T04:13:17.866" v="1" actId="47"/>
        <pc:sldMkLst>
          <pc:docMk/>
          <pc:sldMk cId="3308017359" sldId="1680"/>
        </pc:sldMkLst>
      </pc:sldChg>
      <pc:sldChg chg="del">
        <pc:chgData name="鈴木 泰樹" userId="66397c3e-6de1-45eb-a7ed-a87583d7df17" providerId="ADAL" clId="{D2101A73-286D-40AC-A91D-759C9FF759DE}" dt="2023-10-17T04:13:17.866" v="1" actId="47"/>
        <pc:sldMkLst>
          <pc:docMk/>
          <pc:sldMk cId="2650108881" sldId="1681"/>
        </pc:sldMkLst>
      </pc:sldChg>
      <pc:sldChg chg="addSp delSp modSp mod">
        <pc:chgData name="鈴木 泰樹" userId="66397c3e-6de1-45eb-a7ed-a87583d7df17" providerId="ADAL" clId="{D2101A73-286D-40AC-A91D-759C9FF759DE}" dt="2023-10-18T12:15:17.668" v="1775" actId="20577"/>
        <pc:sldMkLst>
          <pc:docMk/>
          <pc:sldMk cId="2653660226" sldId="1682"/>
        </pc:sldMkLst>
        <pc:spChg chg="mod">
          <ac:chgData name="鈴木 泰樹" userId="66397c3e-6de1-45eb-a7ed-a87583d7df17" providerId="ADAL" clId="{D2101A73-286D-40AC-A91D-759C9FF759DE}" dt="2023-10-18T11:17:58.265" v="778" actId="404"/>
          <ac:spMkLst>
            <pc:docMk/>
            <pc:sldMk cId="2653660226" sldId="1682"/>
            <ac:spMk id="2" creationId="{AAEED6CD-19DB-410A-BE94-6A775EED1642}"/>
          </ac:spMkLst>
        </pc:spChg>
        <pc:spChg chg="add mod">
          <ac:chgData name="鈴木 泰樹" userId="66397c3e-6de1-45eb-a7ed-a87583d7df17" providerId="ADAL" clId="{D2101A73-286D-40AC-A91D-759C9FF759DE}" dt="2023-10-18T11:40:21.683" v="1001" actId="13926"/>
          <ac:spMkLst>
            <pc:docMk/>
            <pc:sldMk cId="2653660226" sldId="1682"/>
            <ac:spMk id="3" creationId="{CBCE09BE-4296-1221-E019-20960B7FA855}"/>
          </ac:spMkLst>
        </pc:spChg>
        <pc:spChg chg="mod">
          <ac:chgData name="鈴木 泰樹" userId="66397c3e-6de1-45eb-a7ed-a87583d7df17" providerId="ADAL" clId="{D2101A73-286D-40AC-A91D-759C9FF759DE}" dt="2023-10-18T12:15:17.668" v="1775" actId="20577"/>
          <ac:spMkLst>
            <pc:docMk/>
            <pc:sldMk cId="2653660226" sldId="1682"/>
            <ac:spMk id="4" creationId="{BB78858D-1B10-4229-AFA4-76B1810EB3C3}"/>
          </ac:spMkLst>
        </pc:spChg>
        <pc:spChg chg="mod">
          <ac:chgData name="鈴木 泰樹" userId="66397c3e-6de1-45eb-a7ed-a87583d7df17" providerId="ADAL" clId="{D2101A73-286D-40AC-A91D-759C9FF759DE}" dt="2023-10-17T06:54:13.339" v="115" actId="20577"/>
          <ac:spMkLst>
            <pc:docMk/>
            <pc:sldMk cId="2653660226" sldId="1682"/>
            <ac:spMk id="5" creationId="{E00FEE54-9332-460B-B4E6-E647404DB210}"/>
          </ac:spMkLst>
        </pc:spChg>
        <pc:spChg chg="mod">
          <ac:chgData name="鈴木 泰樹" userId="66397c3e-6de1-45eb-a7ed-a87583d7df17" providerId="ADAL" clId="{D2101A73-286D-40AC-A91D-759C9FF759DE}" dt="2023-10-17T06:52:13.520" v="96" actId="14100"/>
          <ac:spMkLst>
            <pc:docMk/>
            <pc:sldMk cId="2653660226" sldId="1682"/>
            <ac:spMk id="6" creationId="{A7CA2D18-8B51-4239-9668-80B985291F51}"/>
          </ac:spMkLst>
        </pc:spChg>
        <pc:spChg chg="mod">
          <ac:chgData name="鈴木 泰樹" userId="66397c3e-6de1-45eb-a7ed-a87583d7df17" providerId="ADAL" clId="{D2101A73-286D-40AC-A91D-759C9FF759DE}" dt="2023-10-17T05:47:13.129" v="63" actId="1035"/>
          <ac:spMkLst>
            <pc:docMk/>
            <pc:sldMk cId="2653660226" sldId="1682"/>
            <ac:spMk id="7" creationId="{B393E380-4AE7-4367-B35D-AAE482638A50}"/>
          </ac:spMkLst>
        </pc:spChg>
        <pc:spChg chg="mod">
          <ac:chgData name="鈴木 泰樹" userId="66397c3e-6de1-45eb-a7ed-a87583d7df17" providerId="ADAL" clId="{D2101A73-286D-40AC-A91D-759C9FF759DE}" dt="2023-10-17T05:46:58.206" v="57" actId="14100"/>
          <ac:spMkLst>
            <pc:docMk/>
            <pc:sldMk cId="2653660226" sldId="1682"/>
            <ac:spMk id="8" creationId="{BDDC3FCA-834C-4745-9BA9-4E81BFC456EE}"/>
          </ac:spMkLst>
        </pc:spChg>
        <pc:spChg chg="mod">
          <ac:chgData name="鈴木 泰樹" userId="66397c3e-6de1-45eb-a7ed-a87583d7df17" providerId="ADAL" clId="{D2101A73-286D-40AC-A91D-759C9FF759DE}" dt="2023-10-17T06:52:13.520" v="96" actId="14100"/>
          <ac:spMkLst>
            <pc:docMk/>
            <pc:sldMk cId="2653660226" sldId="1682"/>
            <ac:spMk id="9" creationId="{E20C5109-89FA-4D39-ADAC-6E28424A8E78}"/>
          </ac:spMkLst>
        </pc:spChg>
        <pc:spChg chg="mod">
          <ac:chgData name="鈴木 泰樹" userId="66397c3e-6de1-45eb-a7ed-a87583d7df17" providerId="ADAL" clId="{D2101A73-286D-40AC-A91D-759C9FF759DE}" dt="2023-10-17T06:53:13.872" v="102" actId="12"/>
          <ac:spMkLst>
            <pc:docMk/>
            <pc:sldMk cId="2653660226" sldId="1682"/>
            <ac:spMk id="10" creationId="{62DA1BCF-8116-406E-AA14-B586AFF22B34}"/>
          </ac:spMkLst>
        </pc:spChg>
        <pc:spChg chg="mod">
          <ac:chgData name="鈴木 泰樹" userId="66397c3e-6de1-45eb-a7ed-a87583d7df17" providerId="ADAL" clId="{D2101A73-286D-40AC-A91D-759C9FF759DE}" dt="2023-10-17T05:46:58.206" v="57" actId="14100"/>
          <ac:spMkLst>
            <pc:docMk/>
            <pc:sldMk cId="2653660226" sldId="1682"/>
            <ac:spMk id="11" creationId="{B17D68C7-AB9F-4D21-BE8C-34F816928DE5}"/>
          </ac:spMkLst>
        </pc:spChg>
        <pc:spChg chg="mod">
          <ac:chgData name="鈴木 泰樹" userId="66397c3e-6de1-45eb-a7ed-a87583d7df17" providerId="ADAL" clId="{D2101A73-286D-40AC-A91D-759C9FF759DE}" dt="2023-10-17T06:52:13.520" v="96" actId="14100"/>
          <ac:spMkLst>
            <pc:docMk/>
            <pc:sldMk cId="2653660226" sldId="1682"/>
            <ac:spMk id="12" creationId="{BD936C0F-B5AE-4F35-A505-CDA7483DCF20}"/>
          </ac:spMkLst>
        </pc:spChg>
        <pc:spChg chg="mod">
          <ac:chgData name="鈴木 泰樹" userId="66397c3e-6de1-45eb-a7ed-a87583d7df17" providerId="ADAL" clId="{D2101A73-286D-40AC-A91D-759C9FF759DE}" dt="2023-10-17T06:53:21.285" v="105" actId="12"/>
          <ac:spMkLst>
            <pc:docMk/>
            <pc:sldMk cId="2653660226" sldId="1682"/>
            <ac:spMk id="13" creationId="{25FB9C49-8596-4657-9A06-6CE9E3B23988}"/>
          </ac:spMkLst>
        </pc:spChg>
        <pc:spChg chg="mod">
          <ac:chgData name="鈴木 泰樹" userId="66397c3e-6de1-45eb-a7ed-a87583d7df17" providerId="ADAL" clId="{D2101A73-286D-40AC-A91D-759C9FF759DE}" dt="2023-10-17T06:54:23.894" v="120" actId="20577"/>
          <ac:spMkLst>
            <pc:docMk/>
            <pc:sldMk cId="2653660226" sldId="1682"/>
            <ac:spMk id="14" creationId="{64AFFDDE-3AC6-4334-A80A-0451554CBAC0}"/>
          </ac:spMkLst>
        </pc:spChg>
        <pc:spChg chg="mod">
          <ac:chgData name="鈴木 泰樹" userId="66397c3e-6de1-45eb-a7ed-a87583d7df17" providerId="ADAL" clId="{D2101A73-286D-40AC-A91D-759C9FF759DE}" dt="2023-10-17T05:47:35.629" v="80" actId="1036"/>
          <ac:spMkLst>
            <pc:docMk/>
            <pc:sldMk cId="2653660226" sldId="1682"/>
            <ac:spMk id="15" creationId="{92BD858A-04CF-4447-945A-2CD26E2F56B9}"/>
          </ac:spMkLst>
        </pc:spChg>
        <pc:spChg chg="mod">
          <ac:chgData name="鈴木 泰樹" userId="66397c3e-6de1-45eb-a7ed-a87583d7df17" providerId="ADAL" clId="{D2101A73-286D-40AC-A91D-759C9FF759DE}" dt="2023-10-18T11:40:11.989" v="989" actId="13926"/>
          <ac:spMkLst>
            <pc:docMk/>
            <pc:sldMk cId="2653660226" sldId="1682"/>
            <ac:spMk id="16" creationId="{0A0682F5-67D4-4849-8A06-B680163B7121}"/>
          </ac:spMkLst>
        </pc:spChg>
        <pc:spChg chg="mod">
          <ac:chgData name="鈴木 泰樹" userId="66397c3e-6de1-45eb-a7ed-a87583d7df17" providerId="ADAL" clId="{D2101A73-286D-40AC-A91D-759C9FF759DE}" dt="2023-10-17T05:47:35.629" v="80" actId="1036"/>
          <ac:spMkLst>
            <pc:docMk/>
            <pc:sldMk cId="2653660226" sldId="1682"/>
            <ac:spMk id="17" creationId="{DB878ABB-3490-4C78-8CE7-99A98C0779DF}"/>
          </ac:spMkLst>
        </pc:spChg>
        <pc:spChg chg="mod">
          <ac:chgData name="鈴木 泰樹" userId="66397c3e-6de1-45eb-a7ed-a87583d7df17" providerId="ADAL" clId="{D2101A73-286D-40AC-A91D-759C9FF759DE}" dt="2023-10-17T05:47:35.629" v="80" actId="1036"/>
          <ac:spMkLst>
            <pc:docMk/>
            <pc:sldMk cId="2653660226" sldId="1682"/>
            <ac:spMk id="18" creationId="{AFFDF1CF-7A76-4D8B-BE77-0487EA84143B}"/>
          </ac:spMkLst>
        </pc:spChg>
        <pc:spChg chg="mod">
          <ac:chgData name="鈴木 泰樹" userId="66397c3e-6de1-45eb-a7ed-a87583d7df17" providerId="ADAL" clId="{D2101A73-286D-40AC-A91D-759C9FF759DE}" dt="2023-10-17T06:53:31.064" v="108" actId="12"/>
          <ac:spMkLst>
            <pc:docMk/>
            <pc:sldMk cId="2653660226" sldId="1682"/>
            <ac:spMk id="19" creationId="{86FCC78F-B636-4121-A530-E2E338A8FC53}"/>
          </ac:spMkLst>
        </pc:spChg>
        <pc:spChg chg="mod">
          <ac:chgData name="鈴木 泰樹" userId="66397c3e-6de1-45eb-a7ed-a87583d7df17" providerId="ADAL" clId="{D2101A73-286D-40AC-A91D-759C9FF759DE}" dt="2023-10-17T05:47:35.629" v="80" actId="1036"/>
          <ac:spMkLst>
            <pc:docMk/>
            <pc:sldMk cId="2653660226" sldId="1682"/>
            <ac:spMk id="20" creationId="{33A31086-9F55-4AC8-A0E0-32452F96332F}"/>
          </ac:spMkLst>
        </pc:spChg>
        <pc:spChg chg="mod">
          <ac:chgData name="鈴木 泰樹" userId="66397c3e-6de1-45eb-a7ed-a87583d7df17" providerId="ADAL" clId="{D2101A73-286D-40AC-A91D-759C9FF759DE}" dt="2023-10-17T05:47:35.629" v="80" actId="1036"/>
          <ac:spMkLst>
            <pc:docMk/>
            <pc:sldMk cId="2653660226" sldId="1682"/>
            <ac:spMk id="21" creationId="{38993ED9-EDE7-48F0-90C2-EFCE3B03AB6B}"/>
          </ac:spMkLst>
        </pc:spChg>
        <pc:picChg chg="add del">
          <ac:chgData name="鈴木 泰樹" userId="66397c3e-6de1-45eb-a7ed-a87583d7df17" providerId="ADAL" clId="{D2101A73-286D-40AC-A91D-759C9FF759DE}" dt="2023-10-17T07:40:28.860" v="156" actId="22"/>
          <ac:picMkLst>
            <pc:docMk/>
            <pc:sldMk cId="2653660226" sldId="1682"/>
            <ac:picMk id="22" creationId="{94570C8F-2482-7988-00D9-6BF47032470F}"/>
          </ac:picMkLst>
        </pc:picChg>
      </pc:sldChg>
      <pc:sldChg chg="addSp modSp new del mod">
        <pc:chgData name="鈴木 泰樹" userId="66397c3e-6de1-45eb-a7ed-a87583d7df17" providerId="ADAL" clId="{D2101A73-286D-40AC-A91D-759C9FF759DE}" dt="2023-10-18T11:18:18.654" v="779" actId="47"/>
        <pc:sldMkLst>
          <pc:docMk/>
          <pc:sldMk cId="3065375397" sldId="1683"/>
        </pc:sldMkLst>
        <pc:spChg chg="mod">
          <ac:chgData name="鈴木 泰樹" userId="66397c3e-6de1-45eb-a7ed-a87583d7df17" providerId="ADAL" clId="{D2101A73-286D-40AC-A91D-759C9FF759DE}" dt="2023-10-17T07:41:25.250" v="173" actId="20577"/>
          <ac:spMkLst>
            <pc:docMk/>
            <pc:sldMk cId="3065375397" sldId="1683"/>
            <ac:spMk id="2" creationId="{2108FBC8-7A2D-3155-AA7E-D5ED6A2F2F9E}"/>
          </ac:spMkLst>
        </pc:spChg>
        <pc:spChg chg="add mod">
          <ac:chgData name="鈴木 泰樹" userId="66397c3e-6de1-45eb-a7ed-a87583d7df17" providerId="ADAL" clId="{D2101A73-286D-40AC-A91D-759C9FF759DE}" dt="2023-10-17T07:42:47.450" v="219" actId="12788"/>
          <ac:spMkLst>
            <pc:docMk/>
            <pc:sldMk cId="3065375397" sldId="1683"/>
            <ac:spMk id="5" creationId="{EEE7E044-46AC-403F-5757-2B4A4A3C9F5D}"/>
          </ac:spMkLst>
        </pc:spChg>
        <pc:spChg chg="add mod">
          <ac:chgData name="鈴木 泰樹" userId="66397c3e-6de1-45eb-a7ed-a87583d7df17" providerId="ADAL" clId="{D2101A73-286D-40AC-A91D-759C9FF759DE}" dt="2023-10-17T07:45:20.581" v="236" actId="14100"/>
          <ac:spMkLst>
            <pc:docMk/>
            <pc:sldMk cId="3065375397" sldId="1683"/>
            <ac:spMk id="6" creationId="{684B99C0-9CA4-D333-D043-64CE5DAEC34A}"/>
          </ac:spMkLst>
        </pc:spChg>
        <pc:spChg chg="add mod">
          <ac:chgData name="鈴木 泰樹" userId="66397c3e-6de1-45eb-a7ed-a87583d7df17" providerId="ADAL" clId="{D2101A73-286D-40AC-A91D-759C9FF759DE}" dt="2023-10-17T07:44:54.514" v="234" actId="14100"/>
          <ac:spMkLst>
            <pc:docMk/>
            <pc:sldMk cId="3065375397" sldId="1683"/>
            <ac:spMk id="7" creationId="{91F3ACC3-AC79-5145-D097-9E2A75642DE6}"/>
          </ac:spMkLst>
        </pc:spChg>
        <pc:picChg chg="add mod modCrop">
          <ac:chgData name="鈴木 泰樹" userId="66397c3e-6de1-45eb-a7ed-a87583d7df17" providerId="ADAL" clId="{D2101A73-286D-40AC-A91D-759C9FF759DE}" dt="2023-10-17T07:43:34.111" v="223" actId="12788"/>
          <ac:picMkLst>
            <pc:docMk/>
            <pc:sldMk cId="3065375397" sldId="1683"/>
            <ac:picMk id="4" creationId="{1D7154A2-7BAC-497F-5337-D45D5AC0101F}"/>
          </ac:picMkLst>
        </pc:picChg>
      </pc:sldChg>
      <pc:sldChg chg="addSp delSp modSp new mod ord">
        <pc:chgData name="鈴木 泰樹" userId="66397c3e-6de1-45eb-a7ed-a87583d7df17" providerId="ADAL" clId="{D2101A73-286D-40AC-A91D-759C9FF759DE}" dt="2023-10-18T12:25:16.363" v="2172" actId="20577"/>
        <pc:sldMkLst>
          <pc:docMk/>
          <pc:sldMk cId="375394178" sldId="1684"/>
        </pc:sldMkLst>
        <pc:spChg chg="mod">
          <ac:chgData name="鈴木 泰樹" userId="66397c3e-6de1-45eb-a7ed-a87583d7df17" providerId="ADAL" clId="{D2101A73-286D-40AC-A91D-759C9FF759DE}" dt="2023-10-18T12:13:16.087" v="1739" actId="20577"/>
          <ac:spMkLst>
            <pc:docMk/>
            <pc:sldMk cId="375394178" sldId="1684"/>
            <ac:spMk id="2" creationId="{090F9903-FDA9-A246-1743-27C4313249B0}"/>
          </ac:spMkLst>
        </pc:spChg>
        <pc:spChg chg="add del mod">
          <ac:chgData name="鈴木 泰樹" userId="66397c3e-6de1-45eb-a7ed-a87583d7df17" providerId="ADAL" clId="{D2101A73-286D-40AC-A91D-759C9FF759DE}" dt="2023-10-18T11:38:01.464" v="970"/>
          <ac:spMkLst>
            <pc:docMk/>
            <pc:sldMk cId="375394178" sldId="1684"/>
            <ac:spMk id="4" creationId="{B7DE5EC7-85D9-15B2-0D84-3BBE54394253}"/>
          </ac:spMkLst>
        </pc:spChg>
        <pc:spChg chg="add mod">
          <ac:chgData name="鈴木 泰樹" userId="66397c3e-6de1-45eb-a7ed-a87583d7df17" providerId="ADAL" clId="{D2101A73-286D-40AC-A91D-759C9FF759DE}" dt="2023-10-18T12:25:16.363" v="2172" actId="20577"/>
          <ac:spMkLst>
            <pc:docMk/>
            <pc:sldMk cId="375394178" sldId="1684"/>
            <ac:spMk id="8" creationId="{A027F6E8-85D2-23F2-22AF-F9BACD1BD85A}"/>
          </ac:spMkLst>
        </pc:spChg>
        <pc:spChg chg="add mod">
          <ac:chgData name="鈴木 泰樹" userId="66397c3e-6de1-45eb-a7ed-a87583d7df17" providerId="ADAL" clId="{D2101A73-286D-40AC-A91D-759C9FF759DE}" dt="2023-10-18T12:10:47.247" v="1605" actId="1037"/>
          <ac:spMkLst>
            <pc:docMk/>
            <pc:sldMk cId="375394178" sldId="1684"/>
            <ac:spMk id="10" creationId="{05945C44-07FB-E4A5-5CC2-E0B4D57B3AC7}"/>
          </ac:spMkLst>
        </pc:spChg>
        <pc:graphicFrameChg chg="add del mod">
          <ac:chgData name="鈴木 泰樹" userId="66397c3e-6de1-45eb-a7ed-a87583d7df17" providerId="ADAL" clId="{D2101A73-286D-40AC-A91D-759C9FF759DE}" dt="2023-10-18T11:38:01.464" v="970"/>
          <ac:graphicFrameMkLst>
            <pc:docMk/>
            <pc:sldMk cId="375394178" sldId="1684"/>
            <ac:graphicFrameMk id="3" creationId="{6B360BE7-1532-9F26-5A48-3739C4879006}"/>
          </ac:graphicFrameMkLst>
        </pc:graphicFrameChg>
        <pc:graphicFrameChg chg="add del mod">
          <ac:chgData name="鈴木 泰樹" userId="66397c3e-6de1-45eb-a7ed-a87583d7df17" providerId="ADAL" clId="{D2101A73-286D-40AC-A91D-759C9FF759DE}" dt="2023-10-18T11:39:20.394" v="978"/>
          <ac:graphicFrameMkLst>
            <pc:docMk/>
            <pc:sldMk cId="375394178" sldId="1684"/>
            <ac:graphicFrameMk id="6" creationId="{85B7804A-49DE-A0F2-F0FE-AF10D9DA9910}"/>
          </ac:graphicFrameMkLst>
        </pc:graphicFrameChg>
        <pc:graphicFrameChg chg="add mod modGraphic">
          <ac:chgData name="鈴木 泰樹" userId="66397c3e-6de1-45eb-a7ed-a87583d7df17" providerId="ADAL" clId="{D2101A73-286D-40AC-A91D-759C9FF759DE}" dt="2023-10-18T12:10:47.247" v="1605" actId="1037"/>
          <ac:graphicFrameMkLst>
            <pc:docMk/>
            <pc:sldMk cId="375394178" sldId="1684"/>
            <ac:graphicFrameMk id="7" creationId="{961F63BC-68D8-4025-C8B2-C8C0278AD2B5}"/>
          </ac:graphicFrameMkLst>
        </pc:graphicFrameChg>
        <pc:picChg chg="add del mod modCrop">
          <ac:chgData name="鈴木 泰樹" userId="66397c3e-6de1-45eb-a7ed-a87583d7df17" providerId="ADAL" clId="{D2101A73-286D-40AC-A91D-759C9FF759DE}" dt="2023-10-18T11:39:25.293" v="981" actId="478"/>
          <ac:picMkLst>
            <pc:docMk/>
            <pc:sldMk cId="375394178" sldId="1684"/>
            <ac:picMk id="5" creationId="{DD32AAAB-8696-0D41-3677-D4111FFE4DD0}"/>
          </ac:picMkLst>
        </pc:picChg>
      </pc:sldChg>
      <pc:sldChg chg="addSp delSp modSp add mod ord">
        <pc:chgData name="鈴木 泰樹" userId="66397c3e-6de1-45eb-a7ed-a87583d7df17" providerId="ADAL" clId="{D2101A73-286D-40AC-A91D-759C9FF759DE}" dt="2023-10-18T12:24:56.162" v="2164" actId="20577"/>
        <pc:sldMkLst>
          <pc:docMk/>
          <pc:sldMk cId="2864507309" sldId="1685"/>
        </pc:sldMkLst>
        <pc:spChg chg="mod">
          <ac:chgData name="鈴木 泰樹" userId="66397c3e-6de1-45eb-a7ed-a87583d7df17" providerId="ADAL" clId="{D2101A73-286D-40AC-A91D-759C9FF759DE}" dt="2023-10-18T12:24:56.162" v="2164" actId="20577"/>
          <ac:spMkLst>
            <pc:docMk/>
            <pc:sldMk cId="2864507309" sldId="1685"/>
            <ac:spMk id="2" creationId="{4BA6DD28-7595-0504-EFF4-981BCD882D55}"/>
          </ac:spMkLst>
        </pc:spChg>
        <pc:spChg chg="del">
          <ac:chgData name="鈴木 泰樹" userId="66397c3e-6de1-45eb-a7ed-a87583d7df17" providerId="ADAL" clId="{D2101A73-286D-40AC-A91D-759C9FF759DE}" dt="2023-10-18T10:58:08.935" v="522" actId="478"/>
          <ac:spMkLst>
            <pc:docMk/>
            <pc:sldMk cId="2864507309" sldId="1685"/>
            <ac:spMk id="120" creationId="{5339782B-4037-4811-8672-9C4FDB3E44C9}"/>
          </ac:spMkLst>
        </pc:spChg>
        <pc:spChg chg="del">
          <ac:chgData name="鈴木 泰樹" userId="66397c3e-6de1-45eb-a7ed-a87583d7df17" providerId="ADAL" clId="{D2101A73-286D-40AC-A91D-759C9FF759DE}" dt="2023-10-18T10:58:20.384" v="523" actId="478"/>
          <ac:spMkLst>
            <pc:docMk/>
            <pc:sldMk cId="2864507309" sldId="1685"/>
            <ac:spMk id="121" creationId="{CD637E41-2B25-DDD5-216E-71DDCD066115}"/>
          </ac:spMkLst>
        </pc:spChg>
        <pc:spChg chg="mod">
          <ac:chgData name="鈴木 泰樹" userId="66397c3e-6de1-45eb-a7ed-a87583d7df17" providerId="ADAL" clId="{D2101A73-286D-40AC-A91D-759C9FF759DE}" dt="2023-10-18T11:21:58.558" v="848" actId="20577"/>
          <ac:spMkLst>
            <pc:docMk/>
            <pc:sldMk cId="2864507309" sldId="1685"/>
            <ac:spMk id="123" creationId="{980CC947-C861-4921-9470-9931E1AA11EE}"/>
          </ac:spMkLst>
        </pc:spChg>
        <pc:picChg chg="add mod">
          <ac:chgData name="鈴木 泰樹" userId="66397c3e-6de1-45eb-a7ed-a87583d7df17" providerId="ADAL" clId="{D2101A73-286D-40AC-A91D-759C9FF759DE}" dt="2023-10-18T12:01:41.790" v="1343" actId="14100"/>
          <ac:picMkLst>
            <pc:docMk/>
            <pc:sldMk cId="2864507309" sldId="1685"/>
            <ac:picMk id="4" creationId="{F9FD461D-11FB-3820-9A92-FB114E9DAA41}"/>
          </ac:picMkLst>
        </pc:picChg>
      </pc:sldChg>
      <pc:sldChg chg="delSp modSp add mod">
        <pc:chgData name="鈴木 泰樹" userId="66397c3e-6de1-45eb-a7ed-a87583d7df17" providerId="ADAL" clId="{D2101A73-286D-40AC-A91D-759C9FF759DE}" dt="2023-10-18T12:25:31.694" v="2173" actId="115"/>
        <pc:sldMkLst>
          <pc:docMk/>
          <pc:sldMk cId="668392292" sldId="1686"/>
        </pc:sldMkLst>
        <pc:spChg chg="mod">
          <ac:chgData name="鈴木 泰樹" userId="66397c3e-6de1-45eb-a7ed-a87583d7df17" providerId="ADAL" clId="{D2101A73-286D-40AC-A91D-759C9FF759DE}" dt="2023-10-18T12:15:54.091" v="1814" actId="20577"/>
          <ac:spMkLst>
            <pc:docMk/>
            <pc:sldMk cId="668392292" sldId="1686"/>
            <ac:spMk id="2" creationId="{090F9903-FDA9-A246-1743-27C4313249B0}"/>
          </ac:spMkLst>
        </pc:spChg>
        <pc:spChg chg="mod">
          <ac:chgData name="鈴木 泰樹" userId="66397c3e-6de1-45eb-a7ed-a87583d7df17" providerId="ADAL" clId="{D2101A73-286D-40AC-A91D-759C9FF759DE}" dt="2023-10-18T12:25:31.694" v="2173" actId="115"/>
          <ac:spMkLst>
            <pc:docMk/>
            <pc:sldMk cId="668392292" sldId="1686"/>
            <ac:spMk id="8" creationId="{A027F6E8-85D2-23F2-22AF-F9BACD1BD85A}"/>
          </ac:spMkLst>
        </pc:spChg>
        <pc:spChg chg="del">
          <ac:chgData name="鈴木 泰樹" userId="66397c3e-6de1-45eb-a7ed-a87583d7df17" providerId="ADAL" clId="{D2101A73-286D-40AC-A91D-759C9FF759DE}" dt="2023-10-18T12:14:00.691" v="1741" actId="478"/>
          <ac:spMkLst>
            <pc:docMk/>
            <pc:sldMk cId="668392292" sldId="1686"/>
            <ac:spMk id="10" creationId="{05945C44-07FB-E4A5-5CC2-E0B4D57B3AC7}"/>
          </ac:spMkLst>
        </pc:spChg>
        <pc:graphicFrameChg chg="del">
          <ac:chgData name="鈴木 泰樹" userId="66397c3e-6de1-45eb-a7ed-a87583d7df17" providerId="ADAL" clId="{D2101A73-286D-40AC-A91D-759C9FF759DE}" dt="2023-10-18T12:14:00.691" v="1741" actId="478"/>
          <ac:graphicFrameMkLst>
            <pc:docMk/>
            <pc:sldMk cId="668392292" sldId="1686"/>
            <ac:graphicFrameMk id="7" creationId="{961F63BC-68D8-4025-C8B2-C8C0278AD2B5}"/>
          </ac:graphicFrameMkLst>
        </pc:graphicFrameChg>
      </pc:sldChg>
      <pc:sldMasterChg chg="modSp mod delSldLayout">
        <pc:chgData name="鈴木 泰樹" userId="66397c3e-6de1-45eb-a7ed-a87583d7df17" providerId="ADAL" clId="{D2101A73-286D-40AC-A91D-759C9FF759DE}" dt="2023-10-18T12:26:00.254" v="2174" actId="47"/>
        <pc:sldMasterMkLst>
          <pc:docMk/>
          <pc:sldMasterMk cId="3108563067" sldId="2147483651"/>
        </pc:sldMasterMkLst>
        <pc:spChg chg="mod">
          <ac:chgData name="鈴木 泰樹" userId="66397c3e-6de1-45eb-a7ed-a87583d7df17" providerId="ADAL" clId="{D2101A73-286D-40AC-A91D-759C9FF759DE}" dt="2023-10-17T05:40:42.727" v="18" actId="20577"/>
          <ac:spMkLst>
            <pc:docMk/>
            <pc:sldMasterMk cId="3108563067" sldId="2147483651"/>
            <ac:spMk id="5" creationId="{44EFBD0C-D994-4BC1-AB88-73DC8B45136F}"/>
          </ac:spMkLst>
        </pc:spChg>
        <pc:sldLayoutChg chg="del">
          <pc:chgData name="鈴木 泰樹" userId="66397c3e-6de1-45eb-a7ed-a87583d7df17" providerId="ADAL" clId="{D2101A73-286D-40AC-A91D-759C9FF759DE}" dt="2023-10-18T12:26:00.254" v="2174" actId="47"/>
          <pc:sldLayoutMkLst>
            <pc:docMk/>
            <pc:sldMasterMk cId="3108563067" sldId="2147483651"/>
            <pc:sldLayoutMk cId="3580929269" sldId="2147483694"/>
          </pc:sldLayoutMkLst>
        </pc:sldLayoutChg>
        <pc:sldLayoutChg chg="del">
          <pc:chgData name="鈴木 泰樹" userId="66397c3e-6de1-45eb-a7ed-a87583d7df17" providerId="ADAL" clId="{D2101A73-286D-40AC-A91D-759C9FF759DE}" dt="2023-10-17T04:13:03.713" v="0" actId="47"/>
          <pc:sldLayoutMkLst>
            <pc:docMk/>
            <pc:sldMasterMk cId="3108563067" sldId="2147483651"/>
            <pc:sldLayoutMk cId="3561630729" sldId="2147483695"/>
          </pc:sldLayoutMkLst>
        </pc:sldLayoutChg>
      </pc:sldMasterChg>
    </pc:docChg>
  </pc:docChgLst>
  <pc:docChgLst>
    <pc:chgData name="武田 洋樹" userId="e77c89d6-e1fa-460b-baa8-3d233d6eb2d7" providerId="ADAL" clId="{CFF3EACB-CE9A-4B26-B4CA-B6C7065D9598}"/>
    <pc:docChg chg="undo custSel addSld delSld modSld sldOrd">
      <pc:chgData name="武田 洋樹" userId="e77c89d6-e1fa-460b-baa8-3d233d6eb2d7" providerId="ADAL" clId="{CFF3EACB-CE9A-4B26-B4CA-B6C7065D9598}" dt="2024-08-14T01:43:30.825" v="1216" actId="255"/>
      <pc:docMkLst>
        <pc:docMk/>
      </pc:docMkLst>
      <pc:sldChg chg="del">
        <pc:chgData name="武田 洋樹" userId="e77c89d6-e1fa-460b-baa8-3d233d6eb2d7" providerId="ADAL" clId="{CFF3EACB-CE9A-4B26-B4CA-B6C7065D9598}" dt="2024-08-13T00:50:04.865" v="403" actId="47"/>
        <pc:sldMkLst>
          <pc:docMk/>
          <pc:sldMk cId="1332782215" sldId="263"/>
        </pc:sldMkLst>
      </pc:sldChg>
      <pc:sldChg chg="modSp add del mod">
        <pc:chgData name="武田 洋樹" userId="e77c89d6-e1fa-460b-baa8-3d233d6eb2d7" providerId="ADAL" clId="{CFF3EACB-CE9A-4B26-B4CA-B6C7065D9598}" dt="2024-08-09T08:51:09.086" v="12"/>
        <pc:sldMkLst>
          <pc:docMk/>
          <pc:sldMk cId="687294180" sldId="295"/>
        </pc:sldMkLst>
        <pc:spChg chg="mod">
          <ac:chgData name="武田 洋樹" userId="e77c89d6-e1fa-460b-baa8-3d233d6eb2d7" providerId="ADAL" clId="{CFF3EACB-CE9A-4B26-B4CA-B6C7065D9598}" dt="2024-08-09T08:51:07.999" v="11" actId="2711"/>
          <ac:spMkLst>
            <pc:docMk/>
            <pc:sldMk cId="687294180" sldId="295"/>
            <ac:spMk id="2" creationId="{59852F08-B886-5221-AB77-45B863E88B8C}"/>
          </ac:spMkLst>
        </pc:spChg>
        <pc:spChg chg="mod">
          <ac:chgData name="武田 洋樹" userId="e77c89d6-e1fa-460b-baa8-3d233d6eb2d7" providerId="ADAL" clId="{CFF3EACB-CE9A-4B26-B4CA-B6C7065D9598}" dt="2024-08-09T08:51:07.999" v="11" actId="2711"/>
          <ac:spMkLst>
            <pc:docMk/>
            <pc:sldMk cId="687294180" sldId="295"/>
            <ac:spMk id="5" creationId="{93BCEE75-F1B4-1F30-79C9-3CEAFE189879}"/>
          </ac:spMkLst>
        </pc:spChg>
        <pc:spChg chg="mod">
          <ac:chgData name="武田 洋樹" userId="e77c89d6-e1fa-460b-baa8-3d233d6eb2d7" providerId="ADAL" clId="{CFF3EACB-CE9A-4B26-B4CA-B6C7065D9598}" dt="2024-08-09T08:51:07.999" v="11" actId="2711"/>
          <ac:spMkLst>
            <pc:docMk/>
            <pc:sldMk cId="687294180" sldId="295"/>
            <ac:spMk id="6" creationId="{B6AF97A4-2800-4933-36D3-CC1AA1F7345E}"/>
          </ac:spMkLst>
        </pc:spChg>
        <pc:spChg chg="mod">
          <ac:chgData name="武田 洋樹" userId="e77c89d6-e1fa-460b-baa8-3d233d6eb2d7" providerId="ADAL" clId="{CFF3EACB-CE9A-4B26-B4CA-B6C7065D9598}" dt="2024-08-09T08:51:07.999" v="11" actId="2711"/>
          <ac:spMkLst>
            <pc:docMk/>
            <pc:sldMk cId="687294180" sldId="295"/>
            <ac:spMk id="7" creationId="{C9804193-BD00-A417-88A6-624C25BD81CF}"/>
          </ac:spMkLst>
        </pc:spChg>
        <pc:spChg chg="mod">
          <ac:chgData name="武田 洋樹" userId="e77c89d6-e1fa-460b-baa8-3d233d6eb2d7" providerId="ADAL" clId="{CFF3EACB-CE9A-4B26-B4CA-B6C7065D9598}" dt="2024-08-09T08:51:07.999" v="11" actId="2711"/>
          <ac:spMkLst>
            <pc:docMk/>
            <pc:sldMk cId="687294180" sldId="295"/>
            <ac:spMk id="8" creationId="{27325B06-EA71-8081-ABF0-4D3E79ED5F55}"/>
          </ac:spMkLst>
        </pc:spChg>
        <pc:spChg chg="mod">
          <ac:chgData name="武田 洋樹" userId="e77c89d6-e1fa-460b-baa8-3d233d6eb2d7" providerId="ADAL" clId="{CFF3EACB-CE9A-4B26-B4CA-B6C7065D9598}" dt="2024-08-09T08:51:07.999" v="11" actId="2711"/>
          <ac:spMkLst>
            <pc:docMk/>
            <pc:sldMk cId="687294180" sldId="295"/>
            <ac:spMk id="9" creationId="{F08915D7-0ACD-D5E8-26AB-349DF9CFFE25}"/>
          </ac:spMkLst>
        </pc:spChg>
        <pc:spChg chg="mod">
          <ac:chgData name="武田 洋樹" userId="e77c89d6-e1fa-460b-baa8-3d233d6eb2d7" providerId="ADAL" clId="{CFF3EACB-CE9A-4B26-B4CA-B6C7065D9598}" dt="2024-08-09T08:51:07.999" v="11" actId="2711"/>
          <ac:spMkLst>
            <pc:docMk/>
            <pc:sldMk cId="687294180" sldId="295"/>
            <ac:spMk id="10" creationId="{30D791BE-F674-3442-88EB-6876F45B78E1}"/>
          </ac:spMkLst>
        </pc:spChg>
        <pc:spChg chg="mod">
          <ac:chgData name="武田 洋樹" userId="e77c89d6-e1fa-460b-baa8-3d233d6eb2d7" providerId="ADAL" clId="{CFF3EACB-CE9A-4B26-B4CA-B6C7065D9598}" dt="2024-08-09T08:51:07.999" v="11" actId="2711"/>
          <ac:spMkLst>
            <pc:docMk/>
            <pc:sldMk cId="687294180" sldId="295"/>
            <ac:spMk id="11" creationId="{72625A2C-BDD8-B494-61CB-73A388866F00}"/>
          </ac:spMkLst>
        </pc:spChg>
        <pc:spChg chg="mod">
          <ac:chgData name="武田 洋樹" userId="e77c89d6-e1fa-460b-baa8-3d233d6eb2d7" providerId="ADAL" clId="{CFF3EACB-CE9A-4B26-B4CA-B6C7065D9598}" dt="2024-08-09T08:51:07.999" v="11" actId="2711"/>
          <ac:spMkLst>
            <pc:docMk/>
            <pc:sldMk cId="687294180" sldId="295"/>
            <ac:spMk id="12" creationId="{E8B16107-072A-E76D-3EA7-1E6C690642A8}"/>
          </ac:spMkLst>
        </pc:spChg>
        <pc:spChg chg="mod">
          <ac:chgData name="武田 洋樹" userId="e77c89d6-e1fa-460b-baa8-3d233d6eb2d7" providerId="ADAL" clId="{CFF3EACB-CE9A-4B26-B4CA-B6C7065D9598}" dt="2024-08-09T08:51:07.999" v="11" actId="2711"/>
          <ac:spMkLst>
            <pc:docMk/>
            <pc:sldMk cId="687294180" sldId="295"/>
            <ac:spMk id="13" creationId="{F32F2238-154B-381C-750A-142CDDE6EABF}"/>
          </ac:spMkLst>
        </pc:spChg>
        <pc:spChg chg="mod">
          <ac:chgData name="武田 洋樹" userId="e77c89d6-e1fa-460b-baa8-3d233d6eb2d7" providerId="ADAL" clId="{CFF3EACB-CE9A-4B26-B4CA-B6C7065D9598}" dt="2024-08-09T08:51:07.999" v="11" actId="2711"/>
          <ac:spMkLst>
            <pc:docMk/>
            <pc:sldMk cId="687294180" sldId="295"/>
            <ac:spMk id="14" creationId="{72F78FD0-6303-0286-0250-996175DC2CB6}"/>
          </ac:spMkLst>
        </pc:spChg>
        <pc:spChg chg="mod">
          <ac:chgData name="武田 洋樹" userId="e77c89d6-e1fa-460b-baa8-3d233d6eb2d7" providerId="ADAL" clId="{CFF3EACB-CE9A-4B26-B4CA-B6C7065D9598}" dt="2024-08-09T08:51:07.999" v="11" actId="2711"/>
          <ac:spMkLst>
            <pc:docMk/>
            <pc:sldMk cId="687294180" sldId="295"/>
            <ac:spMk id="16" creationId="{A9ACAF8C-4C63-C6F5-A500-6E4A6B98E50C}"/>
          </ac:spMkLst>
        </pc:spChg>
        <pc:spChg chg="mod">
          <ac:chgData name="武田 洋樹" userId="e77c89d6-e1fa-460b-baa8-3d233d6eb2d7" providerId="ADAL" clId="{CFF3EACB-CE9A-4B26-B4CA-B6C7065D9598}" dt="2024-08-09T08:51:07.999" v="11" actId="2711"/>
          <ac:spMkLst>
            <pc:docMk/>
            <pc:sldMk cId="687294180" sldId="295"/>
            <ac:spMk id="17" creationId="{D16DE8F7-25C5-42F5-DC16-D32A043EF2DD}"/>
          </ac:spMkLst>
        </pc:spChg>
        <pc:spChg chg="mod">
          <ac:chgData name="武田 洋樹" userId="e77c89d6-e1fa-460b-baa8-3d233d6eb2d7" providerId="ADAL" clId="{CFF3EACB-CE9A-4B26-B4CA-B6C7065D9598}" dt="2024-08-09T08:51:07.999" v="11" actId="2711"/>
          <ac:spMkLst>
            <pc:docMk/>
            <pc:sldMk cId="687294180" sldId="295"/>
            <ac:spMk id="18" creationId="{54D0C100-5704-2421-6D75-7E46B5C286B4}"/>
          </ac:spMkLst>
        </pc:spChg>
        <pc:spChg chg="mod">
          <ac:chgData name="武田 洋樹" userId="e77c89d6-e1fa-460b-baa8-3d233d6eb2d7" providerId="ADAL" clId="{CFF3EACB-CE9A-4B26-B4CA-B6C7065D9598}" dt="2024-08-09T08:51:07.999" v="11" actId="2711"/>
          <ac:spMkLst>
            <pc:docMk/>
            <pc:sldMk cId="687294180" sldId="295"/>
            <ac:spMk id="19" creationId="{B11E4C49-D690-B388-D6B7-29B3D3358ACB}"/>
          </ac:spMkLst>
        </pc:spChg>
        <pc:spChg chg="mod">
          <ac:chgData name="武田 洋樹" userId="e77c89d6-e1fa-460b-baa8-3d233d6eb2d7" providerId="ADAL" clId="{CFF3EACB-CE9A-4B26-B4CA-B6C7065D9598}" dt="2024-08-09T08:51:07.999" v="11" actId="2711"/>
          <ac:spMkLst>
            <pc:docMk/>
            <pc:sldMk cId="687294180" sldId="295"/>
            <ac:spMk id="20" creationId="{EFAA0F08-4C57-A82C-65FE-439A9BE99224}"/>
          </ac:spMkLst>
        </pc:spChg>
        <pc:spChg chg="mod">
          <ac:chgData name="武田 洋樹" userId="e77c89d6-e1fa-460b-baa8-3d233d6eb2d7" providerId="ADAL" clId="{CFF3EACB-CE9A-4B26-B4CA-B6C7065D9598}" dt="2024-08-09T08:51:07.999" v="11" actId="2711"/>
          <ac:spMkLst>
            <pc:docMk/>
            <pc:sldMk cId="687294180" sldId="295"/>
            <ac:spMk id="21" creationId="{D92161D6-E531-C2F4-3F35-B24AFCBDC5FD}"/>
          </ac:spMkLst>
        </pc:spChg>
        <pc:spChg chg="mod">
          <ac:chgData name="武田 洋樹" userId="e77c89d6-e1fa-460b-baa8-3d233d6eb2d7" providerId="ADAL" clId="{CFF3EACB-CE9A-4B26-B4CA-B6C7065D9598}" dt="2024-08-09T08:51:07.999" v="11" actId="2711"/>
          <ac:spMkLst>
            <pc:docMk/>
            <pc:sldMk cId="687294180" sldId="295"/>
            <ac:spMk id="22" creationId="{97E002E6-9BC1-816E-4FD7-F089FE430AEF}"/>
          </ac:spMkLst>
        </pc:spChg>
        <pc:spChg chg="mod">
          <ac:chgData name="武田 洋樹" userId="e77c89d6-e1fa-460b-baa8-3d233d6eb2d7" providerId="ADAL" clId="{CFF3EACB-CE9A-4B26-B4CA-B6C7065D9598}" dt="2024-08-09T08:51:07.999" v="11" actId="2711"/>
          <ac:spMkLst>
            <pc:docMk/>
            <pc:sldMk cId="687294180" sldId="295"/>
            <ac:spMk id="23" creationId="{66FA6197-3472-E0F0-D19B-13B1554063D7}"/>
          </ac:spMkLst>
        </pc:spChg>
        <pc:spChg chg="mod">
          <ac:chgData name="武田 洋樹" userId="e77c89d6-e1fa-460b-baa8-3d233d6eb2d7" providerId="ADAL" clId="{CFF3EACB-CE9A-4B26-B4CA-B6C7065D9598}" dt="2024-08-09T08:51:07.999" v="11" actId="2711"/>
          <ac:spMkLst>
            <pc:docMk/>
            <pc:sldMk cId="687294180" sldId="295"/>
            <ac:spMk id="24" creationId="{8F79E35B-9C67-C42A-AC9A-ADC47D35A10E}"/>
          </ac:spMkLst>
        </pc:spChg>
      </pc:sldChg>
      <pc:sldChg chg="del">
        <pc:chgData name="武田 洋樹" userId="e77c89d6-e1fa-460b-baa8-3d233d6eb2d7" providerId="ADAL" clId="{CFF3EACB-CE9A-4B26-B4CA-B6C7065D9598}" dt="2024-08-13T00:49:52.865" v="382" actId="47"/>
        <pc:sldMkLst>
          <pc:docMk/>
          <pc:sldMk cId="2714933020" sldId="477"/>
        </pc:sldMkLst>
      </pc:sldChg>
      <pc:sldChg chg="modSp mod">
        <pc:chgData name="武田 洋樹" userId="e77c89d6-e1fa-460b-baa8-3d233d6eb2d7" providerId="ADAL" clId="{CFF3EACB-CE9A-4B26-B4CA-B6C7065D9598}" dt="2024-08-13T01:07:16.956" v="1010" actId="403"/>
        <pc:sldMkLst>
          <pc:docMk/>
          <pc:sldMk cId="2536160413" sldId="491"/>
        </pc:sldMkLst>
        <pc:spChg chg="mod">
          <ac:chgData name="武田 洋樹" userId="e77c89d6-e1fa-460b-baa8-3d233d6eb2d7" providerId="ADAL" clId="{CFF3EACB-CE9A-4B26-B4CA-B6C7065D9598}" dt="2024-08-13T01:07:16.956" v="1010" actId="403"/>
          <ac:spMkLst>
            <pc:docMk/>
            <pc:sldMk cId="2536160413" sldId="491"/>
            <ac:spMk id="5" creationId="{00000000-0000-0000-0000-000000000000}"/>
          </ac:spMkLst>
        </pc:spChg>
      </pc:sldChg>
      <pc:sldChg chg="del">
        <pc:chgData name="武田 洋樹" userId="e77c89d6-e1fa-460b-baa8-3d233d6eb2d7" providerId="ADAL" clId="{CFF3EACB-CE9A-4B26-B4CA-B6C7065D9598}" dt="2024-08-13T00:50:01.492" v="400" actId="47"/>
        <pc:sldMkLst>
          <pc:docMk/>
          <pc:sldMk cId="1763112295" sldId="1688"/>
        </pc:sldMkLst>
      </pc:sldChg>
      <pc:sldChg chg="del">
        <pc:chgData name="武田 洋樹" userId="e77c89d6-e1fa-460b-baa8-3d233d6eb2d7" providerId="ADAL" clId="{CFF3EACB-CE9A-4B26-B4CA-B6C7065D9598}" dt="2024-08-13T00:49:52.379" v="381" actId="47"/>
        <pc:sldMkLst>
          <pc:docMk/>
          <pc:sldMk cId="3749921837" sldId="1689"/>
        </pc:sldMkLst>
      </pc:sldChg>
      <pc:sldChg chg="del">
        <pc:chgData name="武田 洋樹" userId="e77c89d6-e1fa-460b-baa8-3d233d6eb2d7" providerId="ADAL" clId="{CFF3EACB-CE9A-4B26-B4CA-B6C7065D9598}" dt="2024-08-13T00:50:00.686" v="398" actId="47"/>
        <pc:sldMkLst>
          <pc:docMk/>
          <pc:sldMk cId="1116504781" sldId="1690"/>
        </pc:sldMkLst>
      </pc:sldChg>
      <pc:sldChg chg="del">
        <pc:chgData name="武田 洋樹" userId="e77c89d6-e1fa-460b-baa8-3d233d6eb2d7" providerId="ADAL" clId="{CFF3EACB-CE9A-4B26-B4CA-B6C7065D9598}" dt="2024-08-13T00:49:51.997" v="380" actId="47"/>
        <pc:sldMkLst>
          <pc:docMk/>
          <pc:sldMk cId="2368216057" sldId="1691"/>
        </pc:sldMkLst>
      </pc:sldChg>
      <pc:sldChg chg="del">
        <pc:chgData name="武田 洋樹" userId="e77c89d6-e1fa-460b-baa8-3d233d6eb2d7" providerId="ADAL" clId="{CFF3EACB-CE9A-4B26-B4CA-B6C7065D9598}" dt="2024-08-13T00:49:58.208" v="392" actId="47"/>
        <pc:sldMkLst>
          <pc:docMk/>
          <pc:sldMk cId="1969959099" sldId="1694"/>
        </pc:sldMkLst>
      </pc:sldChg>
      <pc:sldChg chg="del">
        <pc:chgData name="武田 洋樹" userId="e77c89d6-e1fa-460b-baa8-3d233d6eb2d7" providerId="ADAL" clId="{CFF3EACB-CE9A-4B26-B4CA-B6C7065D9598}" dt="2024-08-13T00:50:00.279" v="397" actId="47"/>
        <pc:sldMkLst>
          <pc:docMk/>
          <pc:sldMk cId="258484795" sldId="1695"/>
        </pc:sldMkLst>
      </pc:sldChg>
      <pc:sldChg chg="del">
        <pc:chgData name="武田 洋樹" userId="e77c89d6-e1fa-460b-baa8-3d233d6eb2d7" providerId="ADAL" clId="{CFF3EACB-CE9A-4B26-B4CA-B6C7065D9598}" dt="2024-08-13T00:50:01.856" v="401" actId="47"/>
        <pc:sldMkLst>
          <pc:docMk/>
          <pc:sldMk cId="1124438295" sldId="1696"/>
        </pc:sldMkLst>
      </pc:sldChg>
      <pc:sldChg chg="del">
        <pc:chgData name="武田 洋樹" userId="e77c89d6-e1fa-460b-baa8-3d233d6eb2d7" providerId="ADAL" clId="{CFF3EACB-CE9A-4B26-B4CA-B6C7065D9598}" dt="2024-08-13T00:50:02.257" v="402" actId="47"/>
        <pc:sldMkLst>
          <pc:docMk/>
          <pc:sldMk cId="2849388045" sldId="1697"/>
        </pc:sldMkLst>
      </pc:sldChg>
      <pc:sldChg chg="del">
        <pc:chgData name="武田 洋樹" userId="e77c89d6-e1fa-460b-baa8-3d233d6eb2d7" providerId="ADAL" clId="{CFF3EACB-CE9A-4B26-B4CA-B6C7065D9598}" dt="2024-08-13T00:49:58.510" v="393" actId="47"/>
        <pc:sldMkLst>
          <pc:docMk/>
          <pc:sldMk cId="3742046507" sldId="1698"/>
        </pc:sldMkLst>
      </pc:sldChg>
      <pc:sldChg chg="del">
        <pc:chgData name="武田 洋樹" userId="e77c89d6-e1fa-460b-baa8-3d233d6eb2d7" providerId="ADAL" clId="{CFF3EACB-CE9A-4B26-B4CA-B6C7065D9598}" dt="2024-08-13T00:49:59.116" v="395" actId="47"/>
        <pc:sldMkLst>
          <pc:docMk/>
          <pc:sldMk cId="2007447596" sldId="1699"/>
        </pc:sldMkLst>
      </pc:sldChg>
      <pc:sldChg chg="del">
        <pc:chgData name="武田 洋樹" userId="e77c89d6-e1fa-460b-baa8-3d233d6eb2d7" providerId="ADAL" clId="{CFF3EACB-CE9A-4B26-B4CA-B6C7065D9598}" dt="2024-08-13T00:49:58.789" v="394" actId="47"/>
        <pc:sldMkLst>
          <pc:docMk/>
          <pc:sldMk cId="3901736482" sldId="1700"/>
        </pc:sldMkLst>
      </pc:sldChg>
      <pc:sldChg chg="del">
        <pc:chgData name="武田 洋樹" userId="e77c89d6-e1fa-460b-baa8-3d233d6eb2d7" providerId="ADAL" clId="{CFF3EACB-CE9A-4B26-B4CA-B6C7065D9598}" dt="2024-08-13T00:49:51.404" v="378" actId="47"/>
        <pc:sldMkLst>
          <pc:docMk/>
          <pc:sldMk cId="1694946994" sldId="1701"/>
        </pc:sldMkLst>
      </pc:sldChg>
      <pc:sldChg chg="del">
        <pc:chgData name="武田 洋樹" userId="e77c89d6-e1fa-460b-baa8-3d233d6eb2d7" providerId="ADAL" clId="{CFF3EACB-CE9A-4B26-B4CA-B6C7065D9598}" dt="2024-08-13T00:49:57.701" v="391" actId="47"/>
        <pc:sldMkLst>
          <pc:docMk/>
          <pc:sldMk cId="1435235593" sldId="1702"/>
        </pc:sldMkLst>
      </pc:sldChg>
      <pc:sldChg chg="del">
        <pc:chgData name="武田 洋樹" userId="e77c89d6-e1fa-460b-baa8-3d233d6eb2d7" providerId="ADAL" clId="{CFF3EACB-CE9A-4B26-B4CA-B6C7065D9598}" dt="2024-08-13T00:49:59.519" v="396" actId="47"/>
        <pc:sldMkLst>
          <pc:docMk/>
          <pc:sldMk cId="2876702687" sldId="1703"/>
        </pc:sldMkLst>
      </pc:sldChg>
      <pc:sldChg chg="del">
        <pc:chgData name="武田 洋樹" userId="e77c89d6-e1fa-460b-baa8-3d233d6eb2d7" providerId="ADAL" clId="{CFF3EACB-CE9A-4B26-B4CA-B6C7065D9598}" dt="2024-08-13T00:50:01.050" v="399" actId="47"/>
        <pc:sldMkLst>
          <pc:docMk/>
          <pc:sldMk cId="1925251924" sldId="1704"/>
        </pc:sldMkLst>
      </pc:sldChg>
      <pc:sldChg chg="del">
        <pc:chgData name="武田 洋樹" userId="e77c89d6-e1fa-460b-baa8-3d233d6eb2d7" providerId="ADAL" clId="{CFF3EACB-CE9A-4B26-B4CA-B6C7065D9598}" dt="2024-08-13T00:49:51.673" v="379" actId="47"/>
        <pc:sldMkLst>
          <pc:docMk/>
          <pc:sldMk cId="9391502" sldId="1705"/>
        </pc:sldMkLst>
      </pc:sldChg>
      <pc:sldChg chg="del">
        <pc:chgData name="武田 洋樹" userId="e77c89d6-e1fa-460b-baa8-3d233d6eb2d7" providerId="ADAL" clId="{CFF3EACB-CE9A-4B26-B4CA-B6C7065D9598}" dt="2024-08-13T00:49:53.264" v="383" actId="47"/>
        <pc:sldMkLst>
          <pc:docMk/>
          <pc:sldMk cId="3424515114" sldId="1706"/>
        </pc:sldMkLst>
      </pc:sldChg>
      <pc:sldChg chg="del">
        <pc:chgData name="武田 洋樹" userId="e77c89d6-e1fa-460b-baa8-3d233d6eb2d7" providerId="ADAL" clId="{CFF3EACB-CE9A-4B26-B4CA-B6C7065D9598}" dt="2024-08-13T00:49:54.087" v="384" actId="47"/>
        <pc:sldMkLst>
          <pc:docMk/>
          <pc:sldMk cId="1568768517" sldId="1707"/>
        </pc:sldMkLst>
      </pc:sldChg>
      <pc:sldChg chg="del">
        <pc:chgData name="武田 洋樹" userId="e77c89d6-e1fa-460b-baa8-3d233d6eb2d7" providerId="ADAL" clId="{CFF3EACB-CE9A-4B26-B4CA-B6C7065D9598}" dt="2024-08-13T00:49:54.579" v="385" actId="47"/>
        <pc:sldMkLst>
          <pc:docMk/>
          <pc:sldMk cId="659871426" sldId="1708"/>
        </pc:sldMkLst>
      </pc:sldChg>
      <pc:sldChg chg="del">
        <pc:chgData name="武田 洋樹" userId="e77c89d6-e1fa-460b-baa8-3d233d6eb2d7" providerId="ADAL" clId="{CFF3EACB-CE9A-4B26-B4CA-B6C7065D9598}" dt="2024-08-13T00:49:55.082" v="386" actId="47"/>
        <pc:sldMkLst>
          <pc:docMk/>
          <pc:sldMk cId="1900253504" sldId="1709"/>
        </pc:sldMkLst>
      </pc:sldChg>
      <pc:sldChg chg="del">
        <pc:chgData name="武田 洋樹" userId="e77c89d6-e1fa-460b-baa8-3d233d6eb2d7" providerId="ADAL" clId="{CFF3EACB-CE9A-4B26-B4CA-B6C7065D9598}" dt="2024-08-13T00:49:55.518" v="387" actId="47"/>
        <pc:sldMkLst>
          <pc:docMk/>
          <pc:sldMk cId="4226957837" sldId="1710"/>
        </pc:sldMkLst>
      </pc:sldChg>
      <pc:sldChg chg="del">
        <pc:chgData name="武田 洋樹" userId="e77c89d6-e1fa-460b-baa8-3d233d6eb2d7" providerId="ADAL" clId="{CFF3EACB-CE9A-4B26-B4CA-B6C7065D9598}" dt="2024-08-13T00:49:56.067" v="388" actId="47"/>
        <pc:sldMkLst>
          <pc:docMk/>
          <pc:sldMk cId="885192524" sldId="1711"/>
        </pc:sldMkLst>
      </pc:sldChg>
      <pc:sldChg chg="del">
        <pc:chgData name="武田 洋樹" userId="e77c89d6-e1fa-460b-baa8-3d233d6eb2d7" providerId="ADAL" clId="{CFF3EACB-CE9A-4B26-B4CA-B6C7065D9598}" dt="2024-08-13T00:49:56.549" v="389" actId="47"/>
        <pc:sldMkLst>
          <pc:docMk/>
          <pc:sldMk cId="873982272" sldId="1712"/>
        </pc:sldMkLst>
      </pc:sldChg>
      <pc:sldChg chg="del">
        <pc:chgData name="武田 洋樹" userId="e77c89d6-e1fa-460b-baa8-3d233d6eb2d7" providerId="ADAL" clId="{CFF3EACB-CE9A-4B26-B4CA-B6C7065D9598}" dt="2024-08-13T00:49:57.183" v="390" actId="47"/>
        <pc:sldMkLst>
          <pc:docMk/>
          <pc:sldMk cId="1972349634" sldId="1713"/>
        </pc:sldMkLst>
      </pc:sldChg>
      <pc:sldChg chg="new del">
        <pc:chgData name="武田 洋樹" userId="e77c89d6-e1fa-460b-baa8-3d233d6eb2d7" providerId="ADAL" clId="{CFF3EACB-CE9A-4B26-B4CA-B6C7065D9598}" dt="2024-08-09T08:50:22.939" v="1" actId="680"/>
        <pc:sldMkLst>
          <pc:docMk/>
          <pc:sldMk cId="167323947" sldId="1714"/>
        </pc:sldMkLst>
      </pc:sldChg>
      <pc:sldChg chg="addSp delSp modSp new mod ord">
        <pc:chgData name="武田 洋樹" userId="e77c89d6-e1fa-460b-baa8-3d233d6eb2d7" providerId="ADAL" clId="{CFF3EACB-CE9A-4B26-B4CA-B6C7065D9598}" dt="2024-08-13T01:10:42.876" v="1184" actId="20577"/>
        <pc:sldMkLst>
          <pc:docMk/>
          <pc:sldMk cId="561963145" sldId="1714"/>
        </pc:sldMkLst>
        <pc:spChg chg="add mod">
          <ac:chgData name="武田 洋樹" userId="e77c89d6-e1fa-460b-baa8-3d233d6eb2d7" providerId="ADAL" clId="{CFF3EACB-CE9A-4B26-B4CA-B6C7065D9598}" dt="2024-08-13T01:10:42.876" v="1184" actId="20577"/>
          <ac:spMkLst>
            <pc:docMk/>
            <pc:sldMk cId="561963145" sldId="1714"/>
            <ac:spMk id="2" creationId="{BEEEBF6A-C692-27AA-FBD7-D106EAEF458D}"/>
          </ac:spMkLst>
        </pc:spChg>
        <pc:spChg chg="del">
          <ac:chgData name="武田 洋樹" userId="e77c89d6-e1fa-460b-baa8-3d233d6eb2d7" providerId="ADAL" clId="{CFF3EACB-CE9A-4B26-B4CA-B6C7065D9598}" dt="2024-08-09T08:51:28.183" v="14" actId="478"/>
          <ac:spMkLst>
            <pc:docMk/>
            <pc:sldMk cId="561963145" sldId="1714"/>
            <ac:spMk id="2" creationId="{F342EB03-AF8D-DCBA-79B9-20DE0030901C}"/>
          </ac:spMkLst>
        </pc:spChg>
        <pc:spChg chg="add mod">
          <ac:chgData name="武田 洋樹" userId="e77c89d6-e1fa-460b-baa8-3d233d6eb2d7" providerId="ADAL" clId="{CFF3EACB-CE9A-4B26-B4CA-B6C7065D9598}" dt="2024-08-13T01:05:22.961" v="995"/>
          <ac:spMkLst>
            <pc:docMk/>
            <pc:sldMk cId="561963145" sldId="1714"/>
            <ac:spMk id="3" creationId="{C5B9F295-C140-AC6E-CAFE-0F86A083F0B8}"/>
          </ac:spMkLst>
        </pc:spChg>
        <pc:spChg chg="mod">
          <ac:chgData name="武田 洋樹" userId="e77c89d6-e1fa-460b-baa8-3d233d6eb2d7" providerId="ADAL" clId="{CFF3EACB-CE9A-4B26-B4CA-B6C7065D9598}" dt="2024-08-13T01:02:41.824" v="952" actId="403"/>
          <ac:spMkLst>
            <pc:docMk/>
            <pc:sldMk cId="561963145" sldId="1714"/>
            <ac:spMk id="6" creationId="{D0568FAF-962F-CD29-80D6-D6B63CD370EC}"/>
          </ac:spMkLst>
        </pc:spChg>
        <pc:spChg chg="mod">
          <ac:chgData name="武田 洋樹" userId="e77c89d6-e1fa-460b-baa8-3d233d6eb2d7" providerId="ADAL" clId="{CFF3EACB-CE9A-4B26-B4CA-B6C7065D9598}" dt="2024-08-13T01:02:41.824" v="952" actId="403"/>
          <ac:spMkLst>
            <pc:docMk/>
            <pc:sldMk cId="561963145" sldId="1714"/>
            <ac:spMk id="7" creationId="{03BDE26C-443B-5685-708E-F95C436B6EE2}"/>
          </ac:spMkLst>
        </pc:spChg>
        <pc:spChg chg="mod">
          <ac:chgData name="武田 洋樹" userId="e77c89d6-e1fa-460b-baa8-3d233d6eb2d7" providerId="ADAL" clId="{CFF3EACB-CE9A-4B26-B4CA-B6C7065D9598}" dt="2024-08-13T01:02:41.824" v="952" actId="403"/>
          <ac:spMkLst>
            <pc:docMk/>
            <pc:sldMk cId="561963145" sldId="1714"/>
            <ac:spMk id="8" creationId="{CF064751-8986-90D9-7B2F-EC9E5DD72796}"/>
          </ac:spMkLst>
        </pc:spChg>
        <pc:spChg chg="mod">
          <ac:chgData name="武田 洋樹" userId="e77c89d6-e1fa-460b-baa8-3d233d6eb2d7" providerId="ADAL" clId="{CFF3EACB-CE9A-4B26-B4CA-B6C7065D9598}" dt="2024-08-13T01:02:41.824" v="952" actId="403"/>
          <ac:spMkLst>
            <pc:docMk/>
            <pc:sldMk cId="561963145" sldId="1714"/>
            <ac:spMk id="9" creationId="{C2F88FB6-0820-3D39-BE31-ABBDD3527553}"/>
          </ac:spMkLst>
        </pc:spChg>
        <pc:spChg chg="mod">
          <ac:chgData name="武田 洋樹" userId="e77c89d6-e1fa-460b-baa8-3d233d6eb2d7" providerId="ADAL" clId="{CFF3EACB-CE9A-4B26-B4CA-B6C7065D9598}" dt="2024-08-13T01:02:41.824" v="952" actId="403"/>
          <ac:spMkLst>
            <pc:docMk/>
            <pc:sldMk cId="561963145" sldId="1714"/>
            <ac:spMk id="10" creationId="{6B0D873C-DCCE-B311-57DB-BB6CC451BE96}"/>
          </ac:spMkLst>
        </pc:spChg>
        <pc:spChg chg="mod">
          <ac:chgData name="武田 洋樹" userId="e77c89d6-e1fa-460b-baa8-3d233d6eb2d7" providerId="ADAL" clId="{CFF3EACB-CE9A-4B26-B4CA-B6C7065D9598}" dt="2024-08-13T01:02:41.824" v="952" actId="403"/>
          <ac:spMkLst>
            <pc:docMk/>
            <pc:sldMk cId="561963145" sldId="1714"/>
            <ac:spMk id="11" creationId="{763D843A-B74A-25C1-C91E-5D1C2ED85B34}"/>
          </ac:spMkLst>
        </pc:spChg>
        <pc:spChg chg="mod">
          <ac:chgData name="武田 洋樹" userId="e77c89d6-e1fa-460b-baa8-3d233d6eb2d7" providerId="ADAL" clId="{CFF3EACB-CE9A-4B26-B4CA-B6C7065D9598}" dt="2024-08-13T01:02:41.824" v="952" actId="403"/>
          <ac:spMkLst>
            <pc:docMk/>
            <pc:sldMk cId="561963145" sldId="1714"/>
            <ac:spMk id="12" creationId="{28CBC707-9BEC-8559-3FA4-E8185D71EFF6}"/>
          </ac:spMkLst>
        </pc:spChg>
        <pc:spChg chg="add mod">
          <ac:chgData name="武田 洋樹" userId="e77c89d6-e1fa-460b-baa8-3d233d6eb2d7" providerId="ADAL" clId="{CFF3EACB-CE9A-4B26-B4CA-B6C7065D9598}" dt="2024-08-13T01:02:41.824" v="952" actId="403"/>
          <ac:spMkLst>
            <pc:docMk/>
            <pc:sldMk cId="561963145" sldId="1714"/>
            <ac:spMk id="13" creationId="{989CE0CE-9200-54BE-72DA-79838FD78673}"/>
          </ac:spMkLst>
        </pc:spChg>
        <pc:spChg chg="add mod">
          <ac:chgData name="武田 洋樹" userId="e77c89d6-e1fa-460b-baa8-3d233d6eb2d7" providerId="ADAL" clId="{CFF3EACB-CE9A-4B26-B4CA-B6C7065D9598}" dt="2024-08-13T01:02:41.824" v="952" actId="403"/>
          <ac:spMkLst>
            <pc:docMk/>
            <pc:sldMk cId="561963145" sldId="1714"/>
            <ac:spMk id="14" creationId="{4D2ECB6A-C62A-EEC2-9B2D-27D30491BEF1}"/>
          </ac:spMkLst>
        </pc:spChg>
        <pc:spChg chg="add mod">
          <ac:chgData name="武田 洋樹" userId="e77c89d6-e1fa-460b-baa8-3d233d6eb2d7" providerId="ADAL" clId="{CFF3EACB-CE9A-4B26-B4CA-B6C7065D9598}" dt="2024-08-13T01:02:41.824" v="952" actId="403"/>
          <ac:spMkLst>
            <pc:docMk/>
            <pc:sldMk cId="561963145" sldId="1714"/>
            <ac:spMk id="15" creationId="{A7931369-55DC-F259-2019-E69456DA2036}"/>
          </ac:spMkLst>
        </pc:spChg>
        <pc:spChg chg="mod">
          <ac:chgData name="武田 洋樹" userId="e77c89d6-e1fa-460b-baa8-3d233d6eb2d7" providerId="ADAL" clId="{CFF3EACB-CE9A-4B26-B4CA-B6C7065D9598}" dt="2024-08-13T01:02:41.824" v="952" actId="403"/>
          <ac:spMkLst>
            <pc:docMk/>
            <pc:sldMk cId="561963145" sldId="1714"/>
            <ac:spMk id="17" creationId="{07647A6B-6766-5909-A414-0BFEC3832777}"/>
          </ac:spMkLst>
        </pc:spChg>
        <pc:spChg chg="mod">
          <ac:chgData name="武田 洋樹" userId="e77c89d6-e1fa-460b-baa8-3d233d6eb2d7" providerId="ADAL" clId="{CFF3EACB-CE9A-4B26-B4CA-B6C7065D9598}" dt="2024-08-13T01:02:41.824" v="952" actId="403"/>
          <ac:spMkLst>
            <pc:docMk/>
            <pc:sldMk cId="561963145" sldId="1714"/>
            <ac:spMk id="18" creationId="{CEAD9E3A-4D54-8FB6-0DF9-B6DBE669825C}"/>
          </ac:spMkLst>
        </pc:spChg>
        <pc:spChg chg="mod">
          <ac:chgData name="武田 洋樹" userId="e77c89d6-e1fa-460b-baa8-3d233d6eb2d7" providerId="ADAL" clId="{CFF3EACB-CE9A-4B26-B4CA-B6C7065D9598}" dt="2024-08-13T01:02:41.824" v="952" actId="403"/>
          <ac:spMkLst>
            <pc:docMk/>
            <pc:sldMk cId="561963145" sldId="1714"/>
            <ac:spMk id="19" creationId="{89AA88F8-5BD6-BB97-DB8E-79FE5ABBFBCF}"/>
          </ac:spMkLst>
        </pc:spChg>
        <pc:spChg chg="mod">
          <ac:chgData name="武田 洋樹" userId="e77c89d6-e1fa-460b-baa8-3d233d6eb2d7" providerId="ADAL" clId="{CFF3EACB-CE9A-4B26-B4CA-B6C7065D9598}" dt="2024-08-13T01:02:41.824" v="952" actId="403"/>
          <ac:spMkLst>
            <pc:docMk/>
            <pc:sldMk cId="561963145" sldId="1714"/>
            <ac:spMk id="20" creationId="{F8B90615-6328-CC35-B243-DC8F7EF016F6}"/>
          </ac:spMkLst>
        </pc:spChg>
        <pc:spChg chg="mod">
          <ac:chgData name="武田 洋樹" userId="e77c89d6-e1fa-460b-baa8-3d233d6eb2d7" providerId="ADAL" clId="{CFF3EACB-CE9A-4B26-B4CA-B6C7065D9598}" dt="2024-08-13T01:02:41.824" v="952" actId="403"/>
          <ac:spMkLst>
            <pc:docMk/>
            <pc:sldMk cId="561963145" sldId="1714"/>
            <ac:spMk id="21" creationId="{092828BE-08C9-7469-BDF9-0225DC53652F}"/>
          </ac:spMkLst>
        </pc:spChg>
        <pc:spChg chg="mod">
          <ac:chgData name="武田 洋樹" userId="e77c89d6-e1fa-460b-baa8-3d233d6eb2d7" providerId="ADAL" clId="{CFF3EACB-CE9A-4B26-B4CA-B6C7065D9598}" dt="2024-08-13T01:02:41.824" v="952" actId="403"/>
          <ac:spMkLst>
            <pc:docMk/>
            <pc:sldMk cId="561963145" sldId="1714"/>
            <ac:spMk id="22" creationId="{24365729-8A77-3184-1FEF-324200523FB3}"/>
          </ac:spMkLst>
        </pc:spChg>
        <pc:spChg chg="mod">
          <ac:chgData name="武田 洋樹" userId="e77c89d6-e1fa-460b-baa8-3d233d6eb2d7" providerId="ADAL" clId="{CFF3EACB-CE9A-4B26-B4CA-B6C7065D9598}" dt="2024-08-13T01:02:41.824" v="952" actId="403"/>
          <ac:spMkLst>
            <pc:docMk/>
            <pc:sldMk cId="561963145" sldId="1714"/>
            <ac:spMk id="23" creationId="{6F363E36-78C0-5882-DF46-1B89175BB46F}"/>
          </ac:spMkLst>
        </pc:spChg>
        <pc:spChg chg="add mod">
          <ac:chgData name="武田 洋樹" userId="e77c89d6-e1fa-460b-baa8-3d233d6eb2d7" providerId="ADAL" clId="{CFF3EACB-CE9A-4B26-B4CA-B6C7065D9598}" dt="2024-08-13T01:02:41.824" v="952" actId="403"/>
          <ac:spMkLst>
            <pc:docMk/>
            <pc:sldMk cId="561963145" sldId="1714"/>
            <ac:spMk id="24" creationId="{79D09F43-789C-6B06-E0DF-48489BDED47C}"/>
          </ac:spMkLst>
        </pc:spChg>
        <pc:spChg chg="add mod">
          <ac:chgData name="武田 洋樹" userId="e77c89d6-e1fa-460b-baa8-3d233d6eb2d7" providerId="ADAL" clId="{CFF3EACB-CE9A-4B26-B4CA-B6C7065D9598}" dt="2024-08-13T01:02:41.824" v="952" actId="403"/>
          <ac:spMkLst>
            <pc:docMk/>
            <pc:sldMk cId="561963145" sldId="1714"/>
            <ac:spMk id="25" creationId="{4F80BAA7-30B4-CD92-5D17-4613C187E212}"/>
          </ac:spMkLst>
        </pc:spChg>
        <pc:grpChg chg="add mod">
          <ac:chgData name="武田 洋樹" userId="e77c89d6-e1fa-460b-baa8-3d233d6eb2d7" providerId="ADAL" clId="{CFF3EACB-CE9A-4B26-B4CA-B6C7065D9598}" dt="2024-08-13T00:56:26.288" v="698" actId="1076"/>
          <ac:grpSpMkLst>
            <pc:docMk/>
            <pc:sldMk cId="561963145" sldId="1714"/>
            <ac:grpSpMk id="5" creationId="{97861340-A7C5-C422-B33F-4D94CE06526F}"/>
          </ac:grpSpMkLst>
        </pc:grpChg>
        <pc:grpChg chg="add mod">
          <ac:chgData name="武田 洋樹" userId="e77c89d6-e1fa-460b-baa8-3d233d6eb2d7" providerId="ADAL" clId="{CFF3EACB-CE9A-4B26-B4CA-B6C7065D9598}" dt="2024-08-13T00:56:26.288" v="698" actId="1076"/>
          <ac:grpSpMkLst>
            <pc:docMk/>
            <pc:sldMk cId="561963145" sldId="1714"/>
            <ac:grpSpMk id="16" creationId="{F3DFF340-B6D1-F764-CAFF-290296936494}"/>
          </ac:grpSpMkLst>
        </pc:grpChg>
        <pc:graphicFrameChg chg="add mod modGraphic">
          <ac:chgData name="武田 洋樹" userId="e77c89d6-e1fa-460b-baa8-3d233d6eb2d7" providerId="ADAL" clId="{CFF3EACB-CE9A-4B26-B4CA-B6C7065D9598}" dt="2024-08-13T01:07:58.222" v="1032" actId="1035"/>
          <ac:graphicFrameMkLst>
            <pc:docMk/>
            <pc:sldMk cId="561963145" sldId="1714"/>
            <ac:graphicFrameMk id="4" creationId="{81F2BB56-30DE-A792-06FF-54DCB15B2130}"/>
          </ac:graphicFrameMkLst>
        </pc:graphicFrameChg>
      </pc:sldChg>
      <pc:sldChg chg="addSp delSp modSp add mod ord">
        <pc:chgData name="武田 洋樹" userId="e77c89d6-e1fa-460b-baa8-3d233d6eb2d7" providerId="ADAL" clId="{CFF3EACB-CE9A-4B26-B4CA-B6C7065D9598}" dt="2024-08-13T01:10:46.527" v="1185" actId="20577"/>
        <pc:sldMkLst>
          <pc:docMk/>
          <pc:sldMk cId="2597280140" sldId="1715"/>
        </pc:sldMkLst>
        <pc:spChg chg="add mod">
          <ac:chgData name="武田 洋樹" userId="e77c89d6-e1fa-460b-baa8-3d233d6eb2d7" providerId="ADAL" clId="{CFF3EACB-CE9A-4B26-B4CA-B6C7065D9598}" dt="2024-08-13T01:03:50.922" v="966" actId="2711"/>
          <ac:spMkLst>
            <pc:docMk/>
            <pc:sldMk cId="2597280140" sldId="1715"/>
            <ac:spMk id="2" creationId="{C9D29697-27D6-41C1-5EF7-A84298494D64}"/>
          </ac:spMkLst>
        </pc:spChg>
        <pc:spChg chg="mod">
          <ac:chgData name="武田 洋樹" userId="e77c89d6-e1fa-460b-baa8-3d233d6eb2d7" providerId="ADAL" clId="{CFF3EACB-CE9A-4B26-B4CA-B6C7065D9598}" dt="2024-08-13T01:04:35.668" v="983" actId="14100"/>
          <ac:spMkLst>
            <pc:docMk/>
            <pc:sldMk cId="2597280140" sldId="1715"/>
            <ac:spMk id="3" creationId="{C5B9F295-C140-AC6E-CAFE-0F86A083F0B8}"/>
          </ac:spMkLst>
        </pc:spChg>
        <pc:spChg chg="add del mod">
          <ac:chgData name="武田 洋樹" userId="e77c89d6-e1fa-460b-baa8-3d233d6eb2d7" providerId="ADAL" clId="{CFF3EACB-CE9A-4B26-B4CA-B6C7065D9598}" dt="2024-08-13T00:53:37.087" v="485" actId="478"/>
          <ac:spMkLst>
            <pc:docMk/>
            <pc:sldMk cId="2597280140" sldId="1715"/>
            <ac:spMk id="4" creationId="{6AFC23C3-F002-9B50-338D-C535118DB697}"/>
          </ac:spMkLst>
        </pc:spChg>
        <pc:spChg chg="add mod">
          <ac:chgData name="武田 洋樹" userId="e77c89d6-e1fa-460b-baa8-3d233d6eb2d7" providerId="ADAL" clId="{CFF3EACB-CE9A-4B26-B4CA-B6C7065D9598}" dt="2024-08-13T01:10:46.527" v="1185" actId="20577"/>
          <ac:spMkLst>
            <pc:docMk/>
            <pc:sldMk cId="2597280140" sldId="1715"/>
            <ac:spMk id="5" creationId="{D23AD28F-7374-F010-AE2C-AA4BDF1C34F8}"/>
          </ac:spMkLst>
        </pc:spChg>
        <pc:spChg chg="del">
          <ac:chgData name="武田 洋樹" userId="e77c89d6-e1fa-460b-baa8-3d233d6eb2d7" providerId="ADAL" clId="{CFF3EACB-CE9A-4B26-B4CA-B6C7065D9598}" dt="2024-08-09T08:51:46.431" v="18" actId="478"/>
          <ac:spMkLst>
            <pc:docMk/>
            <pc:sldMk cId="2597280140" sldId="1715"/>
            <ac:spMk id="13" creationId="{989CE0CE-9200-54BE-72DA-79838FD78673}"/>
          </ac:spMkLst>
        </pc:spChg>
        <pc:spChg chg="del">
          <ac:chgData name="武田 洋樹" userId="e77c89d6-e1fa-460b-baa8-3d233d6eb2d7" providerId="ADAL" clId="{CFF3EACB-CE9A-4B26-B4CA-B6C7065D9598}" dt="2024-08-09T08:51:46.431" v="18" actId="478"/>
          <ac:spMkLst>
            <pc:docMk/>
            <pc:sldMk cId="2597280140" sldId="1715"/>
            <ac:spMk id="14" creationId="{4D2ECB6A-C62A-EEC2-9B2D-27D30491BEF1}"/>
          </ac:spMkLst>
        </pc:spChg>
        <pc:spChg chg="del">
          <ac:chgData name="武田 洋樹" userId="e77c89d6-e1fa-460b-baa8-3d233d6eb2d7" providerId="ADAL" clId="{CFF3EACB-CE9A-4B26-B4CA-B6C7065D9598}" dt="2024-08-09T08:51:46.431" v="18" actId="478"/>
          <ac:spMkLst>
            <pc:docMk/>
            <pc:sldMk cId="2597280140" sldId="1715"/>
            <ac:spMk id="15" creationId="{A7931369-55DC-F259-2019-E69456DA2036}"/>
          </ac:spMkLst>
        </pc:spChg>
        <pc:spChg chg="del">
          <ac:chgData name="武田 洋樹" userId="e77c89d6-e1fa-460b-baa8-3d233d6eb2d7" providerId="ADAL" clId="{CFF3EACB-CE9A-4B26-B4CA-B6C7065D9598}" dt="2024-08-09T08:51:46.431" v="18" actId="478"/>
          <ac:spMkLst>
            <pc:docMk/>
            <pc:sldMk cId="2597280140" sldId="1715"/>
            <ac:spMk id="24" creationId="{79D09F43-789C-6B06-E0DF-48489BDED47C}"/>
          </ac:spMkLst>
        </pc:spChg>
        <pc:spChg chg="del">
          <ac:chgData name="武田 洋樹" userId="e77c89d6-e1fa-460b-baa8-3d233d6eb2d7" providerId="ADAL" clId="{CFF3EACB-CE9A-4B26-B4CA-B6C7065D9598}" dt="2024-08-09T08:51:46.431" v="18" actId="478"/>
          <ac:spMkLst>
            <pc:docMk/>
            <pc:sldMk cId="2597280140" sldId="1715"/>
            <ac:spMk id="25" creationId="{4F80BAA7-30B4-CD92-5D17-4613C187E212}"/>
          </ac:spMkLst>
        </pc:spChg>
        <pc:spChg chg="add mod">
          <ac:chgData name="武田 洋樹" userId="e77c89d6-e1fa-460b-baa8-3d233d6eb2d7" providerId="ADAL" clId="{CFF3EACB-CE9A-4B26-B4CA-B6C7065D9598}" dt="2024-08-13T01:03:50.922" v="966" actId="2711"/>
          <ac:spMkLst>
            <pc:docMk/>
            <pc:sldMk cId="2597280140" sldId="1715"/>
            <ac:spMk id="26" creationId="{B6FF26ED-702D-26F5-1CC0-77D680E4AD62}"/>
          </ac:spMkLst>
        </pc:spChg>
        <pc:spChg chg="add mod">
          <ac:chgData name="武田 洋樹" userId="e77c89d6-e1fa-460b-baa8-3d233d6eb2d7" providerId="ADAL" clId="{CFF3EACB-CE9A-4B26-B4CA-B6C7065D9598}" dt="2024-08-13T01:03:50.922" v="966" actId="2711"/>
          <ac:spMkLst>
            <pc:docMk/>
            <pc:sldMk cId="2597280140" sldId="1715"/>
            <ac:spMk id="27" creationId="{44EBC28C-3A11-B5EE-0CE3-11564F66A745}"/>
          </ac:spMkLst>
        </pc:spChg>
        <pc:spChg chg="add mod">
          <ac:chgData name="武田 洋樹" userId="e77c89d6-e1fa-460b-baa8-3d233d6eb2d7" providerId="ADAL" clId="{CFF3EACB-CE9A-4B26-B4CA-B6C7065D9598}" dt="2024-08-13T01:03:50.922" v="966" actId="2711"/>
          <ac:spMkLst>
            <pc:docMk/>
            <pc:sldMk cId="2597280140" sldId="1715"/>
            <ac:spMk id="28" creationId="{CC0EDCD3-51EB-C7CC-6657-C61A65C3565B}"/>
          </ac:spMkLst>
        </pc:spChg>
        <pc:spChg chg="mod">
          <ac:chgData name="武田 洋樹" userId="e77c89d6-e1fa-460b-baa8-3d233d6eb2d7" providerId="ADAL" clId="{CFF3EACB-CE9A-4B26-B4CA-B6C7065D9598}" dt="2024-08-13T01:03:50.922" v="966" actId="2711"/>
          <ac:spMkLst>
            <pc:docMk/>
            <pc:sldMk cId="2597280140" sldId="1715"/>
            <ac:spMk id="30" creationId="{FF3725A7-0212-9890-A620-9B080EF3CAC2}"/>
          </ac:spMkLst>
        </pc:spChg>
        <pc:spChg chg="mod">
          <ac:chgData name="武田 洋樹" userId="e77c89d6-e1fa-460b-baa8-3d233d6eb2d7" providerId="ADAL" clId="{CFF3EACB-CE9A-4B26-B4CA-B6C7065D9598}" dt="2024-08-13T01:03:50.922" v="966" actId="2711"/>
          <ac:spMkLst>
            <pc:docMk/>
            <pc:sldMk cId="2597280140" sldId="1715"/>
            <ac:spMk id="31" creationId="{3DDB8235-BAFC-0506-F5DD-3FACFC7027B6}"/>
          </ac:spMkLst>
        </pc:spChg>
        <pc:spChg chg="add mod">
          <ac:chgData name="武田 洋樹" userId="e77c89d6-e1fa-460b-baa8-3d233d6eb2d7" providerId="ADAL" clId="{CFF3EACB-CE9A-4B26-B4CA-B6C7065D9598}" dt="2024-08-13T01:03:50.922" v="966" actId="2711"/>
          <ac:spMkLst>
            <pc:docMk/>
            <pc:sldMk cId="2597280140" sldId="1715"/>
            <ac:spMk id="32" creationId="{E890E119-68B6-46AD-486E-ADF5A5FA5CE7}"/>
          </ac:spMkLst>
        </pc:spChg>
        <pc:spChg chg="add mod">
          <ac:chgData name="武田 洋樹" userId="e77c89d6-e1fa-460b-baa8-3d233d6eb2d7" providerId="ADAL" clId="{CFF3EACB-CE9A-4B26-B4CA-B6C7065D9598}" dt="2024-08-13T01:03:50.922" v="966" actId="2711"/>
          <ac:spMkLst>
            <pc:docMk/>
            <pc:sldMk cId="2597280140" sldId="1715"/>
            <ac:spMk id="33" creationId="{51BD4394-0D1D-AEF5-114A-584D3294EABF}"/>
          </ac:spMkLst>
        </pc:spChg>
        <pc:spChg chg="add del mod">
          <ac:chgData name="武田 洋樹" userId="e77c89d6-e1fa-460b-baa8-3d233d6eb2d7" providerId="ADAL" clId="{CFF3EACB-CE9A-4B26-B4CA-B6C7065D9598}" dt="2024-08-09T08:53:42.418" v="37" actId="478"/>
          <ac:spMkLst>
            <pc:docMk/>
            <pc:sldMk cId="2597280140" sldId="1715"/>
            <ac:spMk id="34" creationId="{641BB420-D10B-4C78-DF0F-C563B8FBA684}"/>
          </ac:spMkLst>
        </pc:spChg>
        <pc:spChg chg="add mod">
          <ac:chgData name="武田 洋樹" userId="e77c89d6-e1fa-460b-baa8-3d233d6eb2d7" providerId="ADAL" clId="{CFF3EACB-CE9A-4B26-B4CA-B6C7065D9598}" dt="2024-08-13T01:03:50.922" v="966" actId="2711"/>
          <ac:spMkLst>
            <pc:docMk/>
            <pc:sldMk cId="2597280140" sldId="1715"/>
            <ac:spMk id="35" creationId="{FC84C6CA-7170-A90C-7948-1D98F307905A}"/>
          </ac:spMkLst>
        </pc:spChg>
        <pc:spChg chg="add mod">
          <ac:chgData name="武田 洋樹" userId="e77c89d6-e1fa-460b-baa8-3d233d6eb2d7" providerId="ADAL" clId="{CFF3EACB-CE9A-4B26-B4CA-B6C7065D9598}" dt="2024-08-13T01:03:50.922" v="966" actId="2711"/>
          <ac:spMkLst>
            <pc:docMk/>
            <pc:sldMk cId="2597280140" sldId="1715"/>
            <ac:spMk id="36" creationId="{9A70EB1B-AC77-0788-FBE2-67622A887244}"/>
          </ac:spMkLst>
        </pc:spChg>
        <pc:spChg chg="mod">
          <ac:chgData name="武田 洋樹" userId="e77c89d6-e1fa-460b-baa8-3d233d6eb2d7" providerId="ADAL" clId="{CFF3EACB-CE9A-4B26-B4CA-B6C7065D9598}" dt="2024-08-09T08:52:18.343" v="22"/>
          <ac:spMkLst>
            <pc:docMk/>
            <pc:sldMk cId="2597280140" sldId="1715"/>
            <ac:spMk id="38" creationId="{43C2E73C-F87A-2B6C-D79A-2C18CC9F89B6}"/>
          </ac:spMkLst>
        </pc:spChg>
        <pc:spChg chg="mod">
          <ac:chgData name="武田 洋樹" userId="e77c89d6-e1fa-460b-baa8-3d233d6eb2d7" providerId="ADAL" clId="{CFF3EACB-CE9A-4B26-B4CA-B6C7065D9598}" dt="2024-08-09T08:52:18.343" v="22"/>
          <ac:spMkLst>
            <pc:docMk/>
            <pc:sldMk cId="2597280140" sldId="1715"/>
            <ac:spMk id="39" creationId="{F9F3E074-5D4E-C30B-50EA-B255BEAEDE75}"/>
          </ac:spMkLst>
        </pc:spChg>
        <pc:spChg chg="add del mod">
          <ac:chgData name="武田 洋樹" userId="e77c89d6-e1fa-460b-baa8-3d233d6eb2d7" providerId="ADAL" clId="{CFF3EACB-CE9A-4B26-B4CA-B6C7065D9598}" dt="2024-08-09T08:53:36.754" v="35" actId="478"/>
          <ac:spMkLst>
            <pc:docMk/>
            <pc:sldMk cId="2597280140" sldId="1715"/>
            <ac:spMk id="40" creationId="{64CD96B7-61D5-C638-CCB4-7BD0794D6822}"/>
          </ac:spMkLst>
        </pc:spChg>
        <pc:spChg chg="add del mod">
          <ac:chgData name="武田 洋樹" userId="e77c89d6-e1fa-460b-baa8-3d233d6eb2d7" providerId="ADAL" clId="{CFF3EACB-CE9A-4B26-B4CA-B6C7065D9598}" dt="2024-08-09T08:55:50.781" v="64" actId="478"/>
          <ac:spMkLst>
            <pc:docMk/>
            <pc:sldMk cId="2597280140" sldId="1715"/>
            <ac:spMk id="41" creationId="{B3BA3070-54B4-C9EC-BA8A-E1EC14C80EFE}"/>
          </ac:spMkLst>
        </pc:spChg>
        <pc:spChg chg="add mod">
          <ac:chgData name="武田 洋樹" userId="e77c89d6-e1fa-460b-baa8-3d233d6eb2d7" providerId="ADAL" clId="{CFF3EACB-CE9A-4B26-B4CA-B6C7065D9598}" dt="2024-08-13T01:03:50.922" v="966" actId="2711"/>
          <ac:spMkLst>
            <pc:docMk/>
            <pc:sldMk cId="2597280140" sldId="1715"/>
            <ac:spMk id="44" creationId="{2294335A-9188-E484-8DB3-868C03268F40}"/>
          </ac:spMkLst>
        </pc:spChg>
        <pc:spChg chg="add mod">
          <ac:chgData name="武田 洋樹" userId="e77c89d6-e1fa-460b-baa8-3d233d6eb2d7" providerId="ADAL" clId="{CFF3EACB-CE9A-4B26-B4CA-B6C7065D9598}" dt="2024-08-13T01:03:50.922" v="966" actId="2711"/>
          <ac:spMkLst>
            <pc:docMk/>
            <pc:sldMk cId="2597280140" sldId="1715"/>
            <ac:spMk id="45" creationId="{544AE620-1E8D-A1B7-22C3-2DC74BF71241}"/>
          </ac:spMkLst>
        </pc:spChg>
        <pc:spChg chg="add mod">
          <ac:chgData name="武田 洋樹" userId="e77c89d6-e1fa-460b-baa8-3d233d6eb2d7" providerId="ADAL" clId="{CFF3EACB-CE9A-4B26-B4CA-B6C7065D9598}" dt="2024-08-13T01:03:50.922" v="966" actId="2711"/>
          <ac:spMkLst>
            <pc:docMk/>
            <pc:sldMk cId="2597280140" sldId="1715"/>
            <ac:spMk id="46" creationId="{9DE4582A-ADC1-4462-A4FC-19D38E5C17CE}"/>
          </ac:spMkLst>
        </pc:spChg>
        <pc:spChg chg="add del mod">
          <ac:chgData name="武田 洋樹" userId="e77c89d6-e1fa-460b-baa8-3d233d6eb2d7" providerId="ADAL" clId="{CFF3EACB-CE9A-4B26-B4CA-B6C7065D9598}" dt="2024-08-09T08:53:45.590" v="38" actId="478"/>
          <ac:spMkLst>
            <pc:docMk/>
            <pc:sldMk cId="2597280140" sldId="1715"/>
            <ac:spMk id="47" creationId="{85642DEE-3749-7399-D263-17A2267E4A01}"/>
          </ac:spMkLst>
        </pc:spChg>
        <pc:spChg chg="add del mod">
          <ac:chgData name="武田 洋樹" userId="e77c89d6-e1fa-460b-baa8-3d233d6eb2d7" providerId="ADAL" clId="{CFF3EACB-CE9A-4B26-B4CA-B6C7065D9598}" dt="2024-08-09T08:53:50.414" v="39" actId="478"/>
          <ac:spMkLst>
            <pc:docMk/>
            <pc:sldMk cId="2597280140" sldId="1715"/>
            <ac:spMk id="48" creationId="{7C7AA33F-2222-7E84-49E6-D0BAD2DB00B3}"/>
          </ac:spMkLst>
        </pc:spChg>
        <pc:spChg chg="add mod">
          <ac:chgData name="武田 洋樹" userId="e77c89d6-e1fa-460b-baa8-3d233d6eb2d7" providerId="ADAL" clId="{CFF3EACB-CE9A-4B26-B4CA-B6C7065D9598}" dt="2024-08-13T01:03:50.922" v="966" actId="2711"/>
          <ac:spMkLst>
            <pc:docMk/>
            <pc:sldMk cId="2597280140" sldId="1715"/>
            <ac:spMk id="51" creationId="{0B55AAAF-58AB-F2B4-A43F-6D06263B1548}"/>
          </ac:spMkLst>
        </pc:spChg>
        <pc:spChg chg="add mod">
          <ac:chgData name="武田 洋樹" userId="e77c89d6-e1fa-460b-baa8-3d233d6eb2d7" providerId="ADAL" clId="{CFF3EACB-CE9A-4B26-B4CA-B6C7065D9598}" dt="2024-08-13T01:03:50.922" v="966" actId="2711"/>
          <ac:spMkLst>
            <pc:docMk/>
            <pc:sldMk cId="2597280140" sldId="1715"/>
            <ac:spMk id="52" creationId="{037845D2-CA03-8059-3C8A-7C86576363DB}"/>
          </ac:spMkLst>
        </pc:spChg>
        <pc:spChg chg="add mod">
          <ac:chgData name="武田 洋樹" userId="e77c89d6-e1fa-460b-baa8-3d233d6eb2d7" providerId="ADAL" clId="{CFF3EACB-CE9A-4B26-B4CA-B6C7065D9598}" dt="2024-08-13T01:03:50.922" v="966" actId="2711"/>
          <ac:spMkLst>
            <pc:docMk/>
            <pc:sldMk cId="2597280140" sldId="1715"/>
            <ac:spMk id="53" creationId="{C7406C96-A602-E076-076A-AB4A3597C8C3}"/>
          </ac:spMkLst>
        </pc:spChg>
        <pc:spChg chg="add mod">
          <ac:chgData name="武田 洋樹" userId="e77c89d6-e1fa-460b-baa8-3d233d6eb2d7" providerId="ADAL" clId="{CFF3EACB-CE9A-4B26-B4CA-B6C7065D9598}" dt="2024-08-13T01:03:50.922" v="966" actId="2711"/>
          <ac:spMkLst>
            <pc:docMk/>
            <pc:sldMk cId="2597280140" sldId="1715"/>
            <ac:spMk id="54" creationId="{63E77CD5-4147-FF9B-807C-42350D6B967A}"/>
          </ac:spMkLst>
        </pc:spChg>
        <pc:spChg chg="add mod">
          <ac:chgData name="武田 洋樹" userId="e77c89d6-e1fa-460b-baa8-3d233d6eb2d7" providerId="ADAL" clId="{CFF3EACB-CE9A-4B26-B4CA-B6C7065D9598}" dt="2024-08-13T01:03:50.922" v="966" actId="2711"/>
          <ac:spMkLst>
            <pc:docMk/>
            <pc:sldMk cId="2597280140" sldId="1715"/>
            <ac:spMk id="55" creationId="{AAC5B987-3F1F-E9FF-CD1E-10F02C2AE644}"/>
          </ac:spMkLst>
        </pc:spChg>
        <pc:spChg chg="mod">
          <ac:chgData name="武田 洋樹" userId="e77c89d6-e1fa-460b-baa8-3d233d6eb2d7" providerId="ADAL" clId="{CFF3EACB-CE9A-4B26-B4CA-B6C7065D9598}" dt="2024-08-13T01:03:50.922" v="966" actId="2711"/>
          <ac:spMkLst>
            <pc:docMk/>
            <pc:sldMk cId="2597280140" sldId="1715"/>
            <ac:spMk id="57" creationId="{0AF05279-8505-C143-9639-3173A85BC965}"/>
          </ac:spMkLst>
        </pc:spChg>
        <pc:spChg chg="mod">
          <ac:chgData name="武田 洋樹" userId="e77c89d6-e1fa-460b-baa8-3d233d6eb2d7" providerId="ADAL" clId="{CFF3EACB-CE9A-4B26-B4CA-B6C7065D9598}" dt="2024-08-13T01:03:50.922" v="966" actId="2711"/>
          <ac:spMkLst>
            <pc:docMk/>
            <pc:sldMk cId="2597280140" sldId="1715"/>
            <ac:spMk id="58" creationId="{9C10662F-8DC0-1069-94EB-8F537C8C750C}"/>
          </ac:spMkLst>
        </pc:spChg>
        <pc:spChg chg="add mod">
          <ac:chgData name="武田 洋樹" userId="e77c89d6-e1fa-460b-baa8-3d233d6eb2d7" providerId="ADAL" clId="{CFF3EACB-CE9A-4B26-B4CA-B6C7065D9598}" dt="2024-08-13T01:03:50.922" v="966" actId="2711"/>
          <ac:spMkLst>
            <pc:docMk/>
            <pc:sldMk cId="2597280140" sldId="1715"/>
            <ac:spMk id="59" creationId="{1080B187-F237-73C7-539D-90197DEF3F3C}"/>
          </ac:spMkLst>
        </pc:spChg>
        <pc:spChg chg="add del mod">
          <ac:chgData name="武田 洋樹" userId="e77c89d6-e1fa-460b-baa8-3d233d6eb2d7" providerId="ADAL" clId="{CFF3EACB-CE9A-4B26-B4CA-B6C7065D9598}" dt="2024-08-09T08:54:52.027" v="54" actId="478"/>
          <ac:spMkLst>
            <pc:docMk/>
            <pc:sldMk cId="2597280140" sldId="1715"/>
            <ac:spMk id="60" creationId="{37E69F1B-4E2C-F847-2AC6-670C357D4A05}"/>
          </ac:spMkLst>
        </pc:spChg>
        <pc:spChg chg="add mod">
          <ac:chgData name="武田 洋樹" userId="e77c89d6-e1fa-460b-baa8-3d233d6eb2d7" providerId="ADAL" clId="{CFF3EACB-CE9A-4B26-B4CA-B6C7065D9598}" dt="2024-08-13T01:03:50.922" v="966" actId="2711"/>
          <ac:spMkLst>
            <pc:docMk/>
            <pc:sldMk cId="2597280140" sldId="1715"/>
            <ac:spMk id="61" creationId="{248FB797-AB2C-7D23-B457-CA654842B698}"/>
          </ac:spMkLst>
        </pc:spChg>
        <pc:spChg chg="add mod">
          <ac:chgData name="武田 洋樹" userId="e77c89d6-e1fa-460b-baa8-3d233d6eb2d7" providerId="ADAL" clId="{CFF3EACB-CE9A-4B26-B4CA-B6C7065D9598}" dt="2024-08-13T01:03:50.922" v="966" actId="2711"/>
          <ac:spMkLst>
            <pc:docMk/>
            <pc:sldMk cId="2597280140" sldId="1715"/>
            <ac:spMk id="62" creationId="{9B39F45B-6087-BA3F-64B4-C76F878C46C9}"/>
          </ac:spMkLst>
        </pc:spChg>
        <pc:spChg chg="add mod">
          <ac:chgData name="武田 洋樹" userId="e77c89d6-e1fa-460b-baa8-3d233d6eb2d7" providerId="ADAL" clId="{CFF3EACB-CE9A-4B26-B4CA-B6C7065D9598}" dt="2024-08-13T01:03:50.922" v="966" actId="2711"/>
          <ac:spMkLst>
            <pc:docMk/>
            <pc:sldMk cId="2597280140" sldId="1715"/>
            <ac:spMk id="63" creationId="{27B2D29C-B61C-0B27-C2DD-7D4220E17B66}"/>
          </ac:spMkLst>
        </pc:spChg>
        <pc:spChg chg="add mod">
          <ac:chgData name="武田 洋樹" userId="e77c89d6-e1fa-460b-baa8-3d233d6eb2d7" providerId="ADAL" clId="{CFF3EACB-CE9A-4B26-B4CA-B6C7065D9598}" dt="2024-08-13T01:04:25.889" v="978" actId="403"/>
          <ac:spMkLst>
            <pc:docMk/>
            <pc:sldMk cId="2597280140" sldId="1715"/>
            <ac:spMk id="64" creationId="{33B63E2D-4F7B-8B07-FD8C-CD4424E2F18F}"/>
          </ac:spMkLst>
        </pc:spChg>
        <pc:spChg chg="add del mod">
          <ac:chgData name="武田 洋樹" userId="e77c89d6-e1fa-460b-baa8-3d233d6eb2d7" providerId="ADAL" clId="{CFF3EACB-CE9A-4B26-B4CA-B6C7065D9598}" dt="2024-08-09T08:57:45.591" v="190" actId="478"/>
          <ac:spMkLst>
            <pc:docMk/>
            <pc:sldMk cId="2597280140" sldId="1715"/>
            <ac:spMk id="65" creationId="{7C12FBF6-D27E-18D8-AC56-869C148A3262}"/>
          </ac:spMkLst>
        </pc:spChg>
        <pc:spChg chg="add mod">
          <ac:chgData name="武田 洋樹" userId="e77c89d6-e1fa-460b-baa8-3d233d6eb2d7" providerId="ADAL" clId="{CFF3EACB-CE9A-4B26-B4CA-B6C7065D9598}" dt="2024-08-13T01:03:50.922" v="966" actId="2711"/>
          <ac:spMkLst>
            <pc:docMk/>
            <pc:sldMk cId="2597280140" sldId="1715"/>
            <ac:spMk id="66" creationId="{32A0A68C-0D60-7AD5-DD7E-072ABC226B59}"/>
          </ac:spMkLst>
        </pc:spChg>
        <pc:spChg chg="add mod">
          <ac:chgData name="武田 洋樹" userId="e77c89d6-e1fa-460b-baa8-3d233d6eb2d7" providerId="ADAL" clId="{CFF3EACB-CE9A-4B26-B4CA-B6C7065D9598}" dt="2024-08-13T01:04:18.958" v="976" actId="403"/>
          <ac:spMkLst>
            <pc:docMk/>
            <pc:sldMk cId="2597280140" sldId="1715"/>
            <ac:spMk id="67" creationId="{CBFCFBA3-D92A-9F28-6721-093F3B8C5123}"/>
          </ac:spMkLst>
        </pc:spChg>
        <pc:grpChg chg="del">
          <ac:chgData name="武田 洋樹" userId="e77c89d6-e1fa-460b-baa8-3d233d6eb2d7" providerId="ADAL" clId="{CFF3EACB-CE9A-4B26-B4CA-B6C7065D9598}" dt="2024-08-09T08:51:46.431" v="18" actId="478"/>
          <ac:grpSpMkLst>
            <pc:docMk/>
            <pc:sldMk cId="2597280140" sldId="1715"/>
            <ac:grpSpMk id="5" creationId="{97861340-A7C5-C422-B33F-4D94CE06526F}"/>
          </ac:grpSpMkLst>
        </pc:grpChg>
        <pc:grpChg chg="del">
          <ac:chgData name="武田 洋樹" userId="e77c89d6-e1fa-460b-baa8-3d233d6eb2d7" providerId="ADAL" clId="{CFF3EACB-CE9A-4B26-B4CA-B6C7065D9598}" dt="2024-08-09T08:51:46.431" v="18" actId="478"/>
          <ac:grpSpMkLst>
            <pc:docMk/>
            <pc:sldMk cId="2597280140" sldId="1715"/>
            <ac:grpSpMk id="16" creationId="{F3DFF340-B6D1-F764-CAFF-290296936494}"/>
          </ac:grpSpMkLst>
        </pc:grpChg>
        <pc:grpChg chg="add mod">
          <ac:chgData name="武田 洋樹" userId="e77c89d6-e1fa-460b-baa8-3d233d6eb2d7" providerId="ADAL" clId="{CFF3EACB-CE9A-4B26-B4CA-B6C7065D9598}" dt="2024-08-13T00:56:52.977" v="719" actId="1036"/>
          <ac:grpSpMkLst>
            <pc:docMk/>
            <pc:sldMk cId="2597280140" sldId="1715"/>
            <ac:grpSpMk id="29" creationId="{8BF48F6C-5840-5E86-93BD-718376BA9F54}"/>
          </ac:grpSpMkLst>
        </pc:grpChg>
        <pc:grpChg chg="add del mod">
          <ac:chgData name="武田 洋樹" userId="e77c89d6-e1fa-460b-baa8-3d233d6eb2d7" providerId="ADAL" clId="{CFF3EACB-CE9A-4B26-B4CA-B6C7065D9598}" dt="2024-08-09T08:53:33.306" v="34" actId="478"/>
          <ac:grpSpMkLst>
            <pc:docMk/>
            <pc:sldMk cId="2597280140" sldId="1715"/>
            <ac:grpSpMk id="37" creationId="{9B3E62E6-83F6-22D1-C3C7-79FDB4BCFF66}"/>
          </ac:grpSpMkLst>
        </pc:grpChg>
        <pc:grpChg chg="add mod">
          <ac:chgData name="武田 洋樹" userId="e77c89d6-e1fa-460b-baa8-3d233d6eb2d7" providerId="ADAL" clId="{CFF3EACB-CE9A-4B26-B4CA-B6C7065D9598}" dt="2024-08-13T00:56:52.977" v="719" actId="1036"/>
          <ac:grpSpMkLst>
            <pc:docMk/>
            <pc:sldMk cId="2597280140" sldId="1715"/>
            <ac:grpSpMk id="56" creationId="{E021928C-53E7-58DC-D988-D2C92014A681}"/>
          </ac:grpSpMkLst>
        </pc:grpChg>
        <pc:graphicFrameChg chg="del">
          <ac:chgData name="武田 洋樹" userId="e77c89d6-e1fa-460b-baa8-3d233d6eb2d7" providerId="ADAL" clId="{CFF3EACB-CE9A-4B26-B4CA-B6C7065D9598}" dt="2024-08-09T08:51:46.431" v="18" actId="478"/>
          <ac:graphicFrameMkLst>
            <pc:docMk/>
            <pc:sldMk cId="2597280140" sldId="1715"/>
            <ac:graphicFrameMk id="4" creationId="{81F2BB56-30DE-A792-06FF-54DCB15B2130}"/>
          </ac:graphicFrameMkLst>
        </pc:graphicFrameChg>
        <pc:picChg chg="add mod">
          <ac:chgData name="武田 洋樹" userId="e77c89d6-e1fa-460b-baa8-3d233d6eb2d7" providerId="ADAL" clId="{CFF3EACB-CE9A-4B26-B4CA-B6C7065D9598}" dt="2024-08-13T00:56:52.977" v="719" actId="1036"/>
          <ac:picMkLst>
            <pc:docMk/>
            <pc:sldMk cId="2597280140" sldId="1715"/>
            <ac:picMk id="42" creationId="{0081B720-C87E-084B-2A89-3ABFBDD9DBEF}"/>
          </ac:picMkLst>
        </pc:picChg>
        <pc:picChg chg="add mod">
          <ac:chgData name="武田 洋樹" userId="e77c89d6-e1fa-460b-baa8-3d233d6eb2d7" providerId="ADAL" clId="{CFF3EACB-CE9A-4B26-B4CA-B6C7065D9598}" dt="2024-08-13T00:56:52.977" v="719" actId="1036"/>
          <ac:picMkLst>
            <pc:docMk/>
            <pc:sldMk cId="2597280140" sldId="1715"/>
            <ac:picMk id="43" creationId="{EE74640F-B054-86DA-1086-ADC910B32420}"/>
          </ac:picMkLst>
        </pc:picChg>
        <pc:picChg chg="add mod">
          <ac:chgData name="武田 洋樹" userId="e77c89d6-e1fa-460b-baa8-3d233d6eb2d7" providerId="ADAL" clId="{CFF3EACB-CE9A-4B26-B4CA-B6C7065D9598}" dt="2024-08-13T00:56:52.977" v="719" actId="1036"/>
          <ac:picMkLst>
            <pc:docMk/>
            <pc:sldMk cId="2597280140" sldId="1715"/>
            <ac:picMk id="49" creationId="{F21F9667-AE6B-CB5A-429D-5AC8A49BA130}"/>
          </ac:picMkLst>
        </pc:picChg>
        <pc:picChg chg="add mod">
          <ac:chgData name="武田 洋樹" userId="e77c89d6-e1fa-460b-baa8-3d233d6eb2d7" providerId="ADAL" clId="{CFF3EACB-CE9A-4B26-B4CA-B6C7065D9598}" dt="2024-08-13T00:56:52.977" v="719" actId="1036"/>
          <ac:picMkLst>
            <pc:docMk/>
            <pc:sldMk cId="2597280140" sldId="1715"/>
            <ac:picMk id="50" creationId="{C47672D2-5F63-C266-81D2-1E57A4300D37}"/>
          </ac:picMkLst>
        </pc:picChg>
      </pc:sldChg>
      <pc:sldChg chg="new del">
        <pc:chgData name="武田 洋樹" userId="e77c89d6-e1fa-460b-baa8-3d233d6eb2d7" providerId="ADAL" clId="{CFF3EACB-CE9A-4B26-B4CA-B6C7065D9598}" dt="2024-08-09T08:56:35.559" v="159" actId="47"/>
        <pc:sldMkLst>
          <pc:docMk/>
          <pc:sldMk cId="4252663268" sldId="1716"/>
        </pc:sldMkLst>
      </pc:sldChg>
      <pc:sldChg chg="addSp delSp modSp add mod setBg">
        <pc:chgData name="武田 洋樹" userId="e77c89d6-e1fa-460b-baa8-3d233d6eb2d7" providerId="ADAL" clId="{CFF3EACB-CE9A-4B26-B4CA-B6C7065D9598}" dt="2024-08-14T01:43:30.825" v="1216" actId="255"/>
        <pc:sldMkLst>
          <pc:docMk/>
          <pc:sldMk cId="4279355507" sldId="1716"/>
        </pc:sldMkLst>
        <pc:spChg chg="add mod">
          <ac:chgData name="武田 洋樹" userId="e77c89d6-e1fa-460b-baa8-3d233d6eb2d7" providerId="ADAL" clId="{CFF3EACB-CE9A-4B26-B4CA-B6C7065D9598}" dt="2024-08-14T01:43:30.825" v="1216" actId="255"/>
          <ac:spMkLst>
            <pc:docMk/>
            <pc:sldMk cId="4279355507" sldId="1716"/>
            <ac:spMk id="2" creationId="{2E5EB366-EDD5-5E90-A8F1-D8C463CEB178}"/>
          </ac:spMkLst>
        </pc:spChg>
        <pc:spChg chg="del">
          <ac:chgData name="武田 洋樹" userId="e77c89d6-e1fa-460b-baa8-3d233d6eb2d7" providerId="ADAL" clId="{CFF3EACB-CE9A-4B26-B4CA-B6C7065D9598}" dt="2024-08-09T08:58:28.514" v="235" actId="478"/>
          <ac:spMkLst>
            <pc:docMk/>
            <pc:sldMk cId="4279355507" sldId="1716"/>
            <ac:spMk id="2" creationId="{C9D29697-27D6-41C1-5EF7-A84298494D64}"/>
          </ac:spMkLst>
        </pc:spChg>
        <pc:spChg chg="add del mod">
          <ac:chgData name="武田 洋樹" userId="e77c89d6-e1fa-460b-baa8-3d233d6eb2d7" providerId="ADAL" clId="{CFF3EACB-CE9A-4B26-B4CA-B6C7065D9598}" dt="2024-08-13T01:05:02.787" v="994" actId="403"/>
          <ac:spMkLst>
            <pc:docMk/>
            <pc:sldMk cId="4279355507" sldId="1716"/>
            <ac:spMk id="3" creationId="{C5B9F295-C140-AC6E-CAFE-0F86A083F0B8}"/>
          </ac:spMkLst>
        </pc:spChg>
        <pc:spChg chg="add del">
          <ac:chgData name="武田 洋樹" userId="e77c89d6-e1fa-460b-baa8-3d233d6eb2d7" providerId="ADAL" clId="{CFF3EACB-CE9A-4B26-B4CA-B6C7065D9598}" dt="2024-08-13T00:46:22.576" v="309" actId="22"/>
          <ac:spMkLst>
            <pc:docMk/>
            <pc:sldMk cId="4279355507" sldId="1716"/>
            <ac:spMk id="4" creationId="{14FDD5FE-0502-2DF9-5F18-73390E333D41}"/>
          </ac:spMkLst>
        </pc:spChg>
        <pc:spChg chg="add del">
          <ac:chgData name="武田 洋樹" userId="e77c89d6-e1fa-460b-baa8-3d233d6eb2d7" providerId="ADAL" clId="{CFF3EACB-CE9A-4B26-B4CA-B6C7065D9598}" dt="2024-08-13T00:46:51.237" v="316" actId="26606"/>
          <ac:spMkLst>
            <pc:docMk/>
            <pc:sldMk cId="4279355507" sldId="1716"/>
            <ac:spMk id="7" creationId="{A4AC5506-6312-4701-8D3C-40187889A947}"/>
          </ac:spMkLst>
        </pc:spChg>
        <pc:spChg chg="add del">
          <ac:chgData name="武田 洋樹" userId="e77c89d6-e1fa-460b-baa8-3d233d6eb2d7" providerId="ADAL" clId="{CFF3EACB-CE9A-4B26-B4CA-B6C7065D9598}" dt="2024-08-13T00:46:37.879" v="312" actId="26606"/>
          <ac:spMkLst>
            <pc:docMk/>
            <pc:sldMk cId="4279355507" sldId="1716"/>
            <ac:spMk id="10" creationId="{A4AC5506-6312-4701-8D3C-40187889A947}"/>
          </ac:spMkLst>
        </pc:spChg>
        <pc:spChg chg="del">
          <ac:chgData name="武田 洋樹" userId="e77c89d6-e1fa-460b-baa8-3d233d6eb2d7" providerId="ADAL" clId="{CFF3EACB-CE9A-4B26-B4CA-B6C7065D9598}" dt="2024-08-09T08:58:28.514" v="235" actId="478"/>
          <ac:spMkLst>
            <pc:docMk/>
            <pc:sldMk cId="4279355507" sldId="1716"/>
            <ac:spMk id="26" creationId="{B6FF26ED-702D-26F5-1CC0-77D680E4AD62}"/>
          </ac:spMkLst>
        </pc:spChg>
        <pc:spChg chg="del">
          <ac:chgData name="武田 洋樹" userId="e77c89d6-e1fa-460b-baa8-3d233d6eb2d7" providerId="ADAL" clId="{CFF3EACB-CE9A-4B26-B4CA-B6C7065D9598}" dt="2024-08-09T08:58:28.514" v="235" actId="478"/>
          <ac:spMkLst>
            <pc:docMk/>
            <pc:sldMk cId="4279355507" sldId="1716"/>
            <ac:spMk id="27" creationId="{44EBC28C-3A11-B5EE-0CE3-11564F66A745}"/>
          </ac:spMkLst>
        </pc:spChg>
        <pc:spChg chg="del">
          <ac:chgData name="武田 洋樹" userId="e77c89d6-e1fa-460b-baa8-3d233d6eb2d7" providerId="ADAL" clId="{CFF3EACB-CE9A-4B26-B4CA-B6C7065D9598}" dt="2024-08-09T08:58:28.514" v="235" actId="478"/>
          <ac:spMkLst>
            <pc:docMk/>
            <pc:sldMk cId="4279355507" sldId="1716"/>
            <ac:spMk id="28" creationId="{CC0EDCD3-51EB-C7CC-6657-C61A65C3565B}"/>
          </ac:spMkLst>
        </pc:spChg>
        <pc:spChg chg="del">
          <ac:chgData name="武田 洋樹" userId="e77c89d6-e1fa-460b-baa8-3d233d6eb2d7" providerId="ADAL" clId="{CFF3EACB-CE9A-4B26-B4CA-B6C7065D9598}" dt="2024-08-09T08:58:28.514" v="235" actId="478"/>
          <ac:spMkLst>
            <pc:docMk/>
            <pc:sldMk cId="4279355507" sldId="1716"/>
            <ac:spMk id="32" creationId="{E890E119-68B6-46AD-486E-ADF5A5FA5CE7}"/>
          </ac:spMkLst>
        </pc:spChg>
        <pc:spChg chg="del">
          <ac:chgData name="武田 洋樹" userId="e77c89d6-e1fa-460b-baa8-3d233d6eb2d7" providerId="ADAL" clId="{CFF3EACB-CE9A-4B26-B4CA-B6C7065D9598}" dt="2024-08-09T08:58:28.514" v="235" actId="478"/>
          <ac:spMkLst>
            <pc:docMk/>
            <pc:sldMk cId="4279355507" sldId="1716"/>
            <ac:spMk id="33" creationId="{51BD4394-0D1D-AEF5-114A-584D3294EABF}"/>
          </ac:spMkLst>
        </pc:spChg>
        <pc:spChg chg="del">
          <ac:chgData name="武田 洋樹" userId="e77c89d6-e1fa-460b-baa8-3d233d6eb2d7" providerId="ADAL" clId="{CFF3EACB-CE9A-4B26-B4CA-B6C7065D9598}" dt="2024-08-09T08:58:28.514" v="235" actId="478"/>
          <ac:spMkLst>
            <pc:docMk/>
            <pc:sldMk cId="4279355507" sldId="1716"/>
            <ac:spMk id="35" creationId="{FC84C6CA-7170-A90C-7948-1D98F307905A}"/>
          </ac:spMkLst>
        </pc:spChg>
        <pc:spChg chg="del">
          <ac:chgData name="武田 洋樹" userId="e77c89d6-e1fa-460b-baa8-3d233d6eb2d7" providerId="ADAL" clId="{CFF3EACB-CE9A-4B26-B4CA-B6C7065D9598}" dt="2024-08-09T08:58:28.514" v="235" actId="478"/>
          <ac:spMkLst>
            <pc:docMk/>
            <pc:sldMk cId="4279355507" sldId="1716"/>
            <ac:spMk id="36" creationId="{9A70EB1B-AC77-0788-FBE2-67622A887244}"/>
          </ac:spMkLst>
        </pc:spChg>
        <pc:spChg chg="del">
          <ac:chgData name="武田 洋樹" userId="e77c89d6-e1fa-460b-baa8-3d233d6eb2d7" providerId="ADAL" clId="{CFF3EACB-CE9A-4B26-B4CA-B6C7065D9598}" dt="2024-08-09T08:58:28.514" v="235" actId="478"/>
          <ac:spMkLst>
            <pc:docMk/>
            <pc:sldMk cId="4279355507" sldId="1716"/>
            <ac:spMk id="44" creationId="{2294335A-9188-E484-8DB3-868C03268F40}"/>
          </ac:spMkLst>
        </pc:spChg>
        <pc:spChg chg="del">
          <ac:chgData name="武田 洋樹" userId="e77c89d6-e1fa-460b-baa8-3d233d6eb2d7" providerId="ADAL" clId="{CFF3EACB-CE9A-4B26-B4CA-B6C7065D9598}" dt="2024-08-09T08:58:28.514" v="235" actId="478"/>
          <ac:spMkLst>
            <pc:docMk/>
            <pc:sldMk cId="4279355507" sldId="1716"/>
            <ac:spMk id="45" creationId="{544AE620-1E8D-A1B7-22C3-2DC74BF71241}"/>
          </ac:spMkLst>
        </pc:spChg>
        <pc:spChg chg="del">
          <ac:chgData name="武田 洋樹" userId="e77c89d6-e1fa-460b-baa8-3d233d6eb2d7" providerId="ADAL" clId="{CFF3EACB-CE9A-4B26-B4CA-B6C7065D9598}" dt="2024-08-09T08:58:28.514" v="235" actId="478"/>
          <ac:spMkLst>
            <pc:docMk/>
            <pc:sldMk cId="4279355507" sldId="1716"/>
            <ac:spMk id="46" creationId="{9DE4582A-ADC1-4462-A4FC-19D38E5C17CE}"/>
          </ac:spMkLst>
        </pc:spChg>
        <pc:spChg chg="del">
          <ac:chgData name="武田 洋樹" userId="e77c89d6-e1fa-460b-baa8-3d233d6eb2d7" providerId="ADAL" clId="{CFF3EACB-CE9A-4B26-B4CA-B6C7065D9598}" dt="2024-08-09T08:58:28.514" v="235" actId="478"/>
          <ac:spMkLst>
            <pc:docMk/>
            <pc:sldMk cId="4279355507" sldId="1716"/>
            <ac:spMk id="51" creationId="{0B55AAAF-58AB-F2B4-A43F-6D06263B1548}"/>
          </ac:spMkLst>
        </pc:spChg>
        <pc:spChg chg="del">
          <ac:chgData name="武田 洋樹" userId="e77c89d6-e1fa-460b-baa8-3d233d6eb2d7" providerId="ADAL" clId="{CFF3EACB-CE9A-4B26-B4CA-B6C7065D9598}" dt="2024-08-09T08:58:28.514" v="235" actId="478"/>
          <ac:spMkLst>
            <pc:docMk/>
            <pc:sldMk cId="4279355507" sldId="1716"/>
            <ac:spMk id="52" creationId="{037845D2-CA03-8059-3C8A-7C86576363DB}"/>
          </ac:spMkLst>
        </pc:spChg>
        <pc:spChg chg="del">
          <ac:chgData name="武田 洋樹" userId="e77c89d6-e1fa-460b-baa8-3d233d6eb2d7" providerId="ADAL" clId="{CFF3EACB-CE9A-4B26-B4CA-B6C7065D9598}" dt="2024-08-09T08:58:28.514" v="235" actId="478"/>
          <ac:spMkLst>
            <pc:docMk/>
            <pc:sldMk cId="4279355507" sldId="1716"/>
            <ac:spMk id="53" creationId="{C7406C96-A602-E076-076A-AB4A3597C8C3}"/>
          </ac:spMkLst>
        </pc:spChg>
        <pc:spChg chg="del">
          <ac:chgData name="武田 洋樹" userId="e77c89d6-e1fa-460b-baa8-3d233d6eb2d7" providerId="ADAL" clId="{CFF3EACB-CE9A-4B26-B4CA-B6C7065D9598}" dt="2024-08-09T08:58:28.514" v="235" actId="478"/>
          <ac:spMkLst>
            <pc:docMk/>
            <pc:sldMk cId="4279355507" sldId="1716"/>
            <ac:spMk id="54" creationId="{63E77CD5-4147-FF9B-807C-42350D6B967A}"/>
          </ac:spMkLst>
        </pc:spChg>
        <pc:spChg chg="del">
          <ac:chgData name="武田 洋樹" userId="e77c89d6-e1fa-460b-baa8-3d233d6eb2d7" providerId="ADAL" clId="{CFF3EACB-CE9A-4B26-B4CA-B6C7065D9598}" dt="2024-08-09T08:58:28.514" v="235" actId="478"/>
          <ac:spMkLst>
            <pc:docMk/>
            <pc:sldMk cId="4279355507" sldId="1716"/>
            <ac:spMk id="55" creationId="{AAC5B987-3F1F-E9FF-CD1E-10F02C2AE644}"/>
          </ac:spMkLst>
        </pc:spChg>
        <pc:spChg chg="del">
          <ac:chgData name="武田 洋樹" userId="e77c89d6-e1fa-460b-baa8-3d233d6eb2d7" providerId="ADAL" clId="{CFF3EACB-CE9A-4B26-B4CA-B6C7065D9598}" dt="2024-08-09T08:58:28.514" v="235" actId="478"/>
          <ac:spMkLst>
            <pc:docMk/>
            <pc:sldMk cId="4279355507" sldId="1716"/>
            <ac:spMk id="59" creationId="{1080B187-F237-73C7-539D-90197DEF3F3C}"/>
          </ac:spMkLst>
        </pc:spChg>
        <pc:spChg chg="del">
          <ac:chgData name="武田 洋樹" userId="e77c89d6-e1fa-460b-baa8-3d233d6eb2d7" providerId="ADAL" clId="{CFF3EACB-CE9A-4B26-B4CA-B6C7065D9598}" dt="2024-08-09T08:58:28.514" v="235" actId="478"/>
          <ac:spMkLst>
            <pc:docMk/>
            <pc:sldMk cId="4279355507" sldId="1716"/>
            <ac:spMk id="61" creationId="{248FB797-AB2C-7D23-B457-CA654842B698}"/>
          </ac:spMkLst>
        </pc:spChg>
        <pc:spChg chg="del">
          <ac:chgData name="武田 洋樹" userId="e77c89d6-e1fa-460b-baa8-3d233d6eb2d7" providerId="ADAL" clId="{CFF3EACB-CE9A-4B26-B4CA-B6C7065D9598}" dt="2024-08-09T08:58:28.514" v="235" actId="478"/>
          <ac:spMkLst>
            <pc:docMk/>
            <pc:sldMk cId="4279355507" sldId="1716"/>
            <ac:spMk id="62" creationId="{9B39F45B-6087-BA3F-64B4-C76F878C46C9}"/>
          </ac:spMkLst>
        </pc:spChg>
        <pc:spChg chg="del">
          <ac:chgData name="武田 洋樹" userId="e77c89d6-e1fa-460b-baa8-3d233d6eb2d7" providerId="ADAL" clId="{CFF3EACB-CE9A-4B26-B4CA-B6C7065D9598}" dt="2024-08-09T08:58:28.514" v="235" actId="478"/>
          <ac:spMkLst>
            <pc:docMk/>
            <pc:sldMk cId="4279355507" sldId="1716"/>
            <ac:spMk id="63" creationId="{27B2D29C-B61C-0B27-C2DD-7D4220E17B66}"/>
          </ac:spMkLst>
        </pc:spChg>
        <pc:spChg chg="del">
          <ac:chgData name="武田 洋樹" userId="e77c89d6-e1fa-460b-baa8-3d233d6eb2d7" providerId="ADAL" clId="{CFF3EACB-CE9A-4B26-B4CA-B6C7065D9598}" dt="2024-08-09T08:58:28.514" v="235" actId="478"/>
          <ac:spMkLst>
            <pc:docMk/>
            <pc:sldMk cId="4279355507" sldId="1716"/>
            <ac:spMk id="64" creationId="{33B63E2D-4F7B-8B07-FD8C-CD4424E2F18F}"/>
          </ac:spMkLst>
        </pc:spChg>
        <pc:spChg chg="del">
          <ac:chgData name="武田 洋樹" userId="e77c89d6-e1fa-460b-baa8-3d233d6eb2d7" providerId="ADAL" clId="{CFF3EACB-CE9A-4B26-B4CA-B6C7065D9598}" dt="2024-08-09T08:58:28.514" v="235" actId="478"/>
          <ac:spMkLst>
            <pc:docMk/>
            <pc:sldMk cId="4279355507" sldId="1716"/>
            <ac:spMk id="66" creationId="{32A0A68C-0D60-7AD5-DD7E-072ABC226B59}"/>
          </ac:spMkLst>
        </pc:spChg>
        <pc:spChg chg="del">
          <ac:chgData name="武田 洋樹" userId="e77c89d6-e1fa-460b-baa8-3d233d6eb2d7" providerId="ADAL" clId="{CFF3EACB-CE9A-4B26-B4CA-B6C7065D9598}" dt="2024-08-09T08:58:28.514" v="235" actId="478"/>
          <ac:spMkLst>
            <pc:docMk/>
            <pc:sldMk cId="4279355507" sldId="1716"/>
            <ac:spMk id="67" creationId="{CBFCFBA3-D92A-9F28-6721-093F3B8C5123}"/>
          </ac:spMkLst>
        </pc:spChg>
        <pc:grpChg chg="del">
          <ac:chgData name="武田 洋樹" userId="e77c89d6-e1fa-460b-baa8-3d233d6eb2d7" providerId="ADAL" clId="{CFF3EACB-CE9A-4B26-B4CA-B6C7065D9598}" dt="2024-08-09T08:58:28.514" v="235" actId="478"/>
          <ac:grpSpMkLst>
            <pc:docMk/>
            <pc:sldMk cId="4279355507" sldId="1716"/>
            <ac:grpSpMk id="29" creationId="{8BF48F6C-5840-5E86-93BD-718376BA9F54}"/>
          </ac:grpSpMkLst>
        </pc:grpChg>
        <pc:grpChg chg="del">
          <ac:chgData name="武田 洋樹" userId="e77c89d6-e1fa-460b-baa8-3d233d6eb2d7" providerId="ADAL" clId="{CFF3EACB-CE9A-4B26-B4CA-B6C7065D9598}" dt="2024-08-09T08:58:28.514" v="235" actId="478"/>
          <ac:grpSpMkLst>
            <pc:docMk/>
            <pc:sldMk cId="4279355507" sldId="1716"/>
            <ac:grpSpMk id="56" creationId="{E021928C-53E7-58DC-D988-D2C92014A681}"/>
          </ac:grpSpMkLst>
        </pc:grpChg>
        <pc:graphicFrameChg chg="add mod modGraphic">
          <ac:chgData name="武田 洋樹" userId="e77c89d6-e1fa-460b-baa8-3d233d6eb2d7" providerId="ADAL" clId="{CFF3EACB-CE9A-4B26-B4CA-B6C7065D9598}" dt="2024-08-13T01:09:21.592" v="1042" actId="1076"/>
          <ac:graphicFrameMkLst>
            <pc:docMk/>
            <pc:sldMk cId="4279355507" sldId="1716"/>
            <ac:graphicFrameMk id="5" creationId="{265E4B8A-113C-289D-344F-1C546AAEB34B}"/>
          </ac:graphicFrameMkLst>
        </pc:graphicFrameChg>
        <pc:picChg chg="del">
          <ac:chgData name="武田 洋樹" userId="e77c89d6-e1fa-460b-baa8-3d233d6eb2d7" providerId="ADAL" clId="{CFF3EACB-CE9A-4B26-B4CA-B6C7065D9598}" dt="2024-08-09T08:58:28.514" v="235" actId="478"/>
          <ac:picMkLst>
            <pc:docMk/>
            <pc:sldMk cId="4279355507" sldId="1716"/>
            <ac:picMk id="42" creationId="{0081B720-C87E-084B-2A89-3ABFBDD9DBEF}"/>
          </ac:picMkLst>
        </pc:picChg>
        <pc:picChg chg="del">
          <ac:chgData name="武田 洋樹" userId="e77c89d6-e1fa-460b-baa8-3d233d6eb2d7" providerId="ADAL" clId="{CFF3EACB-CE9A-4B26-B4CA-B6C7065D9598}" dt="2024-08-09T08:58:28.514" v="235" actId="478"/>
          <ac:picMkLst>
            <pc:docMk/>
            <pc:sldMk cId="4279355507" sldId="1716"/>
            <ac:picMk id="43" creationId="{EE74640F-B054-86DA-1086-ADC910B32420}"/>
          </ac:picMkLst>
        </pc:picChg>
        <pc:picChg chg="del">
          <ac:chgData name="武田 洋樹" userId="e77c89d6-e1fa-460b-baa8-3d233d6eb2d7" providerId="ADAL" clId="{CFF3EACB-CE9A-4B26-B4CA-B6C7065D9598}" dt="2024-08-09T08:58:28.514" v="235" actId="478"/>
          <ac:picMkLst>
            <pc:docMk/>
            <pc:sldMk cId="4279355507" sldId="1716"/>
            <ac:picMk id="49" creationId="{F21F9667-AE6B-CB5A-429D-5AC8A49BA130}"/>
          </ac:picMkLst>
        </pc:picChg>
        <pc:picChg chg="del">
          <ac:chgData name="武田 洋樹" userId="e77c89d6-e1fa-460b-baa8-3d233d6eb2d7" providerId="ADAL" clId="{CFF3EACB-CE9A-4B26-B4CA-B6C7065D9598}" dt="2024-08-09T08:58:28.514" v="235" actId="478"/>
          <ac:picMkLst>
            <pc:docMk/>
            <pc:sldMk cId="4279355507" sldId="1716"/>
            <ac:picMk id="50" creationId="{C47672D2-5F63-C266-81D2-1E57A4300D37}"/>
          </ac:picMkLst>
        </pc:picChg>
      </pc:sldChg>
      <pc:sldChg chg="addSp delSp modSp new mod">
        <pc:chgData name="武田 洋樹" userId="e77c89d6-e1fa-460b-baa8-3d233d6eb2d7" providerId="ADAL" clId="{CFF3EACB-CE9A-4B26-B4CA-B6C7065D9598}" dt="2024-08-13T01:05:57.173" v="999" actId="1076"/>
        <pc:sldMkLst>
          <pc:docMk/>
          <pc:sldMk cId="1773400450" sldId="1717"/>
        </pc:sldMkLst>
        <pc:spChg chg="del">
          <ac:chgData name="武田 洋樹" userId="e77c89d6-e1fa-460b-baa8-3d233d6eb2d7" providerId="ADAL" clId="{CFF3EACB-CE9A-4B26-B4CA-B6C7065D9598}" dt="2024-08-13T00:27:27.813" v="245" actId="478"/>
          <ac:spMkLst>
            <pc:docMk/>
            <pc:sldMk cId="1773400450" sldId="1717"/>
            <ac:spMk id="2" creationId="{EE6B6694-DB9F-9975-D5C2-7C60915B7D4F}"/>
          </ac:spMkLst>
        </pc:spChg>
        <pc:spChg chg="add mod">
          <ac:chgData name="武田 洋樹" userId="e77c89d6-e1fa-460b-baa8-3d233d6eb2d7" providerId="ADAL" clId="{CFF3EACB-CE9A-4B26-B4CA-B6C7065D9598}" dt="2024-08-13T01:04:54.129" v="989" actId="14100"/>
          <ac:spMkLst>
            <pc:docMk/>
            <pc:sldMk cId="1773400450" sldId="1717"/>
            <ac:spMk id="3" creationId="{DD307502-9F44-14C0-8E7A-8DDC82D46B02}"/>
          </ac:spMkLst>
        </pc:spChg>
        <pc:spChg chg="add del mod">
          <ac:chgData name="武田 洋樹" userId="e77c89d6-e1fa-460b-baa8-3d233d6eb2d7" providerId="ADAL" clId="{CFF3EACB-CE9A-4B26-B4CA-B6C7065D9598}" dt="2024-08-13T01:00:16.272" v="929" actId="478"/>
          <ac:spMkLst>
            <pc:docMk/>
            <pc:sldMk cId="1773400450" sldId="1717"/>
            <ac:spMk id="8" creationId="{B4BFF855-8229-D564-4379-65E869152E5D}"/>
          </ac:spMkLst>
        </pc:spChg>
        <pc:picChg chg="add mod">
          <ac:chgData name="武田 洋樹" userId="e77c89d6-e1fa-460b-baa8-3d233d6eb2d7" providerId="ADAL" clId="{CFF3EACB-CE9A-4B26-B4CA-B6C7065D9598}" dt="2024-08-13T01:05:50.264" v="998" actId="1076"/>
          <ac:picMkLst>
            <pc:docMk/>
            <pc:sldMk cId="1773400450" sldId="1717"/>
            <ac:picMk id="5" creationId="{3BAA73EE-C43F-590F-EEA8-8AB6DC7893F7}"/>
          </ac:picMkLst>
        </pc:picChg>
        <pc:picChg chg="add mod">
          <ac:chgData name="武田 洋樹" userId="e77c89d6-e1fa-460b-baa8-3d233d6eb2d7" providerId="ADAL" clId="{CFF3EACB-CE9A-4B26-B4CA-B6C7065D9598}" dt="2024-08-13T01:05:57.173" v="999" actId="1076"/>
          <ac:picMkLst>
            <pc:docMk/>
            <pc:sldMk cId="1773400450" sldId="1717"/>
            <ac:picMk id="7" creationId="{04E17248-A02E-733E-3494-C60A0ECCA6EF}"/>
          </ac:picMkLst>
        </pc:picChg>
      </pc:sldChg>
    </pc:docChg>
  </pc:docChgLst>
  <pc:docChgLst>
    <pc:chgData name="武田 洋樹" userId="e77c89d6-e1fa-460b-baa8-3d233d6eb2d7" providerId="ADAL" clId="{E7DB5A34-9128-46F9-BF62-48BC1455978A}"/>
    <pc:docChg chg="undo custSel addSld delSld modSld sldOrd">
      <pc:chgData name="武田 洋樹" userId="e77c89d6-e1fa-460b-baa8-3d233d6eb2d7" providerId="ADAL" clId="{E7DB5A34-9128-46F9-BF62-48BC1455978A}" dt="2024-05-15T06:59:03.745" v="2788" actId="20577"/>
      <pc:docMkLst>
        <pc:docMk/>
      </pc:docMkLst>
      <pc:sldChg chg="modSp mod">
        <pc:chgData name="武田 洋樹" userId="e77c89d6-e1fa-460b-baa8-3d233d6eb2d7" providerId="ADAL" clId="{E7DB5A34-9128-46F9-BF62-48BC1455978A}" dt="2024-05-15T06:26:58.545" v="2355" actId="20577"/>
        <pc:sldMkLst>
          <pc:docMk/>
          <pc:sldMk cId="2536160413" sldId="491"/>
        </pc:sldMkLst>
        <pc:spChg chg="mod">
          <ac:chgData name="武田 洋樹" userId="e77c89d6-e1fa-460b-baa8-3d233d6eb2d7" providerId="ADAL" clId="{E7DB5A34-9128-46F9-BF62-48BC1455978A}" dt="2024-05-15T06:26:58.545" v="2355" actId="20577"/>
          <ac:spMkLst>
            <pc:docMk/>
            <pc:sldMk cId="2536160413" sldId="491"/>
            <ac:spMk id="5" creationId="{00000000-0000-0000-0000-000000000000}"/>
          </ac:spMkLst>
        </pc:spChg>
      </pc:sldChg>
      <pc:sldChg chg="modSp mod">
        <pc:chgData name="武田 洋樹" userId="e77c89d6-e1fa-460b-baa8-3d233d6eb2d7" providerId="ADAL" clId="{E7DB5A34-9128-46F9-BF62-48BC1455978A}" dt="2024-05-07T01:33:39.424" v="399" actId="403"/>
        <pc:sldMkLst>
          <pc:docMk/>
          <pc:sldMk cId="3173271615" sldId="1687"/>
        </pc:sldMkLst>
        <pc:spChg chg="mod">
          <ac:chgData name="武田 洋樹" userId="e77c89d6-e1fa-460b-baa8-3d233d6eb2d7" providerId="ADAL" clId="{E7DB5A34-9128-46F9-BF62-48BC1455978A}" dt="2024-05-07T01:33:39.424" v="399" actId="403"/>
          <ac:spMkLst>
            <pc:docMk/>
            <pc:sldMk cId="3173271615" sldId="1687"/>
            <ac:spMk id="4" creationId="{6151587D-5BCF-9F33-BDF3-804E400462F9}"/>
          </ac:spMkLst>
        </pc:spChg>
      </pc:sldChg>
      <pc:sldChg chg="addSp delSp modSp new mod">
        <pc:chgData name="武田 洋樹" userId="e77c89d6-e1fa-460b-baa8-3d233d6eb2d7" providerId="ADAL" clId="{E7DB5A34-9128-46F9-BF62-48BC1455978A}" dt="2024-05-15T04:55:24.563" v="1320" actId="13926"/>
        <pc:sldMkLst>
          <pc:docMk/>
          <pc:sldMk cId="1116504781" sldId="1690"/>
        </pc:sldMkLst>
        <pc:spChg chg="mod">
          <ac:chgData name="武田 洋樹" userId="e77c89d6-e1fa-460b-baa8-3d233d6eb2d7" providerId="ADAL" clId="{E7DB5A34-9128-46F9-BF62-48BC1455978A}" dt="2024-05-15T04:53:19.792" v="1223" actId="20577"/>
          <ac:spMkLst>
            <pc:docMk/>
            <pc:sldMk cId="1116504781" sldId="1690"/>
            <ac:spMk id="2" creationId="{8566D623-49C5-5CF0-8233-5A1997E4A61D}"/>
          </ac:spMkLst>
        </pc:spChg>
        <pc:spChg chg="add mod">
          <ac:chgData name="武田 洋樹" userId="e77c89d6-e1fa-460b-baa8-3d233d6eb2d7" providerId="ADAL" clId="{E7DB5A34-9128-46F9-BF62-48BC1455978A}" dt="2024-05-15T04:51:15.119" v="1200" actId="1036"/>
          <ac:spMkLst>
            <pc:docMk/>
            <pc:sldMk cId="1116504781" sldId="1690"/>
            <ac:spMk id="3" creationId="{24243F26-4204-D417-61E4-989A342A58AE}"/>
          </ac:spMkLst>
        </pc:spChg>
        <pc:spChg chg="add mod">
          <ac:chgData name="武田 洋樹" userId="e77c89d6-e1fa-460b-baa8-3d233d6eb2d7" providerId="ADAL" clId="{E7DB5A34-9128-46F9-BF62-48BC1455978A}" dt="2024-05-15T04:51:15.119" v="1200" actId="1036"/>
          <ac:spMkLst>
            <pc:docMk/>
            <pc:sldMk cId="1116504781" sldId="1690"/>
            <ac:spMk id="4" creationId="{9BD9878E-AAF6-C170-2BF4-79B0FADAD531}"/>
          </ac:spMkLst>
        </pc:spChg>
        <pc:spChg chg="add mod">
          <ac:chgData name="武田 洋樹" userId="e77c89d6-e1fa-460b-baa8-3d233d6eb2d7" providerId="ADAL" clId="{E7DB5A34-9128-46F9-BF62-48BC1455978A}" dt="2024-05-15T04:51:15.119" v="1200" actId="1036"/>
          <ac:spMkLst>
            <pc:docMk/>
            <pc:sldMk cId="1116504781" sldId="1690"/>
            <ac:spMk id="5" creationId="{482911F7-D113-896C-09E1-D2C11145214A}"/>
          </ac:spMkLst>
        </pc:spChg>
        <pc:spChg chg="add mod">
          <ac:chgData name="武田 洋樹" userId="e77c89d6-e1fa-460b-baa8-3d233d6eb2d7" providerId="ADAL" clId="{E7DB5A34-9128-46F9-BF62-48BC1455978A}" dt="2024-05-15T04:51:15.119" v="1200" actId="1036"/>
          <ac:spMkLst>
            <pc:docMk/>
            <pc:sldMk cId="1116504781" sldId="1690"/>
            <ac:spMk id="6" creationId="{9E064D86-D9F9-7FF6-313F-3B1CC52CB135}"/>
          </ac:spMkLst>
        </pc:spChg>
        <pc:spChg chg="add del mod">
          <ac:chgData name="武田 洋樹" userId="e77c89d6-e1fa-460b-baa8-3d233d6eb2d7" providerId="ADAL" clId="{E7DB5A34-9128-46F9-BF62-48BC1455978A}" dt="2024-05-15T04:32:07.426" v="465" actId="478"/>
          <ac:spMkLst>
            <pc:docMk/>
            <pc:sldMk cId="1116504781" sldId="1690"/>
            <ac:spMk id="7" creationId="{2503E9EA-F4E0-405D-B6CB-6AE135CD8F8A}"/>
          </ac:spMkLst>
        </pc:spChg>
        <pc:spChg chg="add mod ord">
          <ac:chgData name="武田 洋樹" userId="e77c89d6-e1fa-460b-baa8-3d233d6eb2d7" providerId="ADAL" clId="{E7DB5A34-9128-46F9-BF62-48BC1455978A}" dt="2024-05-15T04:51:15.119" v="1200" actId="1036"/>
          <ac:spMkLst>
            <pc:docMk/>
            <pc:sldMk cId="1116504781" sldId="1690"/>
            <ac:spMk id="8" creationId="{645B19C8-A9B1-A661-5183-AD68E4B8885F}"/>
          </ac:spMkLst>
        </pc:spChg>
        <pc:spChg chg="add mod">
          <ac:chgData name="武田 洋樹" userId="e77c89d6-e1fa-460b-baa8-3d233d6eb2d7" providerId="ADAL" clId="{E7DB5A34-9128-46F9-BF62-48BC1455978A}" dt="2024-05-15T04:51:15.119" v="1200" actId="1036"/>
          <ac:spMkLst>
            <pc:docMk/>
            <pc:sldMk cId="1116504781" sldId="1690"/>
            <ac:spMk id="9" creationId="{E7623F42-2F30-A9D7-CA89-FB9D3ADD7162}"/>
          </ac:spMkLst>
        </pc:spChg>
        <pc:spChg chg="add mod">
          <ac:chgData name="武田 洋樹" userId="e77c89d6-e1fa-460b-baa8-3d233d6eb2d7" providerId="ADAL" clId="{E7DB5A34-9128-46F9-BF62-48BC1455978A}" dt="2024-05-15T04:51:15.119" v="1200" actId="1036"/>
          <ac:spMkLst>
            <pc:docMk/>
            <pc:sldMk cId="1116504781" sldId="1690"/>
            <ac:spMk id="10" creationId="{9F32C8C1-8B28-C3D4-D009-06560C1CD8C2}"/>
          </ac:spMkLst>
        </pc:spChg>
        <pc:spChg chg="add mod">
          <ac:chgData name="武田 洋樹" userId="e77c89d6-e1fa-460b-baa8-3d233d6eb2d7" providerId="ADAL" clId="{E7DB5A34-9128-46F9-BF62-48BC1455978A}" dt="2024-05-15T04:51:15.119" v="1200" actId="1036"/>
          <ac:spMkLst>
            <pc:docMk/>
            <pc:sldMk cId="1116504781" sldId="1690"/>
            <ac:spMk id="11" creationId="{D5052FDC-312E-7D0B-4EB4-0C6D37D60C2D}"/>
          </ac:spMkLst>
        </pc:spChg>
        <pc:spChg chg="add del mod">
          <ac:chgData name="武田 洋樹" userId="e77c89d6-e1fa-460b-baa8-3d233d6eb2d7" providerId="ADAL" clId="{E7DB5A34-9128-46F9-BF62-48BC1455978A}" dt="2024-05-15T04:35:23.345" v="631" actId="478"/>
          <ac:spMkLst>
            <pc:docMk/>
            <pc:sldMk cId="1116504781" sldId="1690"/>
            <ac:spMk id="16" creationId="{FE7D5D8B-F042-DC76-F307-BC5726FF7605}"/>
          </ac:spMkLst>
        </pc:spChg>
        <pc:spChg chg="add del mod">
          <ac:chgData name="武田 洋樹" userId="e77c89d6-e1fa-460b-baa8-3d233d6eb2d7" providerId="ADAL" clId="{E7DB5A34-9128-46F9-BF62-48BC1455978A}" dt="2024-05-15T04:35:23.345" v="631" actId="478"/>
          <ac:spMkLst>
            <pc:docMk/>
            <pc:sldMk cId="1116504781" sldId="1690"/>
            <ac:spMk id="17" creationId="{C19117D9-3947-03AD-650A-AC39D2EF0601}"/>
          </ac:spMkLst>
        </pc:spChg>
        <pc:spChg chg="add del mod">
          <ac:chgData name="武田 洋樹" userId="e77c89d6-e1fa-460b-baa8-3d233d6eb2d7" providerId="ADAL" clId="{E7DB5A34-9128-46F9-BF62-48BC1455978A}" dt="2024-05-15T04:35:23.345" v="631" actId="478"/>
          <ac:spMkLst>
            <pc:docMk/>
            <pc:sldMk cId="1116504781" sldId="1690"/>
            <ac:spMk id="18" creationId="{3306A721-8C88-3849-B65B-2788A68DB5BF}"/>
          </ac:spMkLst>
        </pc:spChg>
        <pc:spChg chg="add mod">
          <ac:chgData name="武田 洋樹" userId="e77c89d6-e1fa-460b-baa8-3d233d6eb2d7" providerId="ADAL" clId="{E7DB5A34-9128-46F9-BF62-48BC1455978A}" dt="2024-05-15T04:51:15.119" v="1200" actId="1036"/>
          <ac:spMkLst>
            <pc:docMk/>
            <pc:sldMk cId="1116504781" sldId="1690"/>
            <ac:spMk id="23" creationId="{8B2E5953-E665-369D-49DE-1C85972ED7B8}"/>
          </ac:spMkLst>
        </pc:spChg>
        <pc:spChg chg="add mod">
          <ac:chgData name="武田 洋樹" userId="e77c89d6-e1fa-460b-baa8-3d233d6eb2d7" providerId="ADAL" clId="{E7DB5A34-9128-46F9-BF62-48BC1455978A}" dt="2024-05-15T04:51:15.119" v="1200" actId="1036"/>
          <ac:spMkLst>
            <pc:docMk/>
            <pc:sldMk cId="1116504781" sldId="1690"/>
            <ac:spMk id="24" creationId="{97FF819E-FB80-26E3-1D81-A2CA4FF681A3}"/>
          </ac:spMkLst>
        </pc:spChg>
        <pc:spChg chg="add mod">
          <ac:chgData name="武田 洋樹" userId="e77c89d6-e1fa-460b-baa8-3d233d6eb2d7" providerId="ADAL" clId="{E7DB5A34-9128-46F9-BF62-48BC1455978A}" dt="2024-05-15T04:51:15.119" v="1200" actId="1036"/>
          <ac:spMkLst>
            <pc:docMk/>
            <pc:sldMk cId="1116504781" sldId="1690"/>
            <ac:spMk id="25" creationId="{ECEAF709-634E-166C-C64A-E62D9D550760}"/>
          </ac:spMkLst>
        </pc:spChg>
        <pc:spChg chg="add mod ord">
          <ac:chgData name="武田 洋樹" userId="e77c89d6-e1fa-460b-baa8-3d233d6eb2d7" providerId="ADAL" clId="{E7DB5A34-9128-46F9-BF62-48BC1455978A}" dt="2024-05-15T04:51:15.119" v="1200" actId="1036"/>
          <ac:spMkLst>
            <pc:docMk/>
            <pc:sldMk cId="1116504781" sldId="1690"/>
            <ac:spMk id="27" creationId="{66D1C515-45D7-EC48-E811-2761A91D8320}"/>
          </ac:spMkLst>
        </pc:spChg>
        <pc:spChg chg="add mod">
          <ac:chgData name="武田 洋樹" userId="e77c89d6-e1fa-460b-baa8-3d233d6eb2d7" providerId="ADAL" clId="{E7DB5A34-9128-46F9-BF62-48BC1455978A}" dt="2024-05-15T04:51:15.119" v="1200" actId="1036"/>
          <ac:spMkLst>
            <pc:docMk/>
            <pc:sldMk cId="1116504781" sldId="1690"/>
            <ac:spMk id="28" creationId="{F7C9377F-8C67-68DD-A0C5-44D1A28132AB}"/>
          </ac:spMkLst>
        </pc:spChg>
        <pc:spChg chg="add mod">
          <ac:chgData name="武田 洋樹" userId="e77c89d6-e1fa-460b-baa8-3d233d6eb2d7" providerId="ADAL" clId="{E7DB5A34-9128-46F9-BF62-48BC1455978A}" dt="2024-05-15T04:51:15.119" v="1200" actId="1036"/>
          <ac:spMkLst>
            <pc:docMk/>
            <pc:sldMk cId="1116504781" sldId="1690"/>
            <ac:spMk id="29" creationId="{46CC52BB-4142-CB0B-EBBB-C8C5194B48E9}"/>
          </ac:spMkLst>
        </pc:spChg>
        <pc:spChg chg="add mod">
          <ac:chgData name="武田 洋樹" userId="e77c89d6-e1fa-460b-baa8-3d233d6eb2d7" providerId="ADAL" clId="{E7DB5A34-9128-46F9-BF62-48BC1455978A}" dt="2024-05-15T04:51:15.119" v="1200" actId="1036"/>
          <ac:spMkLst>
            <pc:docMk/>
            <pc:sldMk cId="1116504781" sldId="1690"/>
            <ac:spMk id="30" creationId="{5FFC26E9-AE49-D394-BB88-C238893934C5}"/>
          </ac:spMkLst>
        </pc:spChg>
        <pc:spChg chg="add del mod">
          <ac:chgData name="武田 洋樹" userId="e77c89d6-e1fa-460b-baa8-3d233d6eb2d7" providerId="ADAL" clId="{E7DB5A34-9128-46F9-BF62-48BC1455978A}" dt="2024-05-15T04:43:01.149" v="969" actId="478"/>
          <ac:spMkLst>
            <pc:docMk/>
            <pc:sldMk cId="1116504781" sldId="1690"/>
            <ac:spMk id="31" creationId="{7CF92338-DE23-1D1B-427A-7A69C3C9E5D3}"/>
          </ac:spMkLst>
        </pc:spChg>
        <pc:spChg chg="add mod">
          <ac:chgData name="武田 洋樹" userId="e77c89d6-e1fa-460b-baa8-3d233d6eb2d7" providerId="ADAL" clId="{E7DB5A34-9128-46F9-BF62-48BC1455978A}" dt="2024-05-15T04:55:21.307" v="1319" actId="1076"/>
          <ac:spMkLst>
            <pc:docMk/>
            <pc:sldMk cId="1116504781" sldId="1690"/>
            <ac:spMk id="32" creationId="{757C5AC7-98CF-FFBF-78C2-784106C54B84}"/>
          </ac:spMkLst>
        </pc:spChg>
        <pc:spChg chg="add mod">
          <ac:chgData name="武田 洋樹" userId="e77c89d6-e1fa-460b-baa8-3d233d6eb2d7" providerId="ADAL" clId="{E7DB5A34-9128-46F9-BF62-48BC1455978A}" dt="2024-05-15T04:55:24.563" v="1320" actId="13926"/>
          <ac:spMkLst>
            <pc:docMk/>
            <pc:sldMk cId="1116504781" sldId="1690"/>
            <ac:spMk id="33" creationId="{DE44B007-660D-5F13-7F32-C0DE8A8CF836}"/>
          </ac:spMkLst>
        </pc:spChg>
        <pc:spChg chg="add mod">
          <ac:chgData name="武田 洋樹" userId="e77c89d6-e1fa-460b-baa8-3d233d6eb2d7" providerId="ADAL" clId="{E7DB5A34-9128-46F9-BF62-48BC1455978A}" dt="2024-05-15T04:48:18.049" v="1101" actId="20577"/>
          <ac:spMkLst>
            <pc:docMk/>
            <pc:sldMk cId="1116504781" sldId="1690"/>
            <ac:spMk id="34" creationId="{4FEBA7BF-BE9B-DD1A-1CFA-1878874106CD}"/>
          </ac:spMkLst>
        </pc:spChg>
        <pc:spChg chg="add mod">
          <ac:chgData name="武田 洋樹" userId="e77c89d6-e1fa-460b-baa8-3d233d6eb2d7" providerId="ADAL" clId="{E7DB5A34-9128-46F9-BF62-48BC1455978A}" dt="2024-05-15T04:49:48.508" v="1106" actId="1076"/>
          <ac:spMkLst>
            <pc:docMk/>
            <pc:sldMk cId="1116504781" sldId="1690"/>
            <ac:spMk id="35" creationId="{98EA88B5-FCAA-CFA2-CD5C-DF9F636F9852}"/>
          </ac:spMkLst>
        </pc:spChg>
        <pc:spChg chg="add mod">
          <ac:chgData name="武田 洋樹" userId="e77c89d6-e1fa-460b-baa8-3d233d6eb2d7" providerId="ADAL" clId="{E7DB5A34-9128-46F9-BF62-48BC1455978A}" dt="2024-05-15T04:49:56.478" v="1110" actId="1076"/>
          <ac:spMkLst>
            <pc:docMk/>
            <pc:sldMk cId="1116504781" sldId="1690"/>
            <ac:spMk id="36" creationId="{ECEE312D-28F2-4D9D-32CE-372A060251E7}"/>
          </ac:spMkLst>
        </pc:spChg>
        <pc:spChg chg="add mod">
          <ac:chgData name="武田 洋樹" userId="e77c89d6-e1fa-460b-baa8-3d233d6eb2d7" providerId="ADAL" clId="{E7DB5A34-9128-46F9-BF62-48BC1455978A}" dt="2024-05-15T04:51:29.244" v="1206" actId="1076"/>
          <ac:spMkLst>
            <pc:docMk/>
            <pc:sldMk cId="1116504781" sldId="1690"/>
            <ac:spMk id="37" creationId="{937B1FCB-BDBC-3CFE-2A4B-12F8C3510FB0}"/>
          </ac:spMkLst>
        </pc:spChg>
        <pc:cxnChg chg="add mod">
          <ac:chgData name="武田 洋樹" userId="e77c89d6-e1fa-460b-baa8-3d233d6eb2d7" providerId="ADAL" clId="{E7DB5A34-9128-46F9-BF62-48BC1455978A}" dt="2024-05-15T04:51:15.119" v="1200" actId="1036"/>
          <ac:cxnSpMkLst>
            <pc:docMk/>
            <pc:sldMk cId="1116504781" sldId="1690"/>
            <ac:cxnSpMk id="13" creationId="{23A8F83F-DDEC-53DE-957A-F179F332A84C}"/>
          </ac:cxnSpMkLst>
        </pc:cxnChg>
        <pc:cxnChg chg="add del mod">
          <ac:chgData name="武田 洋樹" userId="e77c89d6-e1fa-460b-baa8-3d233d6eb2d7" providerId="ADAL" clId="{E7DB5A34-9128-46F9-BF62-48BC1455978A}" dt="2024-05-15T04:35:36.772" v="654" actId="478"/>
          <ac:cxnSpMkLst>
            <pc:docMk/>
            <pc:sldMk cId="1116504781" sldId="1690"/>
            <ac:cxnSpMk id="14" creationId="{11D22649-27CD-BAC4-6424-5B1161169F48}"/>
          </ac:cxnSpMkLst>
        </pc:cxnChg>
        <pc:cxnChg chg="add del mod">
          <ac:chgData name="武田 洋樹" userId="e77c89d6-e1fa-460b-baa8-3d233d6eb2d7" providerId="ADAL" clId="{E7DB5A34-9128-46F9-BF62-48BC1455978A}" dt="2024-05-15T04:35:55.145" v="683" actId="478"/>
          <ac:cxnSpMkLst>
            <pc:docMk/>
            <pc:sldMk cId="1116504781" sldId="1690"/>
            <ac:cxnSpMk id="15" creationId="{844F3193-24C0-9570-F4DB-981E7E705480}"/>
          </ac:cxnSpMkLst>
        </pc:cxnChg>
        <pc:cxnChg chg="add del mod">
          <ac:chgData name="武田 洋樹" userId="e77c89d6-e1fa-460b-baa8-3d233d6eb2d7" providerId="ADAL" clId="{E7DB5A34-9128-46F9-BF62-48BC1455978A}" dt="2024-05-15T04:35:23.345" v="631" actId="478"/>
          <ac:cxnSpMkLst>
            <pc:docMk/>
            <pc:sldMk cId="1116504781" sldId="1690"/>
            <ac:cxnSpMk id="19" creationId="{CAE2B2B0-8CE9-2681-BD3A-821FB8344E9E}"/>
          </ac:cxnSpMkLst>
        </pc:cxnChg>
        <pc:cxnChg chg="add mod">
          <ac:chgData name="武田 洋樹" userId="e77c89d6-e1fa-460b-baa8-3d233d6eb2d7" providerId="ADAL" clId="{E7DB5A34-9128-46F9-BF62-48BC1455978A}" dt="2024-05-15T04:51:15.119" v="1200" actId="1036"/>
          <ac:cxnSpMkLst>
            <pc:docMk/>
            <pc:sldMk cId="1116504781" sldId="1690"/>
            <ac:cxnSpMk id="21" creationId="{A808307E-D24E-F796-D3F5-51A9B49E3343}"/>
          </ac:cxnSpMkLst>
        </pc:cxnChg>
        <pc:cxnChg chg="add del mod">
          <ac:chgData name="武田 洋樹" userId="e77c89d6-e1fa-460b-baa8-3d233d6eb2d7" providerId="ADAL" clId="{E7DB5A34-9128-46F9-BF62-48BC1455978A}" dt="2024-05-15T04:36:09.816" v="688" actId="478"/>
          <ac:cxnSpMkLst>
            <pc:docMk/>
            <pc:sldMk cId="1116504781" sldId="1690"/>
            <ac:cxnSpMk id="22" creationId="{F1985E60-6972-734C-881D-93A452C0829A}"/>
          </ac:cxnSpMkLst>
        </pc:cxnChg>
        <pc:cxnChg chg="add mod">
          <ac:chgData name="武田 洋樹" userId="e77c89d6-e1fa-460b-baa8-3d233d6eb2d7" providerId="ADAL" clId="{E7DB5A34-9128-46F9-BF62-48BC1455978A}" dt="2024-05-15T04:51:15.119" v="1200" actId="1036"/>
          <ac:cxnSpMkLst>
            <pc:docMk/>
            <pc:sldMk cId="1116504781" sldId="1690"/>
            <ac:cxnSpMk id="26" creationId="{803DC2F5-EE7A-6E57-3BA2-61948F39823E}"/>
          </ac:cxnSpMkLst>
        </pc:cxnChg>
      </pc:sldChg>
      <pc:sldChg chg="addSp delSp modSp new mod">
        <pc:chgData name="武田 洋樹" userId="e77c89d6-e1fa-460b-baa8-3d233d6eb2d7" providerId="ADAL" clId="{E7DB5A34-9128-46F9-BF62-48BC1455978A}" dt="2024-05-15T06:19:57.453" v="2323" actId="478"/>
        <pc:sldMkLst>
          <pc:docMk/>
          <pc:sldMk cId="2368216057" sldId="1691"/>
        </pc:sldMkLst>
        <pc:spChg chg="del">
          <ac:chgData name="武田 洋樹" userId="e77c89d6-e1fa-460b-baa8-3d233d6eb2d7" providerId="ADAL" clId="{E7DB5A34-9128-46F9-BF62-48BC1455978A}" dt="2024-05-15T04:53:11.065" v="1220" actId="478"/>
          <ac:spMkLst>
            <pc:docMk/>
            <pc:sldMk cId="2368216057" sldId="1691"/>
            <ac:spMk id="2" creationId="{4DC39444-F07F-CFB4-1C6B-75DCE1041B86}"/>
          </ac:spMkLst>
        </pc:spChg>
        <pc:spChg chg="add del mod">
          <ac:chgData name="武田 洋樹" userId="e77c89d6-e1fa-460b-baa8-3d233d6eb2d7" providerId="ADAL" clId="{E7DB5A34-9128-46F9-BF62-48BC1455978A}" dt="2024-05-15T06:19:20.371" v="2318" actId="478"/>
          <ac:spMkLst>
            <pc:docMk/>
            <pc:sldMk cId="2368216057" sldId="1691"/>
            <ac:spMk id="2" creationId="{6E664EFA-4101-AF29-A625-85D649DB6B12}"/>
          </ac:spMkLst>
        </pc:spChg>
        <pc:spChg chg="add mod">
          <ac:chgData name="武田 洋樹" userId="e77c89d6-e1fa-460b-baa8-3d233d6eb2d7" providerId="ADAL" clId="{E7DB5A34-9128-46F9-BF62-48BC1455978A}" dt="2024-05-15T05:53:59.596" v="1798" actId="14100"/>
          <ac:spMkLst>
            <pc:docMk/>
            <pc:sldMk cId="2368216057" sldId="1691"/>
            <ac:spMk id="3" creationId="{33C27619-1F31-A7E5-8B0F-82AD1534F56F}"/>
          </ac:spMkLst>
        </pc:spChg>
        <pc:spChg chg="add del mod">
          <ac:chgData name="武田 洋樹" userId="e77c89d6-e1fa-460b-baa8-3d233d6eb2d7" providerId="ADAL" clId="{E7DB5A34-9128-46F9-BF62-48BC1455978A}" dt="2024-05-15T06:19:57.453" v="2323" actId="478"/>
          <ac:spMkLst>
            <pc:docMk/>
            <pc:sldMk cId="2368216057" sldId="1691"/>
            <ac:spMk id="4" creationId="{C397E4C4-FEFD-0128-3C75-41C5139B605A}"/>
          </ac:spMkLst>
        </pc:spChg>
        <pc:spChg chg="add del mod">
          <ac:chgData name="武田 洋樹" userId="e77c89d6-e1fa-460b-baa8-3d233d6eb2d7" providerId="ADAL" clId="{E7DB5A34-9128-46F9-BF62-48BC1455978A}" dt="2024-05-15T06:19:50.838" v="2322" actId="478"/>
          <ac:spMkLst>
            <pc:docMk/>
            <pc:sldMk cId="2368216057" sldId="1691"/>
            <ac:spMk id="6" creationId="{A4345169-8B37-222E-61C2-6FC885E6EBF2}"/>
          </ac:spMkLst>
        </pc:spChg>
        <pc:picChg chg="add mod">
          <ac:chgData name="武田 洋樹" userId="e77c89d6-e1fa-460b-baa8-3d233d6eb2d7" providerId="ADAL" clId="{E7DB5A34-9128-46F9-BF62-48BC1455978A}" dt="2024-05-15T05:53:21.386" v="1789" actId="1076"/>
          <ac:picMkLst>
            <pc:docMk/>
            <pc:sldMk cId="2368216057" sldId="1691"/>
            <ac:picMk id="5" creationId="{4B5FFC7D-C03A-4BA2-1627-12F953DC9A93}"/>
          </ac:picMkLst>
        </pc:picChg>
      </pc:sldChg>
      <pc:sldChg chg="addSp delSp modSp add mod ord">
        <pc:chgData name="武田 洋樹" userId="e77c89d6-e1fa-460b-baa8-3d233d6eb2d7" providerId="ADAL" clId="{E7DB5A34-9128-46F9-BF62-48BC1455978A}" dt="2024-05-15T06:20:27.746" v="2328" actId="1076"/>
        <pc:sldMkLst>
          <pc:docMk/>
          <pc:sldMk cId="747736133" sldId="1692"/>
        </pc:sldMkLst>
        <pc:spChg chg="add mod">
          <ac:chgData name="武田 洋樹" userId="e77c89d6-e1fa-460b-baa8-3d233d6eb2d7" providerId="ADAL" clId="{E7DB5A34-9128-46F9-BF62-48BC1455978A}" dt="2024-05-15T05:54:15.451" v="1816" actId="1035"/>
          <ac:spMkLst>
            <pc:docMk/>
            <pc:sldMk cId="747736133" sldId="1692"/>
            <ac:spMk id="2" creationId="{2F87B8FA-69ED-FA4C-E175-BD28C0EB4CA8}"/>
          </ac:spMkLst>
        </pc:spChg>
        <pc:spChg chg="mod">
          <ac:chgData name="武田 洋樹" userId="e77c89d6-e1fa-460b-baa8-3d233d6eb2d7" providerId="ADAL" clId="{E7DB5A34-9128-46F9-BF62-48BC1455978A}" dt="2024-05-15T04:56:10.402" v="1348" actId="313"/>
          <ac:spMkLst>
            <pc:docMk/>
            <pc:sldMk cId="747736133" sldId="1692"/>
            <ac:spMk id="3" creationId="{33C27619-1F31-A7E5-8B0F-82AD1534F56F}"/>
          </ac:spMkLst>
        </pc:spChg>
        <pc:spChg chg="add mod">
          <ac:chgData name="武田 洋樹" userId="e77c89d6-e1fa-460b-baa8-3d233d6eb2d7" providerId="ADAL" clId="{E7DB5A34-9128-46F9-BF62-48BC1455978A}" dt="2024-05-15T05:54:15.451" v="1816" actId="1035"/>
          <ac:spMkLst>
            <pc:docMk/>
            <pc:sldMk cId="747736133" sldId="1692"/>
            <ac:spMk id="4" creationId="{1B52F851-FF3C-F988-04F4-36DB9AD1DB56}"/>
          </ac:spMkLst>
        </pc:spChg>
        <pc:spChg chg="add mod">
          <ac:chgData name="武田 洋樹" userId="e77c89d6-e1fa-460b-baa8-3d233d6eb2d7" providerId="ADAL" clId="{E7DB5A34-9128-46F9-BF62-48BC1455978A}" dt="2024-05-15T05:54:15.451" v="1816" actId="1035"/>
          <ac:spMkLst>
            <pc:docMk/>
            <pc:sldMk cId="747736133" sldId="1692"/>
            <ac:spMk id="5" creationId="{96181AD2-9F95-F0E5-582F-FE0AEBF5DD77}"/>
          </ac:spMkLst>
        </pc:spChg>
        <pc:spChg chg="add del mod">
          <ac:chgData name="武田 洋樹" userId="e77c89d6-e1fa-460b-baa8-3d233d6eb2d7" providerId="ADAL" clId="{E7DB5A34-9128-46F9-BF62-48BC1455978A}" dt="2024-05-15T05:22:47.696" v="1495" actId="478"/>
          <ac:spMkLst>
            <pc:docMk/>
            <pc:sldMk cId="747736133" sldId="1692"/>
            <ac:spMk id="6" creationId="{294DFBF4-B22F-5375-A4BD-5768DC6B0430}"/>
          </ac:spMkLst>
        </pc:spChg>
        <pc:spChg chg="add mod">
          <ac:chgData name="武田 洋樹" userId="e77c89d6-e1fa-460b-baa8-3d233d6eb2d7" providerId="ADAL" clId="{E7DB5A34-9128-46F9-BF62-48BC1455978A}" dt="2024-05-15T05:54:21.672" v="1817" actId="255"/>
          <ac:spMkLst>
            <pc:docMk/>
            <pc:sldMk cId="747736133" sldId="1692"/>
            <ac:spMk id="16" creationId="{31E87767-B6AC-40DB-9D88-7FDD96CFB541}"/>
          </ac:spMkLst>
        </pc:spChg>
        <pc:spChg chg="add mod">
          <ac:chgData name="武田 洋樹" userId="e77c89d6-e1fa-460b-baa8-3d233d6eb2d7" providerId="ADAL" clId="{E7DB5A34-9128-46F9-BF62-48BC1455978A}" dt="2024-05-15T05:54:33.376" v="1823" actId="1076"/>
          <ac:spMkLst>
            <pc:docMk/>
            <pc:sldMk cId="747736133" sldId="1692"/>
            <ac:spMk id="17" creationId="{855F4468-9E7E-6C9B-F17A-77556AA25F93}"/>
          </ac:spMkLst>
        </pc:spChg>
        <pc:spChg chg="add mod">
          <ac:chgData name="武田 洋樹" userId="e77c89d6-e1fa-460b-baa8-3d233d6eb2d7" providerId="ADAL" clId="{E7DB5A34-9128-46F9-BF62-48BC1455978A}" dt="2024-05-15T06:20:27.746" v="2328" actId="1076"/>
          <ac:spMkLst>
            <pc:docMk/>
            <pc:sldMk cId="747736133" sldId="1692"/>
            <ac:spMk id="18" creationId="{F9BE6F39-3322-B7D3-BE90-2E8E98529652}"/>
          </ac:spMkLst>
        </pc:spChg>
        <pc:picChg chg="add mod">
          <ac:chgData name="武田 洋樹" userId="e77c89d6-e1fa-460b-baa8-3d233d6eb2d7" providerId="ADAL" clId="{E7DB5A34-9128-46F9-BF62-48BC1455978A}" dt="2024-05-15T05:54:15.451" v="1816" actId="1035"/>
          <ac:picMkLst>
            <pc:docMk/>
            <pc:sldMk cId="747736133" sldId="1692"/>
            <ac:picMk id="8" creationId="{F1DB0381-1BB2-E3A4-4780-F4FC5225B0C3}"/>
          </ac:picMkLst>
        </pc:picChg>
        <pc:picChg chg="add mod">
          <ac:chgData name="武田 洋樹" userId="e77c89d6-e1fa-460b-baa8-3d233d6eb2d7" providerId="ADAL" clId="{E7DB5A34-9128-46F9-BF62-48BC1455978A}" dt="2024-05-15T05:54:15.451" v="1816" actId="1035"/>
          <ac:picMkLst>
            <pc:docMk/>
            <pc:sldMk cId="747736133" sldId="1692"/>
            <ac:picMk id="10" creationId="{6114FB8A-B722-6FB8-F2EC-AD6D0AFC62F7}"/>
          </ac:picMkLst>
        </pc:picChg>
        <pc:picChg chg="add del mod">
          <ac:chgData name="武田 洋樹" userId="e77c89d6-e1fa-460b-baa8-3d233d6eb2d7" providerId="ADAL" clId="{E7DB5A34-9128-46F9-BF62-48BC1455978A}" dt="2024-05-15T05:29:59.649" v="1527" actId="478"/>
          <ac:picMkLst>
            <pc:docMk/>
            <pc:sldMk cId="747736133" sldId="1692"/>
            <ac:picMk id="12" creationId="{08D517FE-62F5-A786-B8B6-3E82D550C5A1}"/>
          </ac:picMkLst>
        </pc:picChg>
        <pc:picChg chg="add mod">
          <ac:chgData name="武田 洋樹" userId="e77c89d6-e1fa-460b-baa8-3d233d6eb2d7" providerId="ADAL" clId="{E7DB5A34-9128-46F9-BF62-48BC1455978A}" dt="2024-05-15T05:54:15.451" v="1816" actId="1035"/>
          <ac:picMkLst>
            <pc:docMk/>
            <pc:sldMk cId="747736133" sldId="1692"/>
            <ac:picMk id="14" creationId="{0AAB8D26-7957-14EB-CA00-40D092CCC83B}"/>
          </ac:picMkLst>
        </pc:picChg>
        <pc:picChg chg="add del mod">
          <ac:chgData name="武田 洋樹" userId="e77c89d6-e1fa-460b-baa8-3d233d6eb2d7" providerId="ADAL" clId="{E7DB5A34-9128-46F9-BF62-48BC1455978A}" dt="2024-05-15T05:14:43.123" v="1412" actId="478"/>
          <ac:picMkLst>
            <pc:docMk/>
            <pc:sldMk cId="747736133" sldId="1692"/>
            <ac:picMk id="2050" creationId="{2DEE3004-5A4B-F1B6-C129-FB0310069FDA}"/>
          </ac:picMkLst>
        </pc:picChg>
        <pc:picChg chg="add del mod">
          <ac:chgData name="武田 洋樹" userId="e77c89d6-e1fa-460b-baa8-3d233d6eb2d7" providerId="ADAL" clId="{E7DB5A34-9128-46F9-BF62-48BC1455978A}" dt="2024-05-15T05:22:47.696" v="1495" actId="478"/>
          <ac:picMkLst>
            <pc:docMk/>
            <pc:sldMk cId="747736133" sldId="1692"/>
            <ac:picMk id="2052" creationId="{4A726C25-5AD2-6A4E-49BA-BD4C07D433C7}"/>
          </ac:picMkLst>
        </pc:picChg>
        <pc:picChg chg="add del mod">
          <ac:chgData name="武田 洋樹" userId="e77c89d6-e1fa-460b-baa8-3d233d6eb2d7" providerId="ADAL" clId="{E7DB5A34-9128-46F9-BF62-48BC1455978A}" dt="2024-05-15T05:22:47.696" v="1495" actId="478"/>
          <ac:picMkLst>
            <pc:docMk/>
            <pc:sldMk cId="747736133" sldId="1692"/>
            <ac:picMk id="2054" creationId="{EA255B4D-105F-550A-7267-454546FB3427}"/>
          </ac:picMkLst>
        </pc:picChg>
      </pc:sldChg>
      <pc:sldChg chg="addSp delSp modSp new mod">
        <pc:chgData name="武田 洋樹" userId="e77c89d6-e1fa-460b-baa8-3d233d6eb2d7" providerId="ADAL" clId="{E7DB5A34-9128-46F9-BF62-48BC1455978A}" dt="2024-05-15T06:16:08.195" v="2249" actId="13926"/>
        <pc:sldMkLst>
          <pc:docMk/>
          <pc:sldMk cId="3760570110" sldId="1693"/>
        </pc:sldMkLst>
        <pc:spChg chg="del">
          <ac:chgData name="武田 洋樹" userId="e77c89d6-e1fa-460b-baa8-3d233d6eb2d7" providerId="ADAL" clId="{E7DB5A34-9128-46F9-BF62-48BC1455978A}" dt="2024-05-15T04:56:26.127" v="1352" actId="478"/>
          <ac:spMkLst>
            <pc:docMk/>
            <pc:sldMk cId="3760570110" sldId="1693"/>
            <ac:spMk id="2" creationId="{0A3D695D-3E6D-4B92-07A3-4648B0A4B97E}"/>
          </ac:spMkLst>
        </pc:spChg>
        <pc:spChg chg="add mod">
          <ac:chgData name="武田 洋樹" userId="e77c89d6-e1fa-460b-baa8-3d233d6eb2d7" providerId="ADAL" clId="{E7DB5A34-9128-46F9-BF62-48BC1455978A}" dt="2024-05-15T04:58:23.544" v="1362"/>
          <ac:spMkLst>
            <pc:docMk/>
            <pc:sldMk cId="3760570110" sldId="1693"/>
            <ac:spMk id="3" creationId="{669321CB-D4F3-AC34-DF65-F72187F7B534}"/>
          </ac:spMkLst>
        </pc:spChg>
        <pc:spChg chg="add mod">
          <ac:chgData name="武田 洋樹" userId="e77c89d6-e1fa-460b-baa8-3d233d6eb2d7" providerId="ADAL" clId="{E7DB5A34-9128-46F9-BF62-48BC1455978A}" dt="2024-05-15T06:16:08.195" v="2249" actId="13926"/>
          <ac:spMkLst>
            <pc:docMk/>
            <pc:sldMk cId="3760570110" sldId="1693"/>
            <ac:spMk id="5" creationId="{C9DC7891-88A1-8355-137A-B6539F155692}"/>
          </ac:spMkLst>
        </pc:spChg>
        <pc:picChg chg="add del mod">
          <ac:chgData name="武田 洋樹" userId="e77c89d6-e1fa-460b-baa8-3d233d6eb2d7" providerId="ADAL" clId="{E7DB5A34-9128-46F9-BF62-48BC1455978A}" dt="2024-05-15T04:58:07.362" v="1359" actId="478"/>
          <ac:picMkLst>
            <pc:docMk/>
            <pc:sldMk cId="3760570110" sldId="1693"/>
            <ac:picMk id="1026" creationId="{A970D4DE-8D16-942F-C757-687D11586B2D}"/>
          </ac:picMkLst>
        </pc:picChg>
        <pc:picChg chg="add mod">
          <ac:chgData name="武田 洋樹" userId="e77c89d6-e1fa-460b-baa8-3d233d6eb2d7" providerId="ADAL" clId="{E7DB5A34-9128-46F9-BF62-48BC1455978A}" dt="2024-05-15T04:58:11.430" v="1361" actId="1076"/>
          <ac:picMkLst>
            <pc:docMk/>
            <pc:sldMk cId="3760570110" sldId="1693"/>
            <ac:picMk id="1028" creationId="{4706D83A-E6AD-02D2-B81F-E2A1C54E1EE0}"/>
          </ac:picMkLst>
        </pc:picChg>
      </pc:sldChg>
      <pc:sldChg chg="addSp delSp modSp add mod">
        <pc:chgData name="武田 洋樹" userId="e77c89d6-e1fa-460b-baa8-3d233d6eb2d7" providerId="ADAL" clId="{E7DB5A34-9128-46F9-BF62-48BC1455978A}" dt="2024-05-15T06:15:46.911" v="2248" actId="1076"/>
        <pc:sldMkLst>
          <pc:docMk/>
          <pc:sldMk cId="1969959099" sldId="1694"/>
        </pc:sldMkLst>
        <pc:spChg chg="mod">
          <ac:chgData name="武田 洋樹" userId="e77c89d6-e1fa-460b-baa8-3d233d6eb2d7" providerId="ADAL" clId="{E7DB5A34-9128-46F9-BF62-48BC1455978A}" dt="2024-05-15T05:54:58.466" v="1843" actId="20577"/>
          <ac:spMkLst>
            <pc:docMk/>
            <pc:sldMk cId="1969959099" sldId="1694"/>
            <ac:spMk id="3" creationId="{33C27619-1F31-A7E5-8B0F-82AD1534F56F}"/>
          </ac:spMkLst>
        </pc:spChg>
        <pc:picChg chg="add mod">
          <ac:chgData name="武田 洋樹" userId="e77c89d6-e1fa-460b-baa8-3d233d6eb2d7" providerId="ADAL" clId="{E7DB5A34-9128-46F9-BF62-48BC1455978A}" dt="2024-05-15T06:15:46.911" v="2248" actId="1076"/>
          <ac:picMkLst>
            <pc:docMk/>
            <pc:sldMk cId="1969959099" sldId="1694"/>
            <ac:picMk id="2" creationId="{7F688404-ADEC-D30F-9663-28F2ACFBDE0E}"/>
          </ac:picMkLst>
        </pc:picChg>
        <pc:picChg chg="del">
          <ac:chgData name="武田 洋樹" userId="e77c89d6-e1fa-460b-baa8-3d233d6eb2d7" providerId="ADAL" clId="{E7DB5A34-9128-46F9-BF62-48BC1455978A}" dt="2024-05-15T05:54:48.543" v="1825" actId="478"/>
          <ac:picMkLst>
            <pc:docMk/>
            <pc:sldMk cId="1969959099" sldId="1694"/>
            <ac:picMk id="5" creationId="{4B5FFC7D-C03A-4BA2-1627-12F953DC9A93}"/>
          </ac:picMkLst>
        </pc:picChg>
      </pc:sldChg>
      <pc:sldChg chg="modSp add del mod">
        <pc:chgData name="武田 洋樹" userId="e77c89d6-e1fa-460b-baa8-3d233d6eb2d7" providerId="ADAL" clId="{E7DB5A34-9128-46F9-BF62-48BC1455978A}" dt="2024-05-15T05:56:00.007" v="1876" actId="47"/>
        <pc:sldMkLst>
          <pc:docMk/>
          <pc:sldMk cId="218690562" sldId="1695"/>
        </pc:sldMkLst>
        <pc:spChg chg="mod">
          <ac:chgData name="武田 洋樹" userId="e77c89d6-e1fa-460b-baa8-3d233d6eb2d7" providerId="ADAL" clId="{E7DB5A34-9128-46F9-BF62-48BC1455978A}" dt="2024-05-15T05:55:52.908" v="1875"/>
          <ac:spMkLst>
            <pc:docMk/>
            <pc:sldMk cId="218690562" sldId="1695"/>
            <ac:spMk id="3" creationId="{33C27619-1F31-A7E5-8B0F-82AD1534F56F}"/>
          </ac:spMkLst>
        </pc:spChg>
      </pc:sldChg>
      <pc:sldChg chg="addSp delSp modSp new mod">
        <pc:chgData name="武田 洋樹" userId="e77c89d6-e1fa-460b-baa8-3d233d6eb2d7" providerId="ADAL" clId="{E7DB5A34-9128-46F9-BF62-48BC1455978A}" dt="2024-05-15T06:27:10.422" v="2361" actId="20577"/>
        <pc:sldMkLst>
          <pc:docMk/>
          <pc:sldMk cId="258484795" sldId="1695"/>
        </pc:sldMkLst>
        <pc:spChg chg="del">
          <ac:chgData name="武田 洋樹" userId="e77c89d6-e1fa-460b-baa8-3d233d6eb2d7" providerId="ADAL" clId="{E7DB5A34-9128-46F9-BF62-48BC1455978A}" dt="2024-05-15T05:56:17.679" v="1878" actId="478"/>
          <ac:spMkLst>
            <pc:docMk/>
            <pc:sldMk cId="258484795" sldId="1695"/>
            <ac:spMk id="2" creationId="{AC66A0BF-0382-C4B4-2981-AE8998AEC7C0}"/>
          </ac:spMkLst>
        </pc:spChg>
        <pc:spChg chg="add mod">
          <ac:chgData name="武田 洋樹" userId="e77c89d6-e1fa-460b-baa8-3d233d6eb2d7" providerId="ADAL" clId="{E7DB5A34-9128-46F9-BF62-48BC1455978A}" dt="2024-05-15T06:27:10.422" v="2361" actId="20577"/>
          <ac:spMkLst>
            <pc:docMk/>
            <pc:sldMk cId="258484795" sldId="1695"/>
            <ac:spMk id="3" creationId="{50015557-6082-CA32-69D6-1E7C84F02C3E}"/>
          </ac:spMkLst>
        </pc:spChg>
        <pc:spChg chg="add del mod">
          <ac:chgData name="武田 洋樹" userId="e77c89d6-e1fa-460b-baa8-3d233d6eb2d7" providerId="ADAL" clId="{E7DB5A34-9128-46F9-BF62-48BC1455978A}" dt="2024-05-15T05:57:32.147" v="1915" actId="478"/>
          <ac:spMkLst>
            <pc:docMk/>
            <pc:sldMk cId="258484795" sldId="1695"/>
            <ac:spMk id="4" creationId="{CBACA3B0-8932-4B23-D405-4C97506FEC5E}"/>
          </ac:spMkLst>
        </pc:spChg>
        <pc:spChg chg="add mod">
          <ac:chgData name="武田 洋樹" userId="e77c89d6-e1fa-460b-baa8-3d233d6eb2d7" providerId="ADAL" clId="{E7DB5A34-9128-46F9-BF62-48BC1455978A}" dt="2024-05-15T06:20:57.244" v="2330" actId="14100"/>
          <ac:spMkLst>
            <pc:docMk/>
            <pc:sldMk cId="258484795" sldId="1695"/>
            <ac:spMk id="5" creationId="{3D68EB1E-A920-C0F8-04B8-A2A31BFAD03C}"/>
          </ac:spMkLst>
        </pc:spChg>
      </pc:sldChg>
      <pc:sldChg chg="addSp modSp new mod">
        <pc:chgData name="武田 洋樹" userId="e77c89d6-e1fa-460b-baa8-3d233d6eb2d7" providerId="ADAL" clId="{E7DB5A34-9128-46F9-BF62-48BC1455978A}" dt="2024-05-15T06:59:03.745" v="2788" actId="20577"/>
        <pc:sldMkLst>
          <pc:docMk/>
          <pc:sldMk cId="1124438295" sldId="1696"/>
        </pc:sldMkLst>
        <pc:spChg chg="mod">
          <ac:chgData name="武田 洋樹" userId="e77c89d6-e1fa-460b-baa8-3d233d6eb2d7" providerId="ADAL" clId="{E7DB5A34-9128-46F9-BF62-48BC1455978A}" dt="2024-05-15T06:59:03.745" v="2788" actId="20577"/>
          <ac:spMkLst>
            <pc:docMk/>
            <pc:sldMk cId="1124438295" sldId="1696"/>
            <ac:spMk id="2" creationId="{871994B9-25DA-7D76-D16E-7A511BCB1CB3}"/>
          </ac:spMkLst>
        </pc:spChg>
        <pc:spChg chg="add mod">
          <ac:chgData name="武田 洋樹" userId="e77c89d6-e1fa-460b-baa8-3d233d6eb2d7" providerId="ADAL" clId="{E7DB5A34-9128-46F9-BF62-48BC1455978A}" dt="2024-05-15T06:53:21.981" v="2774" actId="13926"/>
          <ac:spMkLst>
            <pc:docMk/>
            <pc:sldMk cId="1124438295" sldId="1696"/>
            <ac:spMk id="3" creationId="{773F2721-525B-ADD2-0D1A-8027688EE6ED}"/>
          </ac:spMkLst>
        </pc:spChg>
        <pc:spChg chg="add mod">
          <ac:chgData name="武田 洋樹" userId="e77c89d6-e1fa-460b-baa8-3d233d6eb2d7" providerId="ADAL" clId="{E7DB5A34-9128-46F9-BF62-48BC1455978A}" dt="2024-05-15T06:35:32.075" v="2515" actId="255"/>
          <ac:spMkLst>
            <pc:docMk/>
            <pc:sldMk cId="1124438295" sldId="1696"/>
            <ac:spMk id="4" creationId="{447D6085-36BB-D9D1-DE7E-2A9AD86D13A3}"/>
          </ac:spMkLst>
        </pc:spChg>
      </pc:sldChg>
      <pc:sldChg chg="addSp modSp new mod">
        <pc:chgData name="武田 洋樹" userId="e77c89d6-e1fa-460b-baa8-3d233d6eb2d7" providerId="ADAL" clId="{E7DB5A34-9128-46F9-BF62-48BC1455978A}" dt="2024-05-15T06:53:43.747" v="2778" actId="13926"/>
        <pc:sldMkLst>
          <pc:docMk/>
          <pc:sldMk cId="2849388045" sldId="1697"/>
        </pc:sldMkLst>
        <pc:spChg chg="mod">
          <ac:chgData name="武田 洋樹" userId="e77c89d6-e1fa-460b-baa8-3d233d6eb2d7" providerId="ADAL" clId="{E7DB5A34-9128-46F9-BF62-48BC1455978A}" dt="2024-05-15T06:35:17.323" v="2513" actId="20577"/>
          <ac:spMkLst>
            <pc:docMk/>
            <pc:sldMk cId="2849388045" sldId="1697"/>
            <ac:spMk id="2" creationId="{5EF9667C-AFA9-F8C6-637D-C7D32E87686C}"/>
          </ac:spMkLst>
        </pc:spChg>
        <pc:graphicFrameChg chg="add mod modGraphic">
          <ac:chgData name="武田 洋樹" userId="e77c89d6-e1fa-460b-baa8-3d233d6eb2d7" providerId="ADAL" clId="{E7DB5A34-9128-46F9-BF62-48BC1455978A}" dt="2024-05-15T06:53:43.747" v="2778" actId="13926"/>
          <ac:graphicFrameMkLst>
            <pc:docMk/>
            <pc:sldMk cId="2849388045" sldId="1697"/>
            <ac:graphicFrameMk id="3" creationId="{C35943FD-CF73-9811-A246-DC3A693D12A1}"/>
          </ac:graphicFrameMkLst>
        </pc:graphicFrameChg>
      </pc:sldChg>
    </pc:docChg>
  </pc:docChgLst>
  <pc:docChgLst>
    <pc:chgData name="鈴木 泰樹" userId="66397c3e-6de1-45eb-a7ed-a87583d7df17" providerId="ADAL" clId="{B62E38A4-E08A-4260-88FC-52562303FC83}"/>
    <pc:docChg chg="custSel addSld modSld modMainMaster">
      <pc:chgData name="鈴木 泰樹" userId="66397c3e-6de1-45eb-a7ed-a87583d7df17" providerId="ADAL" clId="{B62E38A4-E08A-4260-88FC-52562303FC83}" dt="2024-05-26T10:53:52.583" v="553" actId="14100"/>
      <pc:docMkLst>
        <pc:docMk/>
      </pc:docMkLst>
      <pc:sldChg chg="addSp delSp modSp">
        <pc:chgData name="鈴木 泰樹" userId="66397c3e-6de1-45eb-a7ed-a87583d7df17" providerId="ADAL" clId="{B62E38A4-E08A-4260-88FC-52562303FC83}" dt="2024-05-26T10:38:28.402" v="14"/>
        <pc:sldMkLst>
          <pc:docMk/>
          <pc:sldMk cId="2007447596" sldId="1699"/>
        </pc:sldMkLst>
        <pc:spChg chg="add del mod">
          <ac:chgData name="鈴木 泰樹" userId="66397c3e-6de1-45eb-a7ed-a87583d7df17" providerId="ADAL" clId="{B62E38A4-E08A-4260-88FC-52562303FC83}" dt="2024-05-26T10:38:25.973" v="12"/>
          <ac:spMkLst>
            <pc:docMk/>
            <pc:sldMk cId="2007447596" sldId="1699"/>
            <ac:spMk id="3" creationId="{F03D0456-F416-89CA-17C2-D0273D2EBAD2}"/>
          </ac:spMkLst>
        </pc:spChg>
        <pc:spChg chg="add del mod">
          <ac:chgData name="鈴木 泰樹" userId="66397c3e-6de1-45eb-a7ed-a87583d7df17" providerId="ADAL" clId="{B62E38A4-E08A-4260-88FC-52562303FC83}" dt="2024-05-26T10:38:28.402" v="14"/>
          <ac:spMkLst>
            <pc:docMk/>
            <pc:sldMk cId="2007447596" sldId="1699"/>
            <ac:spMk id="21" creationId="{C1064F7F-744F-25EE-61A6-54D0D5334D2A}"/>
          </ac:spMkLst>
        </pc:spChg>
      </pc:sldChg>
      <pc:sldChg chg="modSp new mod">
        <pc:chgData name="鈴木 泰樹" userId="66397c3e-6de1-45eb-a7ed-a87583d7df17" providerId="ADAL" clId="{B62E38A4-E08A-4260-88FC-52562303FC83}" dt="2024-05-26T10:41:34.254" v="128" actId="403"/>
        <pc:sldMkLst>
          <pc:docMk/>
          <pc:sldMk cId="1694946994" sldId="1701"/>
        </pc:sldMkLst>
        <pc:spChg chg="mod">
          <ac:chgData name="鈴木 泰樹" userId="66397c3e-6de1-45eb-a7ed-a87583d7df17" providerId="ADAL" clId="{B62E38A4-E08A-4260-88FC-52562303FC83}" dt="2024-05-26T10:41:34.254" v="128" actId="403"/>
          <ac:spMkLst>
            <pc:docMk/>
            <pc:sldMk cId="1694946994" sldId="1701"/>
            <ac:spMk id="2" creationId="{A53C1DDE-D522-18F7-6817-290EF0BF1046}"/>
          </ac:spMkLst>
        </pc:spChg>
      </pc:sldChg>
      <pc:sldChg chg="modSp add mod">
        <pc:chgData name="鈴木 泰樹" userId="66397c3e-6de1-45eb-a7ed-a87583d7df17" providerId="ADAL" clId="{B62E38A4-E08A-4260-88FC-52562303FC83}" dt="2024-05-26T10:38:18.380" v="10" actId="403"/>
        <pc:sldMkLst>
          <pc:docMk/>
          <pc:sldMk cId="1435235593" sldId="1702"/>
        </pc:sldMkLst>
        <pc:spChg chg="mod">
          <ac:chgData name="鈴木 泰樹" userId="66397c3e-6de1-45eb-a7ed-a87583d7df17" providerId="ADAL" clId="{B62E38A4-E08A-4260-88FC-52562303FC83}" dt="2024-05-26T10:38:18.380" v="10" actId="403"/>
          <ac:spMkLst>
            <pc:docMk/>
            <pc:sldMk cId="1435235593" sldId="1702"/>
            <ac:spMk id="2" creationId="{A53C1DDE-D522-18F7-6817-290EF0BF1046}"/>
          </ac:spMkLst>
        </pc:spChg>
      </pc:sldChg>
      <pc:sldChg chg="modSp add mod">
        <pc:chgData name="鈴木 泰樹" userId="66397c3e-6de1-45eb-a7ed-a87583d7df17" providerId="ADAL" clId="{B62E38A4-E08A-4260-88FC-52562303FC83}" dt="2024-05-26T10:39:58.020" v="96" actId="20577"/>
        <pc:sldMkLst>
          <pc:docMk/>
          <pc:sldMk cId="2876702687" sldId="1703"/>
        </pc:sldMkLst>
        <pc:spChg chg="mod">
          <ac:chgData name="鈴木 泰樹" userId="66397c3e-6de1-45eb-a7ed-a87583d7df17" providerId="ADAL" clId="{B62E38A4-E08A-4260-88FC-52562303FC83}" dt="2024-05-26T10:39:58.020" v="96" actId="20577"/>
          <ac:spMkLst>
            <pc:docMk/>
            <pc:sldMk cId="2876702687" sldId="1703"/>
            <ac:spMk id="2" creationId="{A53C1DDE-D522-18F7-6817-290EF0BF1046}"/>
          </ac:spMkLst>
        </pc:spChg>
      </pc:sldChg>
      <pc:sldChg chg="modSp add mod">
        <pc:chgData name="鈴木 泰樹" userId="66397c3e-6de1-45eb-a7ed-a87583d7df17" providerId="ADAL" clId="{B62E38A4-E08A-4260-88FC-52562303FC83}" dt="2024-05-26T10:40:46.298" v="115" actId="20577"/>
        <pc:sldMkLst>
          <pc:docMk/>
          <pc:sldMk cId="1925251924" sldId="1704"/>
        </pc:sldMkLst>
        <pc:spChg chg="mod">
          <ac:chgData name="鈴木 泰樹" userId="66397c3e-6de1-45eb-a7ed-a87583d7df17" providerId="ADAL" clId="{B62E38A4-E08A-4260-88FC-52562303FC83}" dt="2024-05-26T10:40:46.298" v="115" actId="20577"/>
          <ac:spMkLst>
            <pc:docMk/>
            <pc:sldMk cId="1925251924" sldId="1704"/>
            <ac:spMk id="2" creationId="{A53C1DDE-D522-18F7-6817-290EF0BF1046}"/>
          </ac:spMkLst>
        </pc:spChg>
      </pc:sldChg>
      <pc:sldChg chg="addSp modSp add mod">
        <pc:chgData name="鈴木 泰樹" userId="66397c3e-6de1-45eb-a7ed-a87583d7df17" providerId="ADAL" clId="{B62E38A4-E08A-4260-88FC-52562303FC83}" dt="2024-05-26T10:48:31.822" v="482" actId="14100"/>
        <pc:sldMkLst>
          <pc:docMk/>
          <pc:sldMk cId="3442896216" sldId="4495"/>
        </pc:sldMkLst>
        <pc:spChg chg="mod">
          <ac:chgData name="鈴木 泰樹" userId="66397c3e-6de1-45eb-a7ed-a87583d7df17" providerId="ADAL" clId="{B62E38A4-E08A-4260-88FC-52562303FC83}" dt="2024-05-26T10:42:28.966" v="131" actId="255"/>
          <ac:spMkLst>
            <pc:docMk/>
            <pc:sldMk cId="3442896216" sldId="4495"/>
            <ac:spMk id="3" creationId="{73CFD6DA-3A5C-7EF9-80D4-9B86F6D361AC}"/>
          </ac:spMkLst>
        </pc:spChg>
        <pc:spChg chg="mod">
          <ac:chgData name="鈴木 泰樹" userId="66397c3e-6de1-45eb-a7ed-a87583d7df17" providerId="ADAL" clId="{B62E38A4-E08A-4260-88FC-52562303FC83}" dt="2024-05-26T10:42:11.550" v="129"/>
          <ac:spMkLst>
            <pc:docMk/>
            <pc:sldMk cId="3442896216" sldId="4495"/>
            <ac:spMk id="5" creationId="{F8950511-8A81-F6E6-43F9-AD6C753924CD}"/>
          </ac:spMkLst>
        </pc:spChg>
        <pc:spChg chg="add mod">
          <ac:chgData name="鈴木 泰樹" userId="66397c3e-6de1-45eb-a7ed-a87583d7df17" providerId="ADAL" clId="{B62E38A4-E08A-4260-88FC-52562303FC83}" dt="2024-05-26T10:48:31.822" v="482" actId="14100"/>
          <ac:spMkLst>
            <pc:docMk/>
            <pc:sldMk cId="3442896216" sldId="4495"/>
            <ac:spMk id="7" creationId="{CC36151B-CF44-994D-1B6E-FDEF5ADA6CC1}"/>
          </ac:spMkLst>
        </pc:spChg>
      </pc:sldChg>
      <pc:sldChg chg="addSp delSp modSp add mod">
        <pc:chgData name="鈴木 泰樹" userId="66397c3e-6de1-45eb-a7ed-a87583d7df17" providerId="ADAL" clId="{B62E38A4-E08A-4260-88FC-52562303FC83}" dt="2024-05-26T10:48:53.409" v="534" actId="1035"/>
        <pc:sldMkLst>
          <pc:docMk/>
          <pc:sldMk cId="1993727570" sldId="2147479323"/>
        </pc:sldMkLst>
        <pc:spChg chg="mod">
          <ac:chgData name="鈴木 泰樹" userId="66397c3e-6de1-45eb-a7ed-a87583d7df17" providerId="ADAL" clId="{B62E38A4-E08A-4260-88FC-52562303FC83}" dt="2024-05-26T10:42:44.786" v="133" actId="255"/>
          <ac:spMkLst>
            <pc:docMk/>
            <pc:sldMk cId="1993727570" sldId="2147479323"/>
            <ac:spMk id="3" creationId="{73CFD6DA-3A5C-7EF9-80D4-9B86F6D361AC}"/>
          </ac:spMkLst>
        </pc:spChg>
        <pc:spChg chg="mod">
          <ac:chgData name="鈴木 泰樹" userId="66397c3e-6de1-45eb-a7ed-a87583d7df17" providerId="ADAL" clId="{B62E38A4-E08A-4260-88FC-52562303FC83}" dt="2024-05-26T10:42:56.528" v="134" actId="14100"/>
          <ac:spMkLst>
            <pc:docMk/>
            <pc:sldMk cId="1993727570" sldId="2147479323"/>
            <ac:spMk id="5" creationId="{26528C4E-05A1-1DB4-26B2-BA33CD3C7C28}"/>
          </ac:spMkLst>
        </pc:spChg>
        <pc:spChg chg="mod">
          <ac:chgData name="鈴木 泰樹" userId="66397c3e-6de1-45eb-a7ed-a87583d7df17" providerId="ADAL" clId="{B62E38A4-E08A-4260-88FC-52562303FC83}" dt="2024-05-26T10:42:11.550" v="129"/>
          <ac:spMkLst>
            <pc:docMk/>
            <pc:sldMk cId="1993727570" sldId="2147479323"/>
            <ac:spMk id="6" creationId="{9582250E-74C6-F398-E485-F2831FB256F5}"/>
          </ac:spMkLst>
        </pc:spChg>
        <pc:spChg chg="add mod">
          <ac:chgData name="鈴木 泰樹" userId="66397c3e-6de1-45eb-a7ed-a87583d7df17" providerId="ADAL" clId="{B62E38A4-E08A-4260-88FC-52562303FC83}" dt="2024-05-26T10:43:59.902" v="397" actId="1038"/>
          <ac:spMkLst>
            <pc:docMk/>
            <pc:sldMk cId="1993727570" sldId="2147479323"/>
            <ac:spMk id="7" creationId="{9C60751F-23BB-7010-DD25-8C514FE5830C}"/>
          </ac:spMkLst>
        </pc:spChg>
        <pc:spChg chg="add mod">
          <ac:chgData name="鈴木 泰樹" userId="66397c3e-6de1-45eb-a7ed-a87583d7df17" providerId="ADAL" clId="{B62E38A4-E08A-4260-88FC-52562303FC83}" dt="2024-05-26T10:45:04.269" v="416" actId="20577"/>
          <ac:spMkLst>
            <pc:docMk/>
            <pc:sldMk cId="1993727570" sldId="2147479323"/>
            <ac:spMk id="11" creationId="{81035A02-D490-A7CF-8058-FD8F98E499EF}"/>
          </ac:spMkLst>
        </pc:spChg>
        <pc:spChg chg="add mod">
          <ac:chgData name="鈴木 泰樹" userId="66397c3e-6de1-45eb-a7ed-a87583d7df17" providerId="ADAL" clId="{B62E38A4-E08A-4260-88FC-52562303FC83}" dt="2024-05-26T10:43:59.902" v="397" actId="1038"/>
          <ac:spMkLst>
            <pc:docMk/>
            <pc:sldMk cId="1993727570" sldId="2147479323"/>
            <ac:spMk id="12" creationId="{8945162A-5C40-816E-C99D-046000A4A70D}"/>
          </ac:spMkLst>
        </pc:spChg>
        <pc:spChg chg="add mod">
          <ac:chgData name="鈴木 泰樹" userId="66397c3e-6de1-45eb-a7ed-a87583d7df17" providerId="ADAL" clId="{B62E38A4-E08A-4260-88FC-52562303FC83}" dt="2024-05-26T10:43:59.902" v="397" actId="1038"/>
          <ac:spMkLst>
            <pc:docMk/>
            <pc:sldMk cId="1993727570" sldId="2147479323"/>
            <ac:spMk id="13" creationId="{0B8F1170-2777-451C-8276-0046D583C64A}"/>
          </ac:spMkLst>
        </pc:spChg>
        <pc:spChg chg="add del mod">
          <ac:chgData name="鈴木 泰樹" userId="66397c3e-6de1-45eb-a7ed-a87583d7df17" providerId="ADAL" clId="{B62E38A4-E08A-4260-88FC-52562303FC83}" dt="2024-05-26T10:47:02.728" v="471" actId="478"/>
          <ac:spMkLst>
            <pc:docMk/>
            <pc:sldMk cId="1993727570" sldId="2147479323"/>
            <ac:spMk id="17" creationId="{F2DD2833-8E3B-D566-ED59-EC71939F44F7}"/>
          </ac:spMkLst>
        </pc:spChg>
        <pc:spChg chg="add mod">
          <ac:chgData name="鈴木 泰樹" userId="66397c3e-6de1-45eb-a7ed-a87583d7df17" providerId="ADAL" clId="{B62E38A4-E08A-4260-88FC-52562303FC83}" dt="2024-05-26T10:48:53.409" v="534" actId="1035"/>
          <ac:spMkLst>
            <pc:docMk/>
            <pc:sldMk cId="1993727570" sldId="2147479323"/>
            <ac:spMk id="18" creationId="{FD849AD7-55DC-F254-86DE-3216E1AAABC0}"/>
          </ac:spMkLst>
        </pc:spChg>
        <pc:graphicFrameChg chg="modGraphic">
          <ac:chgData name="鈴木 泰樹" userId="66397c3e-6de1-45eb-a7ed-a87583d7df17" providerId="ADAL" clId="{B62E38A4-E08A-4260-88FC-52562303FC83}" dt="2024-05-26T10:47:19.368" v="479" actId="5793"/>
          <ac:graphicFrameMkLst>
            <pc:docMk/>
            <pc:sldMk cId="1993727570" sldId="2147479323"/>
            <ac:graphicFrameMk id="2" creationId="{D54199D0-C43D-B823-4591-A29676EAE176}"/>
          </ac:graphicFrameMkLst>
        </pc:graphicFrameChg>
      </pc:sldChg>
      <pc:sldMasterChg chg="modSp mod">
        <pc:chgData name="鈴木 泰樹" userId="66397c3e-6de1-45eb-a7ed-a87583d7df17" providerId="ADAL" clId="{B62E38A4-E08A-4260-88FC-52562303FC83}" dt="2024-05-26T10:53:52.583" v="553" actId="14100"/>
        <pc:sldMasterMkLst>
          <pc:docMk/>
          <pc:sldMasterMk cId="3108563067" sldId="2147483651"/>
        </pc:sldMasterMkLst>
        <pc:spChg chg="mod">
          <ac:chgData name="鈴木 泰樹" userId="66397c3e-6de1-45eb-a7ed-a87583d7df17" providerId="ADAL" clId="{B62E38A4-E08A-4260-88FC-52562303FC83}" dt="2024-05-26T10:53:52.583" v="553" actId="14100"/>
          <ac:spMkLst>
            <pc:docMk/>
            <pc:sldMasterMk cId="3108563067" sldId="2147483651"/>
            <ac:spMk id="14" creationId="{8FAF1953-DA3C-4F36-B55E-0E1B18E0C8E9}"/>
          </ac:spMkLst>
        </pc:spChg>
      </pc:sldMasterChg>
    </pc:docChg>
  </pc:docChgLst>
  <pc:docChgLst>
    <pc:chgData name="武田 洋樹" userId="e77c89d6-e1fa-460b-baa8-3d233d6eb2d7" providerId="ADAL" clId="{DFDC94BB-C95E-4537-8F57-EEF85EC3149E}"/>
    <pc:docChg chg="undo custSel modSld">
      <pc:chgData name="武田 洋樹" userId="e77c89d6-e1fa-460b-baa8-3d233d6eb2d7" providerId="ADAL" clId="{DFDC94BB-C95E-4537-8F57-EEF85EC3149E}" dt="2024-09-04T23:58:01.410" v="157"/>
      <pc:docMkLst>
        <pc:docMk/>
      </pc:docMkLst>
      <pc:sldChg chg="modSp mod">
        <pc:chgData name="武田 洋樹" userId="e77c89d6-e1fa-460b-baa8-3d233d6eb2d7" providerId="ADAL" clId="{DFDC94BB-C95E-4537-8F57-EEF85EC3149E}" dt="2024-09-04T00:49:32.483" v="143" actId="207"/>
        <pc:sldMkLst>
          <pc:docMk/>
          <pc:sldMk cId="2536160413" sldId="491"/>
        </pc:sldMkLst>
        <pc:spChg chg="mod">
          <ac:chgData name="武田 洋樹" userId="e77c89d6-e1fa-460b-baa8-3d233d6eb2d7" providerId="ADAL" clId="{DFDC94BB-C95E-4537-8F57-EEF85EC3149E}" dt="2024-09-04T00:49:32.483" v="143" actId="207"/>
          <ac:spMkLst>
            <pc:docMk/>
            <pc:sldMk cId="2536160413" sldId="491"/>
            <ac:spMk id="3" creationId="{D6A515B8-DA6F-56BB-C656-F60E8D3B2E18}"/>
          </ac:spMkLst>
        </pc:spChg>
        <pc:spChg chg="mod">
          <ac:chgData name="武田 洋樹" userId="e77c89d6-e1fa-460b-baa8-3d233d6eb2d7" providerId="ADAL" clId="{DFDC94BB-C95E-4537-8F57-EEF85EC3149E}" dt="2024-09-04T00:46:07.849" v="111" actId="207"/>
          <ac:spMkLst>
            <pc:docMk/>
            <pc:sldMk cId="2536160413" sldId="491"/>
            <ac:spMk id="4" creationId="{B650CFFB-3638-0DBF-F315-CE4A2AAC0576}"/>
          </ac:spMkLst>
        </pc:spChg>
      </pc:sldChg>
      <pc:sldChg chg="modSp mod">
        <pc:chgData name="武田 洋樹" userId="e77c89d6-e1fa-460b-baa8-3d233d6eb2d7" providerId="ADAL" clId="{DFDC94BB-C95E-4537-8F57-EEF85EC3149E}" dt="2024-09-04T23:58:01.410" v="157"/>
        <pc:sldMkLst>
          <pc:docMk/>
          <pc:sldMk cId="4279355507" sldId="1716"/>
        </pc:sldMkLst>
        <pc:graphicFrameChg chg="mod modGraphic">
          <ac:chgData name="武田 洋樹" userId="e77c89d6-e1fa-460b-baa8-3d233d6eb2d7" providerId="ADAL" clId="{DFDC94BB-C95E-4537-8F57-EEF85EC3149E}" dt="2024-09-04T23:58:01.410" v="157"/>
          <ac:graphicFrameMkLst>
            <pc:docMk/>
            <pc:sldMk cId="4279355507" sldId="1716"/>
            <ac:graphicFrameMk id="5" creationId="{265E4B8A-113C-289D-344F-1C546AAEB34B}"/>
          </ac:graphicFrameMkLst>
        </pc:graphicFrameChg>
      </pc:sldChg>
      <pc:sldChg chg="modSp mod">
        <pc:chgData name="武田 洋樹" userId="e77c89d6-e1fa-460b-baa8-3d233d6eb2d7" providerId="ADAL" clId="{DFDC94BB-C95E-4537-8F57-EEF85EC3149E}" dt="2024-09-04T23:57:47.421" v="155" actId="20577"/>
        <pc:sldMkLst>
          <pc:docMk/>
          <pc:sldMk cId="621341353" sldId="1718"/>
        </pc:sldMkLst>
        <pc:spChg chg="mod">
          <ac:chgData name="武田 洋樹" userId="e77c89d6-e1fa-460b-baa8-3d233d6eb2d7" providerId="ADAL" clId="{DFDC94BB-C95E-4537-8F57-EEF85EC3149E}" dt="2024-09-04T23:57:47.421" v="155" actId="20577"/>
          <ac:spMkLst>
            <pc:docMk/>
            <pc:sldMk cId="621341353" sldId="1718"/>
            <ac:spMk id="4" creationId="{CA6D9199-A49D-5138-8DA0-BD350CB39FA1}"/>
          </ac:spMkLst>
        </pc:spChg>
      </pc:sldChg>
    </pc:docChg>
  </pc:docChgLst>
  <pc:docChgLst>
    <pc:chgData name="武田 洋樹" userId="e77c89d6-e1fa-460b-baa8-3d233d6eb2d7" providerId="ADAL" clId="{D14A04B2-86AC-4AB9-B133-8A7F42940329}"/>
    <pc:docChg chg="custSel addSld modSld">
      <pc:chgData name="武田 洋樹" userId="e77c89d6-e1fa-460b-baa8-3d233d6eb2d7" providerId="ADAL" clId="{D14A04B2-86AC-4AB9-B133-8A7F42940329}" dt="2023-09-21T00:40:05.427" v="382" actId="20577"/>
      <pc:docMkLst>
        <pc:docMk/>
      </pc:docMkLst>
      <pc:sldChg chg="addSp delSp modSp new mod">
        <pc:chgData name="武田 洋樹" userId="e77c89d6-e1fa-460b-baa8-3d233d6eb2d7" providerId="ADAL" clId="{D14A04B2-86AC-4AB9-B133-8A7F42940329}" dt="2023-09-21T00:40:05.427" v="382" actId="20577"/>
        <pc:sldMkLst>
          <pc:docMk/>
          <pc:sldMk cId="2653660226" sldId="1682"/>
        </pc:sldMkLst>
        <pc:spChg chg="mod">
          <ac:chgData name="武田 洋樹" userId="e77c89d6-e1fa-460b-baa8-3d233d6eb2d7" providerId="ADAL" clId="{D14A04B2-86AC-4AB9-B133-8A7F42940329}" dt="2023-09-21T00:40:05.427" v="382" actId="20577"/>
          <ac:spMkLst>
            <pc:docMk/>
            <pc:sldMk cId="2653660226" sldId="1682"/>
            <ac:spMk id="2" creationId="{AAEED6CD-19DB-410A-BE94-6A775EED1642}"/>
          </ac:spMkLst>
        </pc:spChg>
        <pc:spChg chg="add del mod">
          <ac:chgData name="武田 洋樹" userId="e77c89d6-e1fa-460b-baa8-3d233d6eb2d7" providerId="ADAL" clId="{D14A04B2-86AC-4AB9-B133-8A7F42940329}" dt="2023-09-21T00:24:42.450" v="4" actId="478"/>
          <ac:spMkLst>
            <pc:docMk/>
            <pc:sldMk cId="2653660226" sldId="1682"/>
            <ac:spMk id="3" creationId="{E1E01EFB-02E7-45B7-B849-5EB380FF9774}"/>
          </ac:spMkLst>
        </pc:spChg>
        <pc:spChg chg="add mod">
          <ac:chgData name="武田 洋樹" userId="e77c89d6-e1fa-460b-baa8-3d233d6eb2d7" providerId="ADAL" clId="{D14A04B2-86AC-4AB9-B133-8A7F42940329}" dt="2023-09-21T00:38:35.726" v="334" actId="948"/>
          <ac:spMkLst>
            <pc:docMk/>
            <pc:sldMk cId="2653660226" sldId="1682"/>
            <ac:spMk id="4" creationId="{BB78858D-1B10-4229-AFA4-76B1810EB3C3}"/>
          </ac:spMkLst>
        </pc:spChg>
        <pc:spChg chg="add mod">
          <ac:chgData name="武田 洋樹" userId="e77c89d6-e1fa-460b-baa8-3d233d6eb2d7" providerId="ADAL" clId="{D14A04B2-86AC-4AB9-B133-8A7F42940329}" dt="2023-09-21T00:28:02.104" v="183" actId="1036"/>
          <ac:spMkLst>
            <pc:docMk/>
            <pc:sldMk cId="2653660226" sldId="1682"/>
            <ac:spMk id="5" creationId="{E00FEE54-9332-460B-B4E6-E647404DB210}"/>
          </ac:spMkLst>
        </pc:spChg>
        <pc:spChg chg="add mod">
          <ac:chgData name="武田 洋樹" userId="e77c89d6-e1fa-460b-baa8-3d233d6eb2d7" providerId="ADAL" clId="{D14A04B2-86AC-4AB9-B133-8A7F42940329}" dt="2023-09-21T00:28:02.104" v="183" actId="1036"/>
          <ac:spMkLst>
            <pc:docMk/>
            <pc:sldMk cId="2653660226" sldId="1682"/>
            <ac:spMk id="6" creationId="{A7CA2D18-8B51-4239-9668-80B985291F51}"/>
          </ac:spMkLst>
        </pc:spChg>
        <pc:spChg chg="add mod">
          <ac:chgData name="武田 洋樹" userId="e77c89d6-e1fa-460b-baa8-3d233d6eb2d7" providerId="ADAL" clId="{D14A04B2-86AC-4AB9-B133-8A7F42940329}" dt="2023-09-21T00:39:38.098" v="338" actId="14100"/>
          <ac:spMkLst>
            <pc:docMk/>
            <pc:sldMk cId="2653660226" sldId="1682"/>
            <ac:spMk id="7" creationId="{B393E380-4AE7-4367-B35D-AAE482638A50}"/>
          </ac:spMkLst>
        </pc:spChg>
        <pc:spChg chg="add mod">
          <ac:chgData name="武田 洋樹" userId="e77c89d6-e1fa-460b-baa8-3d233d6eb2d7" providerId="ADAL" clId="{D14A04B2-86AC-4AB9-B133-8A7F42940329}" dt="2023-09-21T00:28:15.840" v="187" actId="20577"/>
          <ac:spMkLst>
            <pc:docMk/>
            <pc:sldMk cId="2653660226" sldId="1682"/>
            <ac:spMk id="8" creationId="{BDDC3FCA-834C-4745-9BA9-4E81BFC456EE}"/>
          </ac:spMkLst>
        </pc:spChg>
        <pc:spChg chg="add mod">
          <ac:chgData name="武田 洋樹" userId="e77c89d6-e1fa-460b-baa8-3d233d6eb2d7" providerId="ADAL" clId="{D14A04B2-86AC-4AB9-B133-8A7F42940329}" dt="2023-09-21T00:28:02.104" v="183" actId="1036"/>
          <ac:spMkLst>
            <pc:docMk/>
            <pc:sldMk cId="2653660226" sldId="1682"/>
            <ac:spMk id="9" creationId="{E20C5109-89FA-4D39-ADAC-6E28424A8E78}"/>
          </ac:spMkLst>
        </pc:spChg>
        <pc:spChg chg="add mod">
          <ac:chgData name="武田 洋樹" userId="e77c89d6-e1fa-460b-baa8-3d233d6eb2d7" providerId="ADAL" clId="{D14A04B2-86AC-4AB9-B133-8A7F42940329}" dt="2023-09-21T00:36:54.473" v="330"/>
          <ac:spMkLst>
            <pc:docMk/>
            <pc:sldMk cId="2653660226" sldId="1682"/>
            <ac:spMk id="10" creationId="{62DA1BCF-8116-406E-AA14-B586AFF22B34}"/>
          </ac:spMkLst>
        </pc:spChg>
        <pc:spChg chg="add mod">
          <ac:chgData name="武田 洋樹" userId="e77c89d6-e1fa-460b-baa8-3d233d6eb2d7" providerId="ADAL" clId="{D14A04B2-86AC-4AB9-B133-8A7F42940329}" dt="2023-09-21T00:28:47.713" v="219" actId="20577"/>
          <ac:spMkLst>
            <pc:docMk/>
            <pc:sldMk cId="2653660226" sldId="1682"/>
            <ac:spMk id="11" creationId="{B17D68C7-AB9F-4D21-BE8C-34F816928DE5}"/>
          </ac:spMkLst>
        </pc:spChg>
        <pc:spChg chg="add mod">
          <ac:chgData name="武田 洋樹" userId="e77c89d6-e1fa-460b-baa8-3d233d6eb2d7" providerId="ADAL" clId="{D14A04B2-86AC-4AB9-B133-8A7F42940329}" dt="2023-09-21T00:28:02.104" v="183" actId="1036"/>
          <ac:spMkLst>
            <pc:docMk/>
            <pc:sldMk cId="2653660226" sldId="1682"/>
            <ac:spMk id="12" creationId="{BD936C0F-B5AE-4F35-A505-CDA7483DCF20}"/>
          </ac:spMkLst>
        </pc:spChg>
        <pc:spChg chg="add mod">
          <ac:chgData name="武田 洋樹" userId="e77c89d6-e1fa-460b-baa8-3d233d6eb2d7" providerId="ADAL" clId="{D14A04B2-86AC-4AB9-B133-8A7F42940329}" dt="2023-09-21T00:30:22.719" v="256" actId="14100"/>
          <ac:spMkLst>
            <pc:docMk/>
            <pc:sldMk cId="2653660226" sldId="1682"/>
            <ac:spMk id="13" creationId="{25FB9C49-8596-4657-9A06-6CE9E3B23988}"/>
          </ac:spMkLst>
        </pc:spChg>
        <pc:spChg chg="add mod">
          <ac:chgData name="武田 洋樹" userId="e77c89d6-e1fa-460b-baa8-3d233d6eb2d7" providerId="ADAL" clId="{D14A04B2-86AC-4AB9-B133-8A7F42940329}" dt="2023-09-21T00:29:53.056" v="241" actId="20577"/>
          <ac:spMkLst>
            <pc:docMk/>
            <pc:sldMk cId="2653660226" sldId="1682"/>
            <ac:spMk id="14" creationId="{64AFFDDE-3AC6-4334-A80A-0451554CBAC0}"/>
          </ac:spMkLst>
        </pc:spChg>
        <pc:spChg chg="add mod">
          <ac:chgData name="武田 洋樹" userId="e77c89d6-e1fa-460b-baa8-3d233d6eb2d7" providerId="ADAL" clId="{D14A04B2-86AC-4AB9-B133-8A7F42940329}" dt="2023-09-21T00:28:02.104" v="183" actId="1036"/>
          <ac:spMkLst>
            <pc:docMk/>
            <pc:sldMk cId="2653660226" sldId="1682"/>
            <ac:spMk id="15" creationId="{92BD858A-04CF-4447-945A-2CD26E2F56B9}"/>
          </ac:spMkLst>
        </pc:spChg>
        <pc:spChg chg="add mod">
          <ac:chgData name="武田 洋樹" userId="e77c89d6-e1fa-460b-baa8-3d233d6eb2d7" providerId="ADAL" clId="{D14A04B2-86AC-4AB9-B133-8A7F42940329}" dt="2023-09-21T00:32:07.757" v="286" actId="20577"/>
          <ac:spMkLst>
            <pc:docMk/>
            <pc:sldMk cId="2653660226" sldId="1682"/>
            <ac:spMk id="16" creationId="{0A0682F5-67D4-4849-8A06-B680163B7121}"/>
          </ac:spMkLst>
        </pc:spChg>
        <pc:spChg chg="add mod">
          <ac:chgData name="武田 洋樹" userId="e77c89d6-e1fa-460b-baa8-3d233d6eb2d7" providerId="ADAL" clId="{D14A04B2-86AC-4AB9-B133-8A7F42940329}" dt="2023-09-21T00:30:46.849" v="258"/>
          <ac:spMkLst>
            <pc:docMk/>
            <pc:sldMk cId="2653660226" sldId="1682"/>
            <ac:spMk id="17" creationId="{DB878ABB-3490-4C78-8CE7-99A98C0779DF}"/>
          </ac:spMkLst>
        </pc:spChg>
        <pc:spChg chg="add mod">
          <ac:chgData name="武田 洋樹" userId="e77c89d6-e1fa-460b-baa8-3d233d6eb2d7" providerId="ADAL" clId="{D14A04B2-86AC-4AB9-B133-8A7F42940329}" dt="2023-09-21T00:28:02.104" v="183" actId="1036"/>
          <ac:spMkLst>
            <pc:docMk/>
            <pc:sldMk cId="2653660226" sldId="1682"/>
            <ac:spMk id="18" creationId="{AFFDF1CF-7A76-4D8B-BE77-0487EA84143B}"/>
          </ac:spMkLst>
        </pc:spChg>
        <pc:spChg chg="add mod">
          <ac:chgData name="武田 洋樹" userId="e77c89d6-e1fa-460b-baa8-3d233d6eb2d7" providerId="ADAL" clId="{D14A04B2-86AC-4AB9-B133-8A7F42940329}" dt="2023-09-21T00:31:39.093" v="281" actId="15"/>
          <ac:spMkLst>
            <pc:docMk/>
            <pc:sldMk cId="2653660226" sldId="1682"/>
            <ac:spMk id="19" creationId="{86FCC78F-B636-4121-A530-E2E338A8FC53}"/>
          </ac:spMkLst>
        </pc:spChg>
        <pc:spChg chg="add mod">
          <ac:chgData name="武田 洋樹" userId="e77c89d6-e1fa-460b-baa8-3d233d6eb2d7" providerId="ADAL" clId="{D14A04B2-86AC-4AB9-B133-8A7F42940329}" dt="2023-09-21T00:31:16.422" v="266"/>
          <ac:spMkLst>
            <pc:docMk/>
            <pc:sldMk cId="2653660226" sldId="1682"/>
            <ac:spMk id="20" creationId="{33A31086-9F55-4AC8-A0E0-32452F96332F}"/>
          </ac:spMkLst>
        </pc:spChg>
        <pc:spChg chg="add mod">
          <ac:chgData name="武田 洋樹" userId="e77c89d6-e1fa-460b-baa8-3d233d6eb2d7" providerId="ADAL" clId="{D14A04B2-86AC-4AB9-B133-8A7F42940329}" dt="2023-09-21T00:28:02.104" v="183" actId="1036"/>
          <ac:spMkLst>
            <pc:docMk/>
            <pc:sldMk cId="2653660226" sldId="1682"/>
            <ac:spMk id="21" creationId="{38993ED9-EDE7-48F0-90C2-EFCE3B03AB6B}"/>
          </ac:spMkLst>
        </pc:spChg>
      </pc:sldChg>
    </pc:docChg>
  </pc:docChgLst>
  <pc:docChgLst>
    <pc:chgData name="鈴木 泰樹" userId="66397c3e-6de1-45eb-a7ed-a87583d7df17" providerId="ADAL" clId="{56B5566E-97DA-4195-91D1-20EDB3549292}"/>
    <pc:docChg chg="modSld">
      <pc:chgData name="鈴木 泰樹" userId="66397c3e-6de1-45eb-a7ed-a87583d7df17" providerId="ADAL" clId="{56B5566E-97DA-4195-91D1-20EDB3549292}" dt="2024-02-07T05:35:27.953" v="7" actId="20577"/>
      <pc:docMkLst>
        <pc:docMk/>
      </pc:docMkLst>
      <pc:sldChg chg="modSp mod">
        <pc:chgData name="鈴木 泰樹" userId="66397c3e-6de1-45eb-a7ed-a87583d7df17" providerId="ADAL" clId="{56B5566E-97DA-4195-91D1-20EDB3549292}" dt="2024-02-07T05:35:27.953" v="7" actId="20577"/>
        <pc:sldMkLst>
          <pc:docMk/>
          <pc:sldMk cId="3173271615" sldId="1687"/>
        </pc:sldMkLst>
        <pc:spChg chg="mod">
          <ac:chgData name="鈴木 泰樹" userId="66397c3e-6de1-45eb-a7ed-a87583d7df17" providerId="ADAL" clId="{56B5566E-97DA-4195-91D1-20EDB3549292}" dt="2024-02-07T05:35:27.953" v="7" actId="20577"/>
          <ac:spMkLst>
            <pc:docMk/>
            <pc:sldMk cId="3173271615" sldId="1687"/>
            <ac:spMk id="4" creationId="{6151587D-5BCF-9F33-BDF3-804E400462F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2024/9/8</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2024/9/8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ロゴ"/>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9051403" y="5510213"/>
            <a:ext cx="3140597" cy="1347787"/>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ロゴ"/>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9051403" y="5510213"/>
            <a:ext cx="3140597" cy="1347787"/>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内用　本文　1カラム0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045698" y="261727"/>
            <a:ext cx="10885711" cy="456000"/>
          </a:xfrm>
          <a:prstGeom prst="rect">
            <a:avLst/>
          </a:prstGeom>
        </p:spPr>
        <p:txBody>
          <a:bodyPr/>
          <a:lstStyle>
            <a:lvl1pPr marL="0" algn="l">
              <a:tabLst/>
              <a:defRPr lang="ja-JP" altLang="en-US" sz="3200" b="1" dirty="0">
                <a:latin typeface="+mj-ea"/>
                <a:ea typeface="+mj-ea"/>
              </a:defRPr>
            </a:lvl1pPr>
          </a:lstStyle>
          <a:p>
            <a:pPr marL="0" lvl="0" algn="l"/>
            <a:r>
              <a:rPr kumimoji="1" lang="ja-JP" altLang="en-US"/>
              <a:t>クリックしてタイトルを入力</a:t>
            </a:r>
          </a:p>
        </p:txBody>
      </p:sp>
    </p:spTree>
    <p:extLst>
      <p:ext uri="{BB962C8B-B14F-4D97-AF65-F5344CB8AC3E}">
        <p14:creationId xmlns:p14="http://schemas.microsoft.com/office/powerpoint/2010/main" val="3541337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ロゴ"/>
          <p:cNvPicPr>
            <a:picLocks noChangeAspect="1"/>
          </p:cNvPicPr>
          <p:nvPr userDrawn="1"/>
        </p:nvPicPr>
        <p:blipFill rotWithShape="1">
          <a:blip r:embed="rId11" cstate="print">
            <a:extLst>
              <a:ext uri="{28A0092B-C50C-407E-A947-70E740481C1C}">
                <a14:useLocalDpi xmlns:a14="http://schemas.microsoft.com/office/drawing/2010/main" val="0"/>
              </a:ext>
            </a:extLst>
          </a:blip>
          <a:srcRect/>
          <a:stretch/>
        </p:blipFill>
        <p:spPr bwMode="gray">
          <a:xfrm>
            <a:off x="10560424" y="6391834"/>
            <a:ext cx="1559858" cy="421341"/>
          </a:xfrm>
          <a:prstGeom prst="rect">
            <a:avLst/>
          </a:prstGeom>
        </p:spPr>
      </p:pic>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部署名">
            <a:extLst>
              <a:ext uri="{FF2B5EF4-FFF2-40B4-BE49-F238E27FC236}">
                <a16:creationId xmlns:a16="http://schemas.microsoft.com/office/drawing/2014/main" id="{77D53B12-A6F6-7CC6-EC59-DA81C1AFEA86}"/>
              </a:ext>
            </a:extLst>
          </p:cNvPr>
          <p:cNvSpPr txBox="1"/>
          <p:nvPr userDrawn="1"/>
        </p:nvSpPr>
        <p:spPr bwMode="gray">
          <a:xfrm>
            <a:off x="119063" y="6557453"/>
            <a:ext cx="1254767" cy="215444"/>
          </a:xfrm>
          <a:prstGeom prst="rect">
            <a:avLst/>
          </a:prstGeom>
          <a:noFill/>
        </p:spPr>
        <p:txBody>
          <a:bodyPr wrap="none" lIns="0" tIns="0" rIns="0" bIns="0" rtlCol="0" anchor="b">
            <a:spAutoFit/>
          </a:bodyPr>
          <a:lstStyle/>
          <a:p>
            <a:r>
              <a:rPr lang="en-US" altLang="ja-JP" sz="1400">
                <a:latin typeface="Calibri" panose="020F0502020204030204" pitchFamily="34" charset="0"/>
                <a:cs typeface="Calibri" panose="020F0502020204030204" pitchFamily="34" charset="0"/>
              </a:rPr>
              <a:t>KDDI corporation</a:t>
            </a:r>
            <a:endParaRPr lang="ja-JP" altLang="en-US" sz="1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ロゴ"/>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bwMode="gray">
          <a:xfrm>
            <a:off x="10560424" y="6391834"/>
            <a:ext cx="1559858" cy="421341"/>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a:solidFill>
                  <a:schemeClr val="accent4"/>
                </a:solidFill>
              </a:rPr>
              <a:t>© 2022 KDDI</a:t>
            </a:r>
            <a:endParaRPr kumimoji="1" lang="ja-JP" altLang="en-US" sz="100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9.xml"/><Relationship Id="rId5" Type="http://schemas.openxmlformats.org/officeDocument/2006/relationships/image" Target="../media/image7.emf"/><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548641" y="1961202"/>
            <a:ext cx="11316788" cy="1349469"/>
          </a:xfrm>
        </p:spPr>
        <p:txBody>
          <a:bodyPr lIns="91440" tIns="45720" rIns="91440" bIns="45720" anchor="b"/>
          <a:lstStyle/>
          <a:p>
            <a:r>
              <a:rPr lang="en-US" altLang="ja-JP" sz="5400" dirty="0">
                <a:latin typeface="Calibri" panose="020F0502020204030204" pitchFamily="34" charset="0"/>
                <a:ea typeface="BIZ UDPゴシック" panose="020B0400000000000000" pitchFamily="50" charset="-128"/>
                <a:cs typeface="Calibri" panose="020F0502020204030204" pitchFamily="34" charset="0"/>
              </a:rPr>
              <a:t>Mandatory proposal for Rel-17 CRS-IM</a:t>
            </a:r>
            <a:endParaRPr lang="ja-JP" altLang="en-US" sz="4400" dirty="0">
              <a:latin typeface="Calibri" panose="020F0502020204030204" pitchFamily="34" charset="0"/>
              <a:ea typeface="BIZ UDPゴシック" panose="020B0400000000000000" pitchFamily="50" charset="-128"/>
              <a:cs typeface="Calibri" panose="020F0502020204030204" pitchFamily="34" charset="0"/>
            </a:endParaRPr>
          </a:p>
        </p:txBody>
      </p:sp>
      <p:sp>
        <p:nvSpPr>
          <p:cNvPr id="2" name="正方形/長方形 1">
            <a:extLst>
              <a:ext uri="{FF2B5EF4-FFF2-40B4-BE49-F238E27FC236}">
                <a16:creationId xmlns:a16="http://schemas.microsoft.com/office/drawing/2014/main" id="{960C10B4-537E-92B4-7187-280B4F59869D}"/>
              </a:ext>
            </a:extLst>
          </p:cNvPr>
          <p:cNvSpPr/>
          <p:nvPr/>
        </p:nvSpPr>
        <p:spPr>
          <a:xfrm>
            <a:off x="98516" y="4064"/>
            <a:ext cx="6353084" cy="830997"/>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2400" dirty="0">
                <a:latin typeface="Calibri" panose="020F0502020204030204" pitchFamily="34" charset="0"/>
                <a:cs typeface="Calibri" panose="020F0502020204030204" pitchFamily="34" charset="0"/>
              </a:rPr>
              <a:t>3GPP TSG RAN Meeting #105</a:t>
            </a:r>
          </a:p>
          <a:p>
            <a:r>
              <a:rPr lang="nn-NO" altLang="ja-JP" sz="2400" dirty="0">
                <a:latin typeface="Calibri" panose="020F0502020204030204" pitchFamily="34" charset="0"/>
                <a:cs typeface="Calibri" panose="020F0502020204030204" pitchFamily="34" charset="0"/>
              </a:rPr>
              <a:t>Melbourne, Australia, September 9-12, 2024</a:t>
            </a:r>
            <a:endParaRPr lang="en-US" altLang="ja-JP" sz="2400" dirty="0">
              <a:latin typeface="Calibri" panose="020F0502020204030204" pitchFamily="34" charset="0"/>
              <a:cs typeface="Calibri" panose="020F0502020204030204" pitchFamily="34" charset="0"/>
            </a:endParaRPr>
          </a:p>
        </p:txBody>
      </p:sp>
      <p:sp>
        <p:nvSpPr>
          <p:cNvPr id="3" name="テキスト ボックス 5">
            <a:extLst>
              <a:ext uri="{FF2B5EF4-FFF2-40B4-BE49-F238E27FC236}">
                <a16:creationId xmlns:a16="http://schemas.microsoft.com/office/drawing/2014/main" id="{D6A515B8-DA6F-56BB-C656-F60E8D3B2E18}"/>
              </a:ext>
            </a:extLst>
          </p:cNvPr>
          <p:cNvSpPr txBox="1"/>
          <p:nvPr/>
        </p:nvSpPr>
        <p:spPr>
          <a:xfrm>
            <a:off x="8451133" y="-3505"/>
            <a:ext cx="3594447" cy="461665"/>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sz="2400" dirty="0">
                <a:solidFill>
                  <a:srgbClr val="FF0000"/>
                </a:solidFill>
                <a:latin typeface="Calibri" panose="020F0502020204030204" pitchFamily="34" charset="0"/>
                <a:cs typeface="Calibri" panose="020F0502020204030204" pitchFamily="34" charset="0"/>
              </a:rPr>
              <a:t>RP-242339</a:t>
            </a:r>
            <a:r>
              <a:rPr lang="ja-JP" altLang="en-US" sz="2400" dirty="0">
                <a:solidFill>
                  <a:srgbClr val="FF0000"/>
                </a:solidFill>
                <a:latin typeface="Calibri" panose="020F0502020204030204" pitchFamily="34" charset="0"/>
                <a:cs typeface="Calibri" panose="020F0502020204030204" pitchFamily="34" charset="0"/>
              </a:rPr>
              <a:t> </a:t>
            </a:r>
            <a:r>
              <a:rPr lang="en-US" altLang="ja-JP" sz="1600" dirty="0">
                <a:solidFill>
                  <a:srgbClr val="FF0000"/>
                </a:solidFill>
                <a:latin typeface="Calibri" panose="020F0502020204030204" pitchFamily="34" charset="0"/>
                <a:cs typeface="Calibri" panose="020F0502020204030204" pitchFamily="34" charset="0"/>
              </a:rPr>
              <a:t>(Revision of RP-241811)</a:t>
            </a:r>
            <a:endParaRPr lang="en-US" altLang="ja-JP" sz="2400" dirty="0">
              <a:solidFill>
                <a:srgbClr val="FF0000"/>
              </a:solidFill>
              <a:latin typeface="Calibri" panose="020F0502020204030204" pitchFamily="34" charset="0"/>
              <a:cs typeface="Calibri" panose="020F0502020204030204" pitchFamily="34" charset="0"/>
            </a:endParaRPr>
          </a:p>
        </p:txBody>
      </p:sp>
      <p:sp>
        <p:nvSpPr>
          <p:cNvPr id="4" name="サブタイトル 5">
            <a:extLst>
              <a:ext uri="{FF2B5EF4-FFF2-40B4-BE49-F238E27FC236}">
                <a16:creationId xmlns:a16="http://schemas.microsoft.com/office/drawing/2014/main" id="{B650CFFB-3638-0DBF-F315-CE4A2AAC0576}"/>
              </a:ext>
            </a:extLst>
          </p:cNvPr>
          <p:cNvSpPr>
            <a:spLocks noGrp="1"/>
          </p:cNvSpPr>
          <p:nvPr>
            <p:ph type="subTitle" idx="1"/>
          </p:nvPr>
        </p:nvSpPr>
        <p:spPr>
          <a:xfrm>
            <a:off x="914399" y="4150659"/>
            <a:ext cx="10708349" cy="887506"/>
          </a:xfrm>
        </p:spPr>
        <p:txBody>
          <a:bodyPr/>
          <a:lstStyle/>
          <a:p>
            <a:r>
              <a:rPr lang="en-US" altLang="ja-JP" sz="3200" dirty="0">
                <a:latin typeface="Calibri" panose="020F0502020204030204" pitchFamily="34" charset="0"/>
                <a:cs typeface="Calibri" panose="020F0502020204030204" pitchFamily="34" charset="0"/>
              </a:rPr>
              <a:t>KDDI corporation, China Telecom, </a:t>
            </a:r>
            <a:r>
              <a:rPr lang="en-US" altLang="ja-JP" sz="3200" dirty="0">
                <a:solidFill>
                  <a:srgbClr val="FF0000"/>
                </a:solidFill>
                <a:latin typeface="Calibri" panose="020F0502020204030204" pitchFamily="34" charset="0"/>
                <a:cs typeface="Calibri" panose="020F0502020204030204" pitchFamily="34" charset="0"/>
              </a:rPr>
              <a:t>Orange</a:t>
            </a:r>
            <a:endParaRPr lang="ja-JP" altLang="en-US" sz="3200"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36160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C5B9F295-C140-AC6E-CAFE-0F86A083F0B8}"/>
              </a:ext>
            </a:extLst>
          </p:cNvPr>
          <p:cNvSpPr txBox="1">
            <a:spLocks/>
          </p:cNvSpPr>
          <p:nvPr/>
        </p:nvSpPr>
        <p:spPr>
          <a:xfrm>
            <a:off x="1036320" y="115888"/>
            <a:ext cx="1039368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DSS interference issue</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sp>
        <p:nvSpPr>
          <p:cNvPr id="2" name="フリーフォーム 37">
            <a:extLst>
              <a:ext uri="{FF2B5EF4-FFF2-40B4-BE49-F238E27FC236}">
                <a16:creationId xmlns:a16="http://schemas.microsoft.com/office/drawing/2014/main" id="{C9D29697-27D6-41C1-5EF7-A84298494D64}"/>
              </a:ext>
            </a:extLst>
          </p:cNvPr>
          <p:cNvSpPr>
            <a:spLocks noChangeAspect="1"/>
          </p:cNvSpPr>
          <p:nvPr/>
        </p:nvSpPr>
        <p:spPr>
          <a:xfrm>
            <a:off x="1966189" y="3119286"/>
            <a:ext cx="353315" cy="818533"/>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26" name="フリーフォーム 37">
            <a:extLst>
              <a:ext uri="{FF2B5EF4-FFF2-40B4-BE49-F238E27FC236}">
                <a16:creationId xmlns:a16="http://schemas.microsoft.com/office/drawing/2014/main" id="{B6FF26ED-702D-26F5-1CC0-77D680E4AD62}"/>
              </a:ext>
            </a:extLst>
          </p:cNvPr>
          <p:cNvSpPr>
            <a:spLocks noChangeAspect="1"/>
          </p:cNvSpPr>
          <p:nvPr/>
        </p:nvSpPr>
        <p:spPr>
          <a:xfrm>
            <a:off x="3941476" y="3119286"/>
            <a:ext cx="353315" cy="818533"/>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27" name="楕円 26">
            <a:extLst>
              <a:ext uri="{FF2B5EF4-FFF2-40B4-BE49-F238E27FC236}">
                <a16:creationId xmlns:a16="http://schemas.microsoft.com/office/drawing/2014/main" id="{44EBC28C-3A11-B5EE-0CE3-11564F66A745}"/>
              </a:ext>
            </a:extLst>
          </p:cNvPr>
          <p:cNvSpPr/>
          <p:nvPr/>
        </p:nvSpPr>
        <p:spPr>
          <a:xfrm>
            <a:off x="2018132" y="3732690"/>
            <a:ext cx="1260741" cy="184758"/>
          </a:xfrm>
          <a:prstGeom prst="ellipse">
            <a:avLst/>
          </a:prstGeom>
          <a:noFill/>
          <a:ln w="19050" cap="flat" cmpd="sng" algn="ctr">
            <a:solidFill>
              <a:srgbClr val="0A287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28" name="楕円 27">
            <a:extLst>
              <a:ext uri="{FF2B5EF4-FFF2-40B4-BE49-F238E27FC236}">
                <a16:creationId xmlns:a16="http://schemas.microsoft.com/office/drawing/2014/main" id="{CC0EDCD3-51EB-C7CC-6657-C61A65C3565B}"/>
              </a:ext>
            </a:extLst>
          </p:cNvPr>
          <p:cNvSpPr/>
          <p:nvPr/>
        </p:nvSpPr>
        <p:spPr>
          <a:xfrm>
            <a:off x="2975411" y="3742876"/>
            <a:ext cx="1260741" cy="184758"/>
          </a:xfrm>
          <a:prstGeom prst="ellipse">
            <a:avLst/>
          </a:prstGeom>
          <a:noFill/>
          <a:ln w="19050" cap="flat" cmpd="sng" algn="ctr">
            <a:solidFill>
              <a:srgbClr val="0A287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grpSp>
        <p:nvGrpSpPr>
          <p:cNvPr id="29" name="グループ化 28">
            <a:extLst>
              <a:ext uri="{FF2B5EF4-FFF2-40B4-BE49-F238E27FC236}">
                <a16:creationId xmlns:a16="http://schemas.microsoft.com/office/drawing/2014/main" id="{8BF48F6C-5840-5E86-93BD-718376BA9F54}"/>
              </a:ext>
            </a:extLst>
          </p:cNvPr>
          <p:cNvGrpSpPr>
            <a:grpSpLocks noChangeAspect="1"/>
          </p:cNvGrpSpPr>
          <p:nvPr/>
        </p:nvGrpSpPr>
        <p:grpSpPr>
          <a:xfrm rot="1800000">
            <a:off x="2937639" y="3399896"/>
            <a:ext cx="190285" cy="324605"/>
            <a:chOff x="5004048" y="2283718"/>
            <a:chExt cx="1224136" cy="2088232"/>
          </a:xfrm>
        </p:grpSpPr>
        <p:sp>
          <p:nvSpPr>
            <p:cNvPr id="30" name="角丸四角形 39">
              <a:extLst>
                <a:ext uri="{FF2B5EF4-FFF2-40B4-BE49-F238E27FC236}">
                  <a16:creationId xmlns:a16="http://schemas.microsoft.com/office/drawing/2014/main" id="{FF3725A7-0212-9890-A620-9B080EF3CAC2}"/>
                </a:ext>
              </a:extLst>
            </p:cNvPr>
            <p:cNvSpPr/>
            <p:nvPr/>
          </p:nvSpPr>
          <p:spPr>
            <a:xfrm>
              <a:off x="5004048" y="2283718"/>
              <a:ext cx="1224136" cy="2088232"/>
            </a:xfrm>
            <a:prstGeom prst="roundRect">
              <a:avLst>
                <a:gd name="adj" fmla="val 7531"/>
              </a:avLst>
            </a:pr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31" name="フリーフォーム 40">
              <a:extLst>
                <a:ext uri="{FF2B5EF4-FFF2-40B4-BE49-F238E27FC236}">
                  <a16:creationId xmlns:a16="http://schemas.microsoft.com/office/drawing/2014/main" id="{3DDB8235-BAFC-0506-F5DD-3FACFC7027B6}"/>
                </a:ext>
              </a:extLst>
            </p:cNvPr>
            <p:cNvSpPr/>
            <p:nvPr/>
          </p:nvSpPr>
          <p:spPr>
            <a:xfrm>
              <a:off x="5112116" y="2427734"/>
              <a:ext cx="1008000" cy="1872208"/>
            </a:xfrm>
            <a:custGeom>
              <a:avLst/>
              <a:gdLst>
                <a:gd name="connsiteX0" fmla="*/ 504000 w 1008000"/>
                <a:gd name="connsiteY0" fmla="*/ 1656184 h 1872208"/>
                <a:gd name="connsiteX1" fmla="*/ 612012 w 1008000"/>
                <a:gd name="connsiteY1" fmla="*/ 1764196 h 1872208"/>
                <a:gd name="connsiteX2" fmla="*/ 504000 w 1008000"/>
                <a:gd name="connsiteY2" fmla="*/ 1872208 h 1872208"/>
                <a:gd name="connsiteX3" fmla="*/ 395988 w 1008000"/>
                <a:gd name="connsiteY3" fmla="*/ 1764196 h 1872208"/>
                <a:gd name="connsiteX4" fmla="*/ 504000 w 1008000"/>
                <a:gd name="connsiteY4" fmla="*/ 1656184 h 1872208"/>
                <a:gd name="connsiteX5" fmla="*/ 0 w 1008000"/>
                <a:gd name="connsiteY5" fmla="*/ 0 h 1872208"/>
                <a:gd name="connsiteX6" fmla="*/ 1008000 w 1008000"/>
                <a:gd name="connsiteY6" fmla="*/ 0 h 1872208"/>
                <a:gd name="connsiteX7" fmla="*/ 1008000 w 1008000"/>
                <a:gd name="connsiteY7" fmla="*/ 1584176 h 1872208"/>
                <a:gd name="connsiteX8" fmla="*/ 0 w 1008000"/>
                <a:gd name="connsiteY8" fmla="*/ 1584176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8000" h="1872208">
                  <a:moveTo>
                    <a:pt x="504000" y="1656184"/>
                  </a:moveTo>
                  <a:cubicBezTo>
                    <a:pt x="563653" y="1656184"/>
                    <a:pt x="612012" y="1704543"/>
                    <a:pt x="612012" y="1764196"/>
                  </a:cubicBezTo>
                  <a:cubicBezTo>
                    <a:pt x="612012" y="1823849"/>
                    <a:pt x="563653" y="1872208"/>
                    <a:pt x="504000" y="1872208"/>
                  </a:cubicBezTo>
                  <a:cubicBezTo>
                    <a:pt x="444347" y="1872208"/>
                    <a:pt x="395988" y="1823849"/>
                    <a:pt x="395988" y="1764196"/>
                  </a:cubicBezTo>
                  <a:cubicBezTo>
                    <a:pt x="395988" y="1704543"/>
                    <a:pt x="444347" y="1656184"/>
                    <a:pt x="504000" y="1656184"/>
                  </a:cubicBezTo>
                  <a:close/>
                  <a:moveTo>
                    <a:pt x="0" y="0"/>
                  </a:moveTo>
                  <a:lnTo>
                    <a:pt x="1008000" y="0"/>
                  </a:lnTo>
                  <a:lnTo>
                    <a:pt x="1008000" y="1584176"/>
                  </a:lnTo>
                  <a:lnTo>
                    <a:pt x="0" y="1584176"/>
                  </a:lnTo>
                  <a:close/>
                </a:path>
              </a:pathLst>
            </a:custGeom>
            <a:solidFill>
              <a:srgbClr val="FFFFFF"/>
            </a:solidFill>
            <a:ln w="19050" cap="flat" cmpd="sng" algn="ctr">
              <a:noFill/>
              <a:prstDash val="solid"/>
              <a:miter lim="800000"/>
            </a:ln>
            <a:effectLst/>
          </p:spPr>
          <p:txBody>
            <a:bodyPr rot="0" spcFirstLastPara="0" vertOverflow="overflow" horzOverflow="overflow" vert="horz" wrap="non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Calibri" panose="020F0502020204030204" pitchFamily="34" charset="0"/>
                </a:rPr>
                <a:t>NR</a:t>
              </a:r>
              <a:endParaRPr kumimoji="0" lang="ja-JP" altLang="en-US" sz="600" b="1" i="0" u="none" strike="noStrike" kern="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grpSp>
      <p:sp>
        <p:nvSpPr>
          <p:cNvPr id="32" name="稲妻 31">
            <a:extLst>
              <a:ext uri="{FF2B5EF4-FFF2-40B4-BE49-F238E27FC236}">
                <a16:creationId xmlns:a16="http://schemas.microsoft.com/office/drawing/2014/main" id="{E890E119-68B6-46AD-486E-ADF5A5FA5CE7}"/>
              </a:ext>
            </a:extLst>
          </p:cNvPr>
          <p:cNvSpPr/>
          <p:nvPr/>
        </p:nvSpPr>
        <p:spPr>
          <a:xfrm rot="18290221">
            <a:off x="2450167" y="3246094"/>
            <a:ext cx="178808" cy="460213"/>
          </a:xfrm>
          <a:prstGeom prst="lightningBolt">
            <a:avLst/>
          </a:prstGeom>
          <a:solidFill>
            <a:srgbClr val="002060"/>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33" name="稲妻 32">
            <a:extLst>
              <a:ext uri="{FF2B5EF4-FFF2-40B4-BE49-F238E27FC236}">
                <a16:creationId xmlns:a16="http://schemas.microsoft.com/office/drawing/2014/main" id="{51BD4394-0D1D-AEF5-114A-584D3294EABF}"/>
              </a:ext>
            </a:extLst>
          </p:cNvPr>
          <p:cNvSpPr/>
          <p:nvPr/>
        </p:nvSpPr>
        <p:spPr>
          <a:xfrm rot="5145542">
            <a:off x="3444044" y="3189046"/>
            <a:ext cx="231644" cy="625276"/>
          </a:xfrm>
          <a:prstGeom prst="lightningBolt">
            <a:avLst/>
          </a:prstGeom>
          <a:solidFill>
            <a:srgbClr val="FF0000"/>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35" name="テキスト ボックス 34">
            <a:extLst>
              <a:ext uri="{FF2B5EF4-FFF2-40B4-BE49-F238E27FC236}">
                <a16:creationId xmlns:a16="http://schemas.microsoft.com/office/drawing/2014/main" id="{FC84C6CA-7170-A90C-7948-1D98F307905A}"/>
              </a:ext>
            </a:extLst>
          </p:cNvPr>
          <p:cNvSpPr txBox="1"/>
          <p:nvPr/>
        </p:nvSpPr>
        <p:spPr>
          <a:xfrm>
            <a:off x="1362213" y="2906165"/>
            <a:ext cx="1547218" cy="253916"/>
          </a:xfrm>
          <a:prstGeom prst="rect">
            <a:avLst/>
          </a:prstGeom>
          <a:noFill/>
        </p:spPr>
        <p:txBody>
          <a:bodyPr wrap="none" rtlCol="0">
            <a:spAutoFit/>
          </a:bodyPr>
          <a:lstStyle/>
          <a:p>
            <a:pPr algn="ctr"/>
            <a:r>
              <a:rPr lang="en-US" altLang="ja-JP" sz="1050" dirty="0">
                <a:solidFill>
                  <a:srgbClr val="002060"/>
                </a:solidFill>
                <a:latin typeface="BIZ UDPゴシック"/>
                <a:ea typeface="BIZ UDPゴシック"/>
              </a:rPr>
              <a:t>NR/LTE</a:t>
            </a:r>
            <a:r>
              <a:rPr lang="ja-JP" altLang="en-US" sz="1050" dirty="0">
                <a:solidFill>
                  <a:srgbClr val="002060"/>
                </a:solidFill>
                <a:latin typeface="BIZ UDPゴシック"/>
                <a:ea typeface="BIZ UDPゴシック"/>
              </a:rPr>
              <a:t> </a:t>
            </a:r>
            <a:r>
              <a:rPr lang="en-US" altLang="ja-JP" sz="1050" dirty="0">
                <a:solidFill>
                  <a:srgbClr val="002060"/>
                </a:solidFill>
                <a:latin typeface="BIZ UDPゴシック"/>
                <a:ea typeface="BIZ UDPゴシック"/>
              </a:rPr>
              <a:t>※mod3=0</a:t>
            </a:r>
            <a:endParaRPr lang="ja-JP" altLang="en-US" sz="1050" dirty="0">
              <a:solidFill>
                <a:srgbClr val="002060"/>
              </a:solidFill>
              <a:latin typeface="BIZ UDPゴシック"/>
              <a:ea typeface="BIZ UDPゴシック"/>
            </a:endParaRPr>
          </a:p>
        </p:txBody>
      </p:sp>
      <p:sp>
        <p:nvSpPr>
          <p:cNvPr id="36" name="テキスト ボックス 35">
            <a:extLst>
              <a:ext uri="{FF2B5EF4-FFF2-40B4-BE49-F238E27FC236}">
                <a16:creationId xmlns:a16="http://schemas.microsoft.com/office/drawing/2014/main" id="{9A70EB1B-AC77-0788-FBE2-67622A887244}"/>
              </a:ext>
            </a:extLst>
          </p:cNvPr>
          <p:cNvSpPr txBox="1"/>
          <p:nvPr/>
        </p:nvSpPr>
        <p:spPr>
          <a:xfrm>
            <a:off x="3346318" y="2903322"/>
            <a:ext cx="1529586" cy="253916"/>
          </a:xfrm>
          <a:prstGeom prst="rect">
            <a:avLst/>
          </a:prstGeom>
          <a:noFill/>
        </p:spPr>
        <p:txBody>
          <a:bodyPr wrap="none" rtlCol="0">
            <a:spAutoFit/>
          </a:bodyPr>
          <a:lstStyle/>
          <a:p>
            <a:pPr algn="ctr"/>
            <a:r>
              <a:rPr lang="en-US" altLang="ja-JP" sz="1050" dirty="0">
                <a:solidFill>
                  <a:srgbClr val="002060"/>
                </a:solidFill>
                <a:latin typeface="BIZ UDPゴシック"/>
                <a:ea typeface="BIZ UDPゴシック"/>
              </a:rPr>
              <a:t>NR/LTE</a:t>
            </a:r>
            <a:r>
              <a:rPr lang="ja-JP" altLang="en-US" sz="1050" dirty="0">
                <a:solidFill>
                  <a:srgbClr val="002060"/>
                </a:solidFill>
                <a:latin typeface="BIZ UDPゴシック"/>
                <a:ea typeface="BIZ UDPゴシック"/>
              </a:rPr>
              <a:t> </a:t>
            </a:r>
            <a:r>
              <a:rPr lang="en-US" altLang="ja-JP" sz="1050" dirty="0">
                <a:solidFill>
                  <a:srgbClr val="002060"/>
                </a:solidFill>
                <a:latin typeface="BIZ UDPゴシック"/>
                <a:ea typeface="BIZ UDPゴシック"/>
              </a:rPr>
              <a:t>※mod3=1</a:t>
            </a:r>
            <a:endParaRPr lang="ja-JP" altLang="en-US" sz="1050" dirty="0">
              <a:solidFill>
                <a:srgbClr val="002060"/>
              </a:solidFill>
              <a:latin typeface="BIZ UDPゴシック"/>
              <a:ea typeface="BIZ UDPゴシック"/>
            </a:endParaRPr>
          </a:p>
        </p:txBody>
      </p:sp>
      <p:pic>
        <p:nvPicPr>
          <p:cNvPr id="42" name="図 41">
            <a:extLst>
              <a:ext uri="{FF2B5EF4-FFF2-40B4-BE49-F238E27FC236}">
                <a16:creationId xmlns:a16="http://schemas.microsoft.com/office/drawing/2014/main" id="{0081B720-C87E-084B-2A89-3ABFBDD9DBEF}"/>
              </a:ext>
            </a:extLst>
          </p:cNvPr>
          <p:cNvPicPr>
            <a:picLocks noChangeAspect="1"/>
          </p:cNvPicPr>
          <p:nvPr/>
        </p:nvPicPr>
        <p:blipFill>
          <a:blip r:embed="rId2"/>
          <a:stretch>
            <a:fillRect/>
          </a:stretch>
        </p:blipFill>
        <p:spPr>
          <a:xfrm>
            <a:off x="671599" y="4541623"/>
            <a:ext cx="1960947" cy="1572487"/>
          </a:xfrm>
          <a:prstGeom prst="rect">
            <a:avLst/>
          </a:prstGeom>
        </p:spPr>
      </p:pic>
      <p:pic>
        <p:nvPicPr>
          <p:cNvPr id="43" name="図 42">
            <a:extLst>
              <a:ext uri="{FF2B5EF4-FFF2-40B4-BE49-F238E27FC236}">
                <a16:creationId xmlns:a16="http://schemas.microsoft.com/office/drawing/2014/main" id="{EE74640F-B054-86DA-1086-ADC910B32420}"/>
              </a:ext>
            </a:extLst>
          </p:cNvPr>
          <p:cNvPicPr>
            <a:picLocks noChangeAspect="1"/>
          </p:cNvPicPr>
          <p:nvPr/>
        </p:nvPicPr>
        <p:blipFill>
          <a:blip r:embed="rId3"/>
          <a:stretch>
            <a:fillRect/>
          </a:stretch>
        </p:blipFill>
        <p:spPr>
          <a:xfrm>
            <a:off x="3699461" y="4541623"/>
            <a:ext cx="1960947" cy="1572487"/>
          </a:xfrm>
          <a:prstGeom prst="rect">
            <a:avLst/>
          </a:prstGeom>
        </p:spPr>
      </p:pic>
      <p:sp>
        <p:nvSpPr>
          <p:cNvPr id="44" name="矢印: 右 43">
            <a:extLst>
              <a:ext uri="{FF2B5EF4-FFF2-40B4-BE49-F238E27FC236}">
                <a16:creationId xmlns:a16="http://schemas.microsoft.com/office/drawing/2014/main" id="{2294335A-9188-E484-8DB3-868C03268F40}"/>
              </a:ext>
            </a:extLst>
          </p:cNvPr>
          <p:cNvSpPr/>
          <p:nvPr/>
        </p:nvSpPr>
        <p:spPr>
          <a:xfrm rot="10800000">
            <a:off x="2018131" y="5141827"/>
            <a:ext cx="2727927" cy="243840"/>
          </a:xfrm>
          <a:prstGeom prst="rightArrow">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BIZ UDPゴシック"/>
              <a:ea typeface="BIZ UDPゴシック"/>
            </a:endParaRPr>
          </a:p>
        </p:txBody>
      </p:sp>
      <p:sp>
        <p:nvSpPr>
          <p:cNvPr id="45" name="テキスト ボックス 44">
            <a:extLst>
              <a:ext uri="{FF2B5EF4-FFF2-40B4-BE49-F238E27FC236}">
                <a16:creationId xmlns:a16="http://schemas.microsoft.com/office/drawing/2014/main" id="{544AE620-1E8D-A1B7-22C3-2DC74BF71241}"/>
              </a:ext>
            </a:extLst>
          </p:cNvPr>
          <p:cNvSpPr txBox="1"/>
          <p:nvPr/>
        </p:nvSpPr>
        <p:spPr>
          <a:xfrm>
            <a:off x="2327367" y="4662210"/>
            <a:ext cx="1677274" cy="523220"/>
          </a:xfrm>
          <a:prstGeom prst="rect">
            <a:avLst/>
          </a:prstGeom>
          <a:noFill/>
        </p:spPr>
        <p:txBody>
          <a:bodyPr wrap="square" rtlCol="0">
            <a:spAutoFit/>
          </a:bodyPr>
          <a:lstStyle/>
          <a:p>
            <a:pPr algn="ctr"/>
            <a:r>
              <a:rPr lang="en-US" altLang="ja-JP" sz="1400" dirty="0">
                <a:solidFill>
                  <a:srgbClr val="FF0000"/>
                </a:solidFill>
                <a:latin typeface="BIZ UDPゴシック"/>
                <a:ea typeface="BIZ UDPゴシック"/>
              </a:rPr>
              <a:t>LTE</a:t>
            </a:r>
            <a:r>
              <a:rPr lang="ja-JP" altLang="en-US" sz="1400" dirty="0">
                <a:solidFill>
                  <a:srgbClr val="FF0000"/>
                </a:solidFill>
                <a:latin typeface="BIZ UDPゴシック"/>
                <a:ea typeface="BIZ UDPゴシック"/>
              </a:rPr>
              <a:t> </a:t>
            </a:r>
            <a:r>
              <a:rPr lang="en-US" altLang="ja-JP" sz="1400" dirty="0">
                <a:solidFill>
                  <a:srgbClr val="FF0000"/>
                </a:solidFill>
                <a:latin typeface="BIZ UDPゴシック"/>
                <a:ea typeface="BIZ UDPゴシック"/>
              </a:rPr>
              <a:t>CRS</a:t>
            </a:r>
          </a:p>
          <a:p>
            <a:pPr algn="ctr"/>
            <a:r>
              <a:rPr lang="en-US" altLang="ja-JP" sz="1400" dirty="0">
                <a:solidFill>
                  <a:srgbClr val="FF0000"/>
                </a:solidFill>
                <a:latin typeface="BIZ UDPゴシック"/>
                <a:ea typeface="BIZ UDPゴシック"/>
              </a:rPr>
              <a:t>interference</a:t>
            </a:r>
            <a:endParaRPr lang="ja-JP" altLang="en-US" sz="1400" dirty="0">
              <a:solidFill>
                <a:srgbClr val="FF0000"/>
              </a:solidFill>
              <a:latin typeface="BIZ UDPゴシック"/>
              <a:ea typeface="BIZ UDPゴシック"/>
            </a:endParaRPr>
          </a:p>
        </p:txBody>
      </p:sp>
      <p:sp>
        <p:nvSpPr>
          <p:cNvPr id="46" name="爆発: 8 pt 45">
            <a:extLst>
              <a:ext uri="{FF2B5EF4-FFF2-40B4-BE49-F238E27FC236}">
                <a16:creationId xmlns:a16="http://schemas.microsoft.com/office/drawing/2014/main" id="{9DE4582A-ADC1-4462-A4FC-19D38E5C17CE}"/>
              </a:ext>
            </a:extLst>
          </p:cNvPr>
          <p:cNvSpPr/>
          <p:nvPr/>
        </p:nvSpPr>
        <p:spPr>
          <a:xfrm>
            <a:off x="1675801" y="5168928"/>
            <a:ext cx="361611" cy="317876"/>
          </a:xfrm>
          <a:prstGeom prst="irregularSeal1">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BIZ UDPゴシック"/>
              <a:ea typeface="BIZ UDPゴシック"/>
            </a:endParaRPr>
          </a:p>
        </p:txBody>
      </p:sp>
      <p:pic>
        <p:nvPicPr>
          <p:cNvPr id="49" name="図 48">
            <a:extLst>
              <a:ext uri="{FF2B5EF4-FFF2-40B4-BE49-F238E27FC236}">
                <a16:creationId xmlns:a16="http://schemas.microsoft.com/office/drawing/2014/main" id="{F21F9667-AE6B-CB5A-429D-5AC8A49BA130}"/>
              </a:ext>
            </a:extLst>
          </p:cNvPr>
          <p:cNvPicPr>
            <a:picLocks noChangeAspect="1"/>
          </p:cNvPicPr>
          <p:nvPr/>
        </p:nvPicPr>
        <p:blipFill>
          <a:blip r:embed="rId4"/>
          <a:stretch>
            <a:fillRect/>
          </a:stretch>
        </p:blipFill>
        <p:spPr>
          <a:xfrm>
            <a:off x="9705217" y="4423928"/>
            <a:ext cx="2032904" cy="1732968"/>
          </a:xfrm>
          <a:prstGeom prst="rect">
            <a:avLst/>
          </a:prstGeom>
        </p:spPr>
      </p:pic>
      <p:pic>
        <p:nvPicPr>
          <p:cNvPr id="50" name="図 49">
            <a:extLst>
              <a:ext uri="{FF2B5EF4-FFF2-40B4-BE49-F238E27FC236}">
                <a16:creationId xmlns:a16="http://schemas.microsoft.com/office/drawing/2014/main" id="{C47672D2-5F63-C266-81D2-1E57A4300D37}"/>
              </a:ext>
            </a:extLst>
          </p:cNvPr>
          <p:cNvPicPr>
            <a:picLocks noChangeAspect="1"/>
          </p:cNvPicPr>
          <p:nvPr/>
        </p:nvPicPr>
        <p:blipFill>
          <a:blip r:embed="rId5"/>
          <a:stretch>
            <a:fillRect/>
          </a:stretch>
        </p:blipFill>
        <p:spPr>
          <a:xfrm>
            <a:off x="7062041" y="4438274"/>
            <a:ext cx="2032904" cy="1675836"/>
          </a:xfrm>
          <a:prstGeom prst="rect">
            <a:avLst/>
          </a:prstGeom>
        </p:spPr>
      </p:pic>
      <p:sp>
        <p:nvSpPr>
          <p:cNvPr id="51" name="矢印: 右 50">
            <a:extLst>
              <a:ext uri="{FF2B5EF4-FFF2-40B4-BE49-F238E27FC236}">
                <a16:creationId xmlns:a16="http://schemas.microsoft.com/office/drawing/2014/main" id="{0B55AAAF-58AB-F2B4-A43F-6D06263B1548}"/>
              </a:ext>
            </a:extLst>
          </p:cNvPr>
          <p:cNvSpPr/>
          <p:nvPr/>
        </p:nvSpPr>
        <p:spPr>
          <a:xfrm rot="10800000">
            <a:off x="8510125" y="4639846"/>
            <a:ext cx="2392150" cy="267144"/>
          </a:xfrm>
          <a:prstGeom prst="rightArrow">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BIZ UDPゴシック"/>
              <a:ea typeface="BIZ UDPゴシック"/>
            </a:endParaRPr>
          </a:p>
        </p:txBody>
      </p:sp>
      <p:sp>
        <p:nvSpPr>
          <p:cNvPr id="52" name="フリーフォーム 37">
            <a:extLst>
              <a:ext uri="{FF2B5EF4-FFF2-40B4-BE49-F238E27FC236}">
                <a16:creationId xmlns:a16="http://schemas.microsoft.com/office/drawing/2014/main" id="{037845D2-CA03-8059-3C8A-7C86576363DB}"/>
              </a:ext>
            </a:extLst>
          </p:cNvPr>
          <p:cNvSpPr>
            <a:spLocks noChangeAspect="1"/>
          </p:cNvSpPr>
          <p:nvPr/>
        </p:nvSpPr>
        <p:spPr>
          <a:xfrm>
            <a:off x="8510125" y="3081334"/>
            <a:ext cx="353315" cy="818533"/>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53" name="フリーフォーム 37">
            <a:extLst>
              <a:ext uri="{FF2B5EF4-FFF2-40B4-BE49-F238E27FC236}">
                <a16:creationId xmlns:a16="http://schemas.microsoft.com/office/drawing/2014/main" id="{C7406C96-A602-E076-076A-AB4A3597C8C3}"/>
              </a:ext>
            </a:extLst>
          </p:cNvPr>
          <p:cNvSpPr>
            <a:spLocks noChangeAspect="1"/>
          </p:cNvSpPr>
          <p:nvPr/>
        </p:nvSpPr>
        <p:spPr>
          <a:xfrm>
            <a:off x="10485412" y="3081334"/>
            <a:ext cx="353315" cy="818533"/>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54" name="楕円 53">
            <a:extLst>
              <a:ext uri="{FF2B5EF4-FFF2-40B4-BE49-F238E27FC236}">
                <a16:creationId xmlns:a16="http://schemas.microsoft.com/office/drawing/2014/main" id="{63E77CD5-4147-FF9B-807C-42350D6B967A}"/>
              </a:ext>
            </a:extLst>
          </p:cNvPr>
          <p:cNvSpPr/>
          <p:nvPr/>
        </p:nvSpPr>
        <p:spPr>
          <a:xfrm>
            <a:off x="8562068" y="3694738"/>
            <a:ext cx="1260741" cy="184758"/>
          </a:xfrm>
          <a:prstGeom prst="ellipse">
            <a:avLst/>
          </a:prstGeom>
          <a:noFill/>
          <a:ln w="19050" cap="flat" cmpd="sng" algn="ctr">
            <a:solidFill>
              <a:srgbClr val="0A287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55" name="楕円 54">
            <a:extLst>
              <a:ext uri="{FF2B5EF4-FFF2-40B4-BE49-F238E27FC236}">
                <a16:creationId xmlns:a16="http://schemas.microsoft.com/office/drawing/2014/main" id="{AAC5B987-3F1F-E9FF-CD1E-10F02C2AE644}"/>
              </a:ext>
            </a:extLst>
          </p:cNvPr>
          <p:cNvSpPr/>
          <p:nvPr/>
        </p:nvSpPr>
        <p:spPr>
          <a:xfrm>
            <a:off x="9519347" y="3704924"/>
            <a:ext cx="1260741" cy="184758"/>
          </a:xfrm>
          <a:prstGeom prst="ellipse">
            <a:avLst/>
          </a:prstGeom>
          <a:noFill/>
          <a:ln w="19050" cap="flat" cmpd="sng" algn="ctr">
            <a:solidFill>
              <a:srgbClr val="0A287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grpSp>
        <p:nvGrpSpPr>
          <p:cNvPr id="56" name="グループ化 55">
            <a:extLst>
              <a:ext uri="{FF2B5EF4-FFF2-40B4-BE49-F238E27FC236}">
                <a16:creationId xmlns:a16="http://schemas.microsoft.com/office/drawing/2014/main" id="{E021928C-53E7-58DC-D988-D2C92014A681}"/>
              </a:ext>
            </a:extLst>
          </p:cNvPr>
          <p:cNvGrpSpPr>
            <a:grpSpLocks noChangeAspect="1"/>
          </p:cNvGrpSpPr>
          <p:nvPr/>
        </p:nvGrpSpPr>
        <p:grpSpPr>
          <a:xfrm rot="1800000">
            <a:off x="9481575" y="3361944"/>
            <a:ext cx="190285" cy="324605"/>
            <a:chOff x="5004048" y="2283718"/>
            <a:chExt cx="1224136" cy="2088232"/>
          </a:xfrm>
        </p:grpSpPr>
        <p:sp>
          <p:nvSpPr>
            <p:cNvPr id="57" name="角丸四角形 39">
              <a:extLst>
                <a:ext uri="{FF2B5EF4-FFF2-40B4-BE49-F238E27FC236}">
                  <a16:creationId xmlns:a16="http://schemas.microsoft.com/office/drawing/2014/main" id="{0AF05279-8505-C143-9639-3173A85BC965}"/>
                </a:ext>
              </a:extLst>
            </p:cNvPr>
            <p:cNvSpPr/>
            <p:nvPr/>
          </p:nvSpPr>
          <p:spPr>
            <a:xfrm>
              <a:off x="5004048" y="2283718"/>
              <a:ext cx="1224136" cy="2088232"/>
            </a:xfrm>
            <a:prstGeom prst="roundRect">
              <a:avLst>
                <a:gd name="adj" fmla="val 7531"/>
              </a:avLst>
            </a:pr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000" b="1" i="0" u="none" strike="noStrike" kern="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sp>
          <p:nvSpPr>
            <p:cNvPr id="58" name="フリーフォーム 40">
              <a:extLst>
                <a:ext uri="{FF2B5EF4-FFF2-40B4-BE49-F238E27FC236}">
                  <a16:creationId xmlns:a16="http://schemas.microsoft.com/office/drawing/2014/main" id="{9C10662F-8DC0-1069-94EB-8F537C8C750C}"/>
                </a:ext>
              </a:extLst>
            </p:cNvPr>
            <p:cNvSpPr/>
            <p:nvPr/>
          </p:nvSpPr>
          <p:spPr>
            <a:xfrm>
              <a:off x="5112116" y="2427734"/>
              <a:ext cx="1008000" cy="1872208"/>
            </a:xfrm>
            <a:custGeom>
              <a:avLst/>
              <a:gdLst>
                <a:gd name="connsiteX0" fmla="*/ 504000 w 1008000"/>
                <a:gd name="connsiteY0" fmla="*/ 1656184 h 1872208"/>
                <a:gd name="connsiteX1" fmla="*/ 612012 w 1008000"/>
                <a:gd name="connsiteY1" fmla="*/ 1764196 h 1872208"/>
                <a:gd name="connsiteX2" fmla="*/ 504000 w 1008000"/>
                <a:gd name="connsiteY2" fmla="*/ 1872208 h 1872208"/>
                <a:gd name="connsiteX3" fmla="*/ 395988 w 1008000"/>
                <a:gd name="connsiteY3" fmla="*/ 1764196 h 1872208"/>
                <a:gd name="connsiteX4" fmla="*/ 504000 w 1008000"/>
                <a:gd name="connsiteY4" fmla="*/ 1656184 h 1872208"/>
                <a:gd name="connsiteX5" fmla="*/ 0 w 1008000"/>
                <a:gd name="connsiteY5" fmla="*/ 0 h 1872208"/>
                <a:gd name="connsiteX6" fmla="*/ 1008000 w 1008000"/>
                <a:gd name="connsiteY6" fmla="*/ 0 h 1872208"/>
                <a:gd name="connsiteX7" fmla="*/ 1008000 w 1008000"/>
                <a:gd name="connsiteY7" fmla="*/ 1584176 h 1872208"/>
                <a:gd name="connsiteX8" fmla="*/ 0 w 1008000"/>
                <a:gd name="connsiteY8" fmla="*/ 1584176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8000" h="1872208">
                  <a:moveTo>
                    <a:pt x="504000" y="1656184"/>
                  </a:moveTo>
                  <a:cubicBezTo>
                    <a:pt x="563653" y="1656184"/>
                    <a:pt x="612012" y="1704543"/>
                    <a:pt x="612012" y="1764196"/>
                  </a:cubicBezTo>
                  <a:cubicBezTo>
                    <a:pt x="612012" y="1823849"/>
                    <a:pt x="563653" y="1872208"/>
                    <a:pt x="504000" y="1872208"/>
                  </a:cubicBezTo>
                  <a:cubicBezTo>
                    <a:pt x="444347" y="1872208"/>
                    <a:pt x="395988" y="1823849"/>
                    <a:pt x="395988" y="1764196"/>
                  </a:cubicBezTo>
                  <a:cubicBezTo>
                    <a:pt x="395988" y="1704543"/>
                    <a:pt x="444347" y="1656184"/>
                    <a:pt x="504000" y="1656184"/>
                  </a:cubicBezTo>
                  <a:close/>
                  <a:moveTo>
                    <a:pt x="0" y="0"/>
                  </a:moveTo>
                  <a:lnTo>
                    <a:pt x="1008000" y="0"/>
                  </a:lnTo>
                  <a:lnTo>
                    <a:pt x="1008000" y="1584176"/>
                  </a:lnTo>
                  <a:lnTo>
                    <a:pt x="0" y="1584176"/>
                  </a:lnTo>
                  <a:close/>
                </a:path>
              </a:pathLst>
            </a:custGeom>
            <a:solidFill>
              <a:srgbClr val="FFFFFF"/>
            </a:solidFill>
            <a:ln w="19050" cap="flat" cmpd="sng" algn="ctr">
              <a:noFill/>
              <a:prstDash val="solid"/>
              <a:miter lim="800000"/>
            </a:ln>
            <a:effectLst/>
          </p:spPr>
          <p:txBody>
            <a:bodyPr rot="0" spcFirstLastPara="0" vertOverflow="overflow" horzOverflow="overflow" vert="horz" wrap="non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Calibri" panose="020F0502020204030204" pitchFamily="34" charset="0"/>
                </a:rPr>
                <a:t>NR</a:t>
              </a:r>
              <a:endParaRPr kumimoji="0" lang="ja-JP" altLang="en-US" sz="600" b="1" i="0" u="none" strike="noStrike" kern="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cs typeface="Calibri" panose="020F0502020204030204" pitchFamily="34" charset="0"/>
              </a:endParaRPr>
            </a:p>
          </p:txBody>
        </p:sp>
      </p:grpSp>
      <p:sp>
        <p:nvSpPr>
          <p:cNvPr id="59" name="稲妻 58">
            <a:extLst>
              <a:ext uri="{FF2B5EF4-FFF2-40B4-BE49-F238E27FC236}">
                <a16:creationId xmlns:a16="http://schemas.microsoft.com/office/drawing/2014/main" id="{1080B187-F237-73C7-539D-90197DEF3F3C}"/>
              </a:ext>
            </a:extLst>
          </p:cNvPr>
          <p:cNvSpPr/>
          <p:nvPr/>
        </p:nvSpPr>
        <p:spPr>
          <a:xfrm rot="18290221">
            <a:off x="8994103" y="3208142"/>
            <a:ext cx="178808" cy="460213"/>
          </a:xfrm>
          <a:prstGeom prst="lightningBolt">
            <a:avLst/>
          </a:prstGeom>
          <a:solidFill>
            <a:srgbClr val="002060"/>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61" name="テキスト ボックス 60">
            <a:extLst>
              <a:ext uri="{FF2B5EF4-FFF2-40B4-BE49-F238E27FC236}">
                <a16:creationId xmlns:a16="http://schemas.microsoft.com/office/drawing/2014/main" id="{248FB797-AB2C-7D23-B457-CA654842B698}"/>
              </a:ext>
            </a:extLst>
          </p:cNvPr>
          <p:cNvSpPr txBox="1"/>
          <p:nvPr/>
        </p:nvSpPr>
        <p:spPr>
          <a:xfrm>
            <a:off x="7906149" y="2868213"/>
            <a:ext cx="1547218" cy="253916"/>
          </a:xfrm>
          <a:prstGeom prst="rect">
            <a:avLst/>
          </a:prstGeom>
          <a:noFill/>
        </p:spPr>
        <p:txBody>
          <a:bodyPr wrap="none" rtlCol="0">
            <a:spAutoFit/>
          </a:bodyPr>
          <a:lstStyle/>
          <a:p>
            <a:pPr algn="ctr"/>
            <a:r>
              <a:rPr lang="en-US" altLang="ja-JP" sz="1050" dirty="0">
                <a:solidFill>
                  <a:srgbClr val="002060"/>
                </a:solidFill>
                <a:latin typeface="BIZ UDPゴシック"/>
                <a:ea typeface="BIZ UDPゴシック"/>
              </a:rPr>
              <a:t>NR/LTE</a:t>
            </a:r>
            <a:r>
              <a:rPr lang="ja-JP" altLang="en-US" sz="1050" dirty="0">
                <a:solidFill>
                  <a:srgbClr val="002060"/>
                </a:solidFill>
                <a:latin typeface="BIZ UDPゴシック"/>
                <a:ea typeface="BIZ UDPゴシック"/>
              </a:rPr>
              <a:t> </a:t>
            </a:r>
            <a:r>
              <a:rPr lang="en-US" altLang="ja-JP" sz="1050" dirty="0">
                <a:solidFill>
                  <a:srgbClr val="002060"/>
                </a:solidFill>
                <a:latin typeface="BIZ UDPゴシック"/>
                <a:ea typeface="BIZ UDPゴシック"/>
              </a:rPr>
              <a:t>※mod3=0</a:t>
            </a:r>
            <a:endParaRPr lang="ja-JP" altLang="en-US" sz="1050" dirty="0">
              <a:solidFill>
                <a:srgbClr val="002060"/>
              </a:solidFill>
              <a:latin typeface="BIZ UDPゴシック"/>
              <a:ea typeface="BIZ UDPゴシック"/>
            </a:endParaRPr>
          </a:p>
        </p:txBody>
      </p:sp>
      <p:sp>
        <p:nvSpPr>
          <p:cNvPr id="62" name="テキスト ボックス 61">
            <a:extLst>
              <a:ext uri="{FF2B5EF4-FFF2-40B4-BE49-F238E27FC236}">
                <a16:creationId xmlns:a16="http://schemas.microsoft.com/office/drawing/2014/main" id="{9B39F45B-6087-BA3F-64B4-C76F878C46C9}"/>
              </a:ext>
            </a:extLst>
          </p:cNvPr>
          <p:cNvSpPr txBox="1"/>
          <p:nvPr/>
        </p:nvSpPr>
        <p:spPr>
          <a:xfrm>
            <a:off x="9881438" y="2865370"/>
            <a:ext cx="1547218" cy="253916"/>
          </a:xfrm>
          <a:prstGeom prst="rect">
            <a:avLst/>
          </a:prstGeom>
          <a:noFill/>
        </p:spPr>
        <p:txBody>
          <a:bodyPr wrap="none" rtlCol="0">
            <a:spAutoFit/>
          </a:bodyPr>
          <a:lstStyle/>
          <a:p>
            <a:pPr algn="ctr"/>
            <a:r>
              <a:rPr lang="en-US" altLang="ja-JP" sz="1050" dirty="0">
                <a:solidFill>
                  <a:srgbClr val="002060"/>
                </a:solidFill>
                <a:latin typeface="BIZ UDPゴシック"/>
                <a:ea typeface="BIZ UDPゴシック"/>
              </a:rPr>
              <a:t>NR/LTE</a:t>
            </a:r>
            <a:r>
              <a:rPr lang="ja-JP" altLang="en-US" sz="1050" dirty="0">
                <a:solidFill>
                  <a:srgbClr val="002060"/>
                </a:solidFill>
                <a:latin typeface="BIZ UDPゴシック"/>
                <a:ea typeface="BIZ UDPゴシック"/>
              </a:rPr>
              <a:t> </a:t>
            </a:r>
            <a:r>
              <a:rPr lang="en-US" altLang="ja-JP" sz="1050" dirty="0">
                <a:solidFill>
                  <a:srgbClr val="002060"/>
                </a:solidFill>
                <a:latin typeface="BIZ UDPゴシック"/>
                <a:ea typeface="BIZ UDPゴシック"/>
              </a:rPr>
              <a:t>※mod3=0</a:t>
            </a:r>
            <a:endParaRPr lang="ja-JP" altLang="en-US" sz="1050" dirty="0">
              <a:solidFill>
                <a:srgbClr val="002060"/>
              </a:solidFill>
              <a:latin typeface="BIZ UDPゴシック"/>
              <a:ea typeface="BIZ UDPゴシック"/>
            </a:endParaRPr>
          </a:p>
        </p:txBody>
      </p:sp>
      <p:sp>
        <p:nvSpPr>
          <p:cNvPr id="63" name="稲妻 62">
            <a:extLst>
              <a:ext uri="{FF2B5EF4-FFF2-40B4-BE49-F238E27FC236}">
                <a16:creationId xmlns:a16="http://schemas.microsoft.com/office/drawing/2014/main" id="{27B2D29C-B61C-0B27-C2DD-7D4220E17B66}"/>
              </a:ext>
            </a:extLst>
          </p:cNvPr>
          <p:cNvSpPr/>
          <p:nvPr/>
        </p:nvSpPr>
        <p:spPr>
          <a:xfrm rot="4400506">
            <a:off x="10029850" y="3147396"/>
            <a:ext cx="178808" cy="460213"/>
          </a:xfrm>
          <a:prstGeom prst="lightningBolt">
            <a:avLst/>
          </a:prstGeom>
          <a:solidFill>
            <a:srgbClr val="002060"/>
          </a:solidFill>
          <a:ln w="190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endParaRPr>
          </a:p>
        </p:txBody>
      </p:sp>
      <p:sp>
        <p:nvSpPr>
          <p:cNvPr id="64" name="テキスト ボックス 63">
            <a:extLst>
              <a:ext uri="{FF2B5EF4-FFF2-40B4-BE49-F238E27FC236}">
                <a16:creationId xmlns:a16="http://schemas.microsoft.com/office/drawing/2014/main" id="{33B63E2D-4F7B-8B07-FD8C-CD4424E2F18F}"/>
              </a:ext>
            </a:extLst>
          </p:cNvPr>
          <p:cNvSpPr txBox="1"/>
          <p:nvPr/>
        </p:nvSpPr>
        <p:spPr>
          <a:xfrm>
            <a:off x="6962411" y="1840944"/>
            <a:ext cx="3986579" cy="707886"/>
          </a:xfrm>
          <a:prstGeom prst="rect">
            <a:avLst/>
          </a:prstGeom>
          <a:noFill/>
        </p:spPr>
        <p:txBody>
          <a:bodyPr wrap="square" rtlCol="0">
            <a:spAutoFit/>
          </a:bodyPr>
          <a:lstStyle/>
          <a:p>
            <a:r>
              <a:rPr lang="en-US" altLang="ja-JP" sz="2000" dirty="0">
                <a:solidFill>
                  <a:srgbClr val="C00000"/>
                </a:solidFill>
                <a:latin typeface="Calibri" panose="020F0502020204030204" pitchFamily="34" charset="0"/>
                <a:ea typeface="BIZ UDPゴシック"/>
                <a:cs typeface="Calibri" panose="020F0502020204030204" pitchFamily="34" charset="0"/>
              </a:rPr>
              <a:t>PCI Mod3 matched</a:t>
            </a:r>
          </a:p>
          <a:p>
            <a:r>
              <a:rPr lang="en-US" altLang="ja-JP" sz="2000" dirty="0" err="1">
                <a:effectLst/>
                <a:latin typeface="Calibri" panose="020F0502020204030204" pitchFamily="34" charset="0"/>
                <a:ea typeface="PMingLiU" panose="02020500000000000000" pitchFamily="18" charset="-120"/>
                <a:cs typeface="Calibri" panose="020F0502020204030204" pitchFamily="34" charset="0"/>
              </a:rPr>
              <a:t>rateMatching</a:t>
            </a:r>
            <a:r>
              <a:rPr lang="en-US" altLang="ja-JP" sz="2000" dirty="0">
                <a:effectLst/>
                <a:latin typeface="Calibri" panose="020F0502020204030204" pitchFamily="34" charset="0"/>
                <a:ea typeface="PMingLiU" panose="02020500000000000000" pitchFamily="18" charset="-120"/>
                <a:cs typeface="Calibri" panose="020F0502020204030204" pitchFamily="34" charset="0"/>
              </a:rPr>
              <a:t> functionality works</a:t>
            </a:r>
            <a:endParaRPr lang="ja-JP" altLang="en-US" sz="1600" dirty="0">
              <a:solidFill>
                <a:srgbClr val="C00000"/>
              </a:solidFill>
              <a:latin typeface="Calibri" panose="020F0502020204030204" pitchFamily="34" charset="0"/>
              <a:ea typeface="BIZ UDPゴシック"/>
              <a:cs typeface="Calibri" panose="020F0502020204030204" pitchFamily="34" charset="0"/>
            </a:endParaRPr>
          </a:p>
        </p:txBody>
      </p:sp>
      <p:sp>
        <p:nvSpPr>
          <p:cNvPr id="66" name="テキスト ボックス 65">
            <a:extLst>
              <a:ext uri="{FF2B5EF4-FFF2-40B4-BE49-F238E27FC236}">
                <a16:creationId xmlns:a16="http://schemas.microsoft.com/office/drawing/2014/main" id="{32A0A68C-0D60-7AD5-DD7E-072ABC226B59}"/>
              </a:ext>
            </a:extLst>
          </p:cNvPr>
          <p:cNvSpPr txBox="1"/>
          <p:nvPr/>
        </p:nvSpPr>
        <p:spPr>
          <a:xfrm>
            <a:off x="8614730" y="4141819"/>
            <a:ext cx="1677274" cy="523220"/>
          </a:xfrm>
          <a:prstGeom prst="rect">
            <a:avLst/>
          </a:prstGeom>
          <a:noFill/>
        </p:spPr>
        <p:txBody>
          <a:bodyPr wrap="square" rtlCol="0">
            <a:spAutoFit/>
          </a:bodyPr>
          <a:lstStyle/>
          <a:p>
            <a:pPr algn="ctr"/>
            <a:r>
              <a:rPr lang="en-US" altLang="ja-JP" sz="1400" dirty="0">
                <a:solidFill>
                  <a:srgbClr val="FF0000"/>
                </a:solidFill>
                <a:latin typeface="BIZ UDPゴシック"/>
                <a:ea typeface="BIZ UDPゴシック"/>
              </a:rPr>
              <a:t>LTE</a:t>
            </a:r>
            <a:r>
              <a:rPr lang="ja-JP" altLang="en-US" sz="1400" dirty="0">
                <a:solidFill>
                  <a:srgbClr val="FF0000"/>
                </a:solidFill>
                <a:latin typeface="BIZ UDPゴシック"/>
                <a:ea typeface="BIZ UDPゴシック"/>
              </a:rPr>
              <a:t> </a:t>
            </a:r>
            <a:r>
              <a:rPr lang="en-US" altLang="ja-JP" sz="1400" dirty="0">
                <a:solidFill>
                  <a:srgbClr val="FF0000"/>
                </a:solidFill>
                <a:latin typeface="BIZ UDPゴシック"/>
                <a:ea typeface="BIZ UDPゴシック"/>
              </a:rPr>
              <a:t>CRS</a:t>
            </a:r>
          </a:p>
          <a:p>
            <a:pPr algn="ctr"/>
            <a:r>
              <a:rPr lang="en-US" altLang="ja-JP" sz="1400" dirty="0">
                <a:solidFill>
                  <a:srgbClr val="FF0000"/>
                </a:solidFill>
                <a:latin typeface="BIZ UDPゴシック"/>
                <a:ea typeface="BIZ UDPゴシック"/>
              </a:rPr>
              <a:t>interference</a:t>
            </a:r>
            <a:endParaRPr lang="ja-JP" altLang="en-US" sz="1400" dirty="0">
              <a:solidFill>
                <a:srgbClr val="FF0000"/>
              </a:solidFill>
              <a:latin typeface="BIZ UDPゴシック"/>
              <a:ea typeface="BIZ UDPゴシック"/>
            </a:endParaRPr>
          </a:p>
        </p:txBody>
      </p:sp>
      <p:sp>
        <p:nvSpPr>
          <p:cNvPr id="67" name="テキスト ボックス 66">
            <a:extLst>
              <a:ext uri="{FF2B5EF4-FFF2-40B4-BE49-F238E27FC236}">
                <a16:creationId xmlns:a16="http://schemas.microsoft.com/office/drawing/2014/main" id="{CBFCFBA3-D92A-9F28-6721-093F3B8C5123}"/>
              </a:ext>
            </a:extLst>
          </p:cNvPr>
          <p:cNvSpPr txBox="1"/>
          <p:nvPr/>
        </p:nvSpPr>
        <p:spPr>
          <a:xfrm>
            <a:off x="528619" y="1842318"/>
            <a:ext cx="4744421" cy="707886"/>
          </a:xfrm>
          <a:prstGeom prst="rect">
            <a:avLst/>
          </a:prstGeom>
          <a:noFill/>
        </p:spPr>
        <p:txBody>
          <a:bodyPr wrap="square" rtlCol="0">
            <a:spAutoFit/>
          </a:bodyPr>
          <a:lstStyle/>
          <a:p>
            <a:r>
              <a:rPr lang="en-US" altLang="ja-JP" sz="2000" dirty="0">
                <a:solidFill>
                  <a:srgbClr val="C00000"/>
                </a:solidFill>
                <a:latin typeface="Calibri" panose="020F0502020204030204" pitchFamily="34" charset="0"/>
                <a:ea typeface="BIZ UDPゴシック"/>
                <a:cs typeface="Calibri" panose="020F0502020204030204" pitchFamily="34" charset="0"/>
              </a:rPr>
              <a:t>PCI Mod3 unmatched</a:t>
            </a:r>
          </a:p>
          <a:p>
            <a:r>
              <a:rPr lang="en-US" altLang="ja-JP" sz="2000" dirty="0" err="1">
                <a:effectLst/>
                <a:latin typeface="Calibri" panose="020F0502020204030204" pitchFamily="34" charset="0"/>
                <a:ea typeface="PMingLiU" panose="02020500000000000000" pitchFamily="18" charset="-120"/>
                <a:cs typeface="Calibri" panose="020F0502020204030204" pitchFamily="34" charset="0"/>
              </a:rPr>
              <a:t>rateMatching</a:t>
            </a:r>
            <a:r>
              <a:rPr lang="en-US" altLang="ja-JP" sz="2000" dirty="0">
                <a:effectLst/>
                <a:latin typeface="Calibri" panose="020F0502020204030204" pitchFamily="34" charset="0"/>
                <a:ea typeface="PMingLiU" panose="02020500000000000000" pitchFamily="18" charset="-120"/>
                <a:cs typeface="Calibri" panose="020F0502020204030204" pitchFamily="34" charset="0"/>
              </a:rPr>
              <a:t> functionality does not work</a:t>
            </a:r>
            <a:endParaRPr lang="ja-JP" altLang="en-US" sz="1600" dirty="0">
              <a:solidFill>
                <a:srgbClr val="C00000"/>
              </a:solidFill>
              <a:latin typeface="Calibri" panose="020F0502020204030204" pitchFamily="34" charset="0"/>
              <a:ea typeface="BIZ UDPゴシック"/>
              <a:cs typeface="Calibri" panose="020F0502020204030204" pitchFamily="34" charset="0"/>
            </a:endParaRPr>
          </a:p>
        </p:txBody>
      </p:sp>
      <p:sp>
        <p:nvSpPr>
          <p:cNvPr id="5" name="テキスト ボックス 4">
            <a:extLst>
              <a:ext uri="{FF2B5EF4-FFF2-40B4-BE49-F238E27FC236}">
                <a16:creationId xmlns:a16="http://schemas.microsoft.com/office/drawing/2014/main" id="{D23AD28F-7374-F010-AE2C-AA4BDF1C34F8}"/>
              </a:ext>
            </a:extLst>
          </p:cNvPr>
          <p:cNvSpPr txBox="1"/>
          <p:nvPr/>
        </p:nvSpPr>
        <p:spPr>
          <a:xfrm>
            <a:off x="223520" y="1198909"/>
            <a:ext cx="11856719" cy="461665"/>
          </a:xfrm>
          <a:prstGeom prst="rect">
            <a:avLst/>
          </a:prstGeom>
          <a:noFill/>
        </p:spPr>
        <p:txBody>
          <a:bodyPr wrap="square" rtlCol="0">
            <a:spAutoFit/>
          </a:bodyPr>
          <a:lstStyle/>
          <a:p>
            <a:r>
              <a:rPr lang="en-US" altLang="ja-JP" sz="2400" b="1" dirty="0">
                <a:solidFill>
                  <a:srgbClr val="002060"/>
                </a:solidFill>
                <a:latin typeface="Calibri" panose="020F0502020204030204" pitchFamily="34" charset="0"/>
                <a:ea typeface="BIZ UDPゴシック"/>
                <a:cs typeface="Calibri" panose="020F0502020204030204" pitchFamily="34" charset="0"/>
              </a:rPr>
              <a:t>Rel-17 CRS-IM works for mitigating NR throughput degradation in Mod3 unmatched case.</a:t>
            </a:r>
          </a:p>
        </p:txBody>
      </p:sp>
    </p:spTree>
    <p:extLst>
      <p:ext uri="{BB962C8B-B14F-4D97-AF65-F5344CB8AC3E}">
        <p14:creationId xmlns:p14="http://schemas.microsoft.com/office/powerpoint/2010/main" val="259728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C5B9F295-C140-AC6E-CAFE-0F86A083F0B8}"/>
              </a:ext>
            </a:extLst>
          </p:cNvPr>
          <p:cNvSpPr txBox="1">
            <a:spLocks/>
          </p:cNvSpPr>
          <p:nvPr/>
        </p:nvSpPr>
        <p:spPr>
          <a:xfrm>
            <a:off x="1046480" y="115888"/>
            <a:ext cx="1038352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KDDI Testbed Trial for DSS Interference Issue</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graphicFrame>
        <p:nvGraphicFramePr>
          <p:cNvPr id="4" name="表 4">
            <a:extLst>
              <a:ext uri="{FF2B5EF4-FFF2-40B4-BE49-F238E27FC236}">
                <a16:creationId xmlns:a16="http://schemas.microsoft.com/office/drawing/2014/main" id="{81F2BB56-30DE-A792-06FF-54DCB15B2130}"/>
              </a:ext>
            </a:extLst>
          </p:cNvPr>
          <p:cNvGraphicFramePr>
            <a:graphicFrameLocks noGrp="1"/>
          </p:cNvGraphicFramePr>
          <p:nvPr>
            <p:extLst>
              <p:ext uri="{D42A27DB-BD31-4B8C-83A1-F6EECF244321}">
                <p14:modId xmlns:p14="http://schemas.microsoft.com/office/powerpoint/2010/main" val="1399933610"/>
              </p:ext>
            </p:extLst>
          </p:nvPr>
        </p:nvGraphicFramePr>
        <p:xfrm>
          <a:off x="330855" y="2142308"/>
          <a:ext cx="8154988" cy="3481200"/>
        </p:xfrm>
        <a:graphic>
          <a:graphicData uri="http://schemas.openxmlformats.org/drawingml/2006/table">
            <a:tbl>
              <a:tblPr firstRow="1" bandRow="1"/>
              <a:tblGrid>
                <a:gridCol w="1109980">
                  <a:extLst>
                    <a:ext uri="{9D8B030D-6E8A-4147-A177-3AD203B41FA5}">
                      <a16:colId xmlns:a16="http://schemas.microsoft.com/office/drawing/2014/main" val="883953683"/>
                    </a:ext>
                  </a:extLst>
                </a:gridCol>
                <a:gridCol w="1036955">
                  <a:extLst>
                    <a:ext uri="{9D8B030D-6E8A-4147-A177-3AD203B41FA5}">
                      <a16:colId xmlns:a16="http://schemas.microsoft.com/office/drawing/2014/main" val="1156389927"/>
                    </a:ext>
                  </a:extLst>
                </a:gridCol>
                <a:gridCol w="613093">
                  <a:extLst>
                    <a:ext uri="{9D8B030D-6E8A-4147-A177-3AD203B41FA5}">
                      <a16:colId xmlns:a16="http://schemas.microsoft.com/office/drawing/2014/main" val="2140343049"/>
                    </a:ext>
                  </a:extLst>
                </a:gridCol>
                <a:gridCol w="705167">
                  <a:extLst>
                    <a:ext uri="{9D8B030D-6E8A-4147-A177-3AD203B41FA5}">
                      <a16:colId xmlns:a16="http://schemas.microsoft.com/office/drawing/2014/main" val="3926307941"/>
                    </a:ext>
                  </a:extLst>
                </a:gridCol>
                <a:gridCol w="1036955">
                  <a:extLst>
                    <a:ext uri="{9D8B030D-6E8A-4147-A177-3AD203B41FA5}">
                      <a16:colId xmlns:a16="http://schemas.microsoft.com/office/drawing/2014/main" val="2826387123"/>
                    </a:ext>
                  </a:extLst>
                </a:gridCol>
                <a:gridCol w="613093">
                  <a:extLst>
                    <a:ext uri="{9D8B030D-6E8A-4147-A177-3AD203B41FA5}">
                      <a16:colId xmlns:a16="http://schemas.microsoft.com/office/drawing/2014/main" val="1761874424"/>
                    </a:ext>
                  </a:extLst>
                </a:gridCol>
                <a:gridCol w="705167">
                  <a:extLst>
                    <a:ext uri="{9D8B030D-6E8A-4147-A177-3AD203B41FA5}">
                      <a16:colId xmlns:a16="http://schemas.microsoft.com/office/drawing/2014/main" val="2334304001"/>
                    </a:ext>
                  </a:extLst>
                </a:gridCol>
                <a:gridCol w="1016318">
                  <a:extLst>
                    <a:ext uri="{9D8B030D-6E8A-4147-A177-3AD203B41FA5}">
                      <a16:colId xmlns:a16="http://schemas.microsoft.com/office/drawing/2014/main" val="1327131013"/>
                    </a:ext>
                  </a:extLst>
                </a:gridCol>
                <a:gridCol w="613093">
                  <a:extLst>
                    <a:ext uri="{9D8B030D-6E8A-4147-A177-3AD203B41FA5}">
                      <a16:colId xmlns:a16="http://schemas.microsoft.com/office/drawing/2014/main" val="3676236433"/>
                    </a:ext>
                  </a:extLst>
                </a:gridCol>
                <a:gridCol w="705167">
                  <a:extLst>
                    <a:ext uri="{9D8B030D-6E8A-4147-A177-3AD203B41FA5}">
                      <a16:colId xmlns:a16="http://schemas.microsoft.com/office/drawing/2014/main" val="3902712277"/>
                    </a:ext>
                  </a:extLst>
                </a:gridCol>
              </a:tblGrid>
              <a:tr h="173001">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endParaRPr kumimoji="1" lang="ja-JP" altLang="en-US" sz="1200" dirty="0">
                        <a:solidFill>
                          <a:srgbClr val="002060"/>
                        </a:solidFill>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gridSpan="3">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solidFill>
                            <a:srgbClr val="002060"/>
                          </a:solidFill>
                        </a:rPr>
                        <a:t>No</a:t>
                      </a:r>
                      <a:r>
                        <a:rPr kumimoji="1" lang="ja-JP" altLang="en-US" sz="1200" dirty="0">
                          <a:solidFill>
                            <a:srgbClr val="002060"/>
                          </a:solidFill>
                        </a:rPr>
                        <a:t> </a:t>
                      </a:r>
                      <a:r>
                        <a:rPr kumimoji="1" lang="en-US" altLang="ja-JP" sz="1200" dirty="0">
                          <a:solidFill>
                            <a:srgbClr val="002060"/>
                          </a:solidFill>
                        </a:rPr>
                        <a:t>neighbor</a:t>
                      </a:r>
                      <a:r>
                        <a:rPr kumimoji="1" lang="ja-JP" altLang="en-US" sz="1200" dirty="0">
                          <a:solidFill>
                            <a:srgbClr val="002060"/>
                          </a:solidFill>
                        </a:rPr>
                        <a:t> </a:t>
                      </a:r>
                      <a:r>
                        <a:rPr kumimoji="1" lang="en-US" altLang="ja-JP" sz="1200" dirty="0">
                          <a:solidFill>
                            <a:srgbClr val="002060"/>
                          </a:solidFill>
                        </a:rPr>
                        <a:t>cell</a:t>
                      </a:r>
                      <a:endParaRPr kumimoji="1" lang="ja-JP" altLang="en-US" sz="1200" dirty="0">
                        <a:solidFill>
                          <a:srgbClr val="002060"/>
                        </a:solidFill>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hMerge="1">
                  <a:txBody>
                    <a:bodyPr/>
                    <a:lstStyle/>
                    <a:p>
                      <a:pPr algn="ctr"/>
                      <a:endParaRPr kumimoji="1" lang="ja-JP" altLang="en-US" dirty="0">
                        <a:solidFill>
                          <a:srgbClr val="002060"/>
                        </a:solidFill>
                      </a:endParaRPr>
                    </a:p>
                  </a:txBody>
                  <a:tcPr anchor="ctr"/>
                </a:tc>
                <a:tc hMerge="1">
                  <a:txBody>
                    <a:bodyPr/>
                    <a:lstStyle/>
                    <a:p>
                      <a:pPr algn="ctr"/>
                      <a:endParaRPr kumimoji="1" lang="ja-JP" altLang="en-US" dirty="0">
                        <a:solidFill>
                          <a:srgbClr val="002060"/>
                        </a:solidFill>
                      </a:endParaRPr>
                    </a:p>
                  </a:txBody>
                  <a:tcPr anchor="ctr"/>
                </a:tc>
                <a:tc gridSpan="3">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solidFill>
                            <a:srgbClr val="002060"/>
                          </a:solidFill>
                        </a:rPr>
                        <a:t>Neighbor</a:t>
                      </a:r>
                      <a:r>
                        <a:rPr kumimoji="1" lang="ja-JP" altLang="en-US" sz="1200" dirty="0">
                          <a:solidFill>
                            <a:srgbClr val="002060"/>
                          </a:solidFill>
                        </a:rPr>
                        <a:t> </a:t>
                      </a:r>
                      <a:r>
                        <a:rPr kumimoji="1" lang="en-US" altLang="ja-JP" sz="1200" dirty="0">
                          <a:solidFill>
                            <a:srgbClr val="002060"/>
                          </a:solidFill>
                        </a:rPr>
                        <a:t>cell</a:t>
                      </a:r>
                    </a:p>
                    <a:p>
                      <a:pPr algn="ctr"/>
                      <a:r>
                        <a:rPr kumimoji="1" lang="en-US" altLang="ja-JP" sz="1200" dirty="0">
                          <a:solidFill>
                            <a:srgbClr val="002060"/>
                          </a:solidFill>
                        </a:rPr>
                        <a:t>(mod3</a:t>
                      </a:r>
                      <a:r>
                        <a:rPr kumimoji="1" lang="ja-JP" altLang="en-US" sz="1200" dirty="0">
                          <a:solidFill>
                            <a:srgbClr val="002060"/>
                          </a:solidFill>
                        </a:rPr>
                        <a:t> </a:t>
                      </a:r>
                      <a:r>
                        <a:rPr kumimoji="1" lang="en-US" altLang="ja-JP" sz="1200" dirty="0">
                          <a:solidFill>
                            <a:srgbClr val="002060"/>
                          </a:solidFill>
                        </a:rPr>
                        <a:t>matched)</a:t>
                      </a:r>
                      <a:endParaRPr kumimoji="1" lang="ja-JP" altLang="en-US" sz="1200" dirty="0">
                        <a:solidFill>
                          <a:srgbClr val="002060"/>
                        </a:solidFill>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hMerge="1">
                  <a:txBody>
                    <a:bodyPr/>
                    <a:lstStyle/>
                    <a:p>
                      <a:pPr algn="ctr"/>
                      <a:endParaRPr kumimoji="1" lang="ja-JP" altLang="en-US" dirty="0">
                        <a:solidFill>
                          <a:srgbClr val="002060"/>
                        </a:solidFill>
                      </a:endParaRPr>
                    </a:p>
                  </a:txBody>
                  <a:tcPr anchor="ctr"/>
                </a:tc>
                <a:tc hMerge="1">
                  <a:txBody>
                    <a:bodyPr/>
                    <a:lstStyle/>
                    <a:p>
                      <a:pPr algn="ctr"/>
                      <a:endParaRPr kumimoji="1" lang="ja-JP" altLang="en-US" dirty="0">
                        <a:solidFill>
                          <a:srgbClr val="002060"/>
                        </a:solidFill>
                      </a:endParaRPr>
                    </a:p>
                  </a:txBody>
                  <a:tcPr anchor="ctr"/>
                </a:tc>
                <a:tc gridSpan="3">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solidFill>
                            <a:srgbClr val="002060"/>
                          </a:solidFill>
                        </a:rPr>
                        <a:t>Neighbor</a:t>
                      </a:r>
                      <a:r>
                        <a:rPr kumimoji="1" lang="ja-JP" altLang="en-US" sz="1200" dirty="0">
                          <a:solidFill>
                            <a:srgbClr val="002060"/>
                          </a:solidFill>
                        </a:rPr>
                        <a:t> </a:t>
                      </a:r>
                      <a:r>
                        <a:rPr kumimoji="1" lang="en-US" altLang="ja-JP" sz="1200" dirty="0">
                          <a:solidFill>
                            <a:srgbClr val="002060"/>
                          </a:solidFill>
                        </a:rPr>
                        <a:t>cell</a:t>
                      </a:r>
                    </a:p>
                    <a:p>
                      <a:pPr algn="ctr"/>
                      <a:r>
                        <a:rPr kumimoji="1" lang="en-US" altLang="ja-JP" sz="1200" dirty="0">
                          <a:solidFill>
                            <a:srgbClr val="002060"/>
                          </a:solidFill>
                        </a:rPr>
                        <a:t>(mod3</a:t>
                      </a:r>
                      <a:r>
                        <a:rPr kumimoji="1" lang="ja-JP" altLang="en-US" sz="1200" dirty="0">
                          <a:solidFill>
                            <a:srgbClr val="002060"/>
                          </a:solidFill>
                        </a:rPr>
                        <a:t> </a:t>
                      </a:r>
                      <a:r>
                        <a:rPr kumimoji="1" lang="en-US" altLang="ja-JP" sz="1200" dirty="0">
                          <a:solidFill>
                            <a:srgbClr val="002060"/>
                          </a:solidFill>
                        </a:rPr>
                        <a:t>unmatched)</a:t>
                      </a:r>
                      <a:endParaRPr kumimoji="1" lang="ja-JP" altLang="en-US" sz="1200" dirty="0">
                        <a:solidFill>
                          <a:srgbClr val="002060"/>
                        </a:solidFill>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hMerge="1">
                  <a:txBody>
                    <a:bodyPr/>
                    <a:lstStyle/>
                    <a:p>
                      <a:pPr algn="ctr"/>
                      <a:endParaRPr kumimoji="1" lang="ja-JP" altLang="en-US" dirty="0">
                        <a:solidFill>
                          <a:srgbClr val="002060"/>
                        </a:solidFill>
                      </a:endParaRPr>
                    </a:p>
                  </a:txBody>
                  <a:tcPr anchor="ctr"/>
                </a:tc>
                <a:tc hMerge="1">
                  <a:txBody>
                    <a:bodyPr/>
                    <a:lstStyle/>
                    <a:p>
                      <a:pPr algn="ctr"/>
                      <a:endParaRPr kumimoji="1" lang="ja-JP" altLang="en-US" dirty="0">
                        <a:solidFill>
                          <a:srgbClr val="002060"/>
                        </a:solidFill>
                      </a:endParaRPr>
                    </a:p>
                  </a:txBody>
                  <a:tcPr anchor="ctr"/>
                </a:tc>
                <a:extLst>
                  <a:ext uri="{0D108BD9-81ED-4DB2-BD59-A6C34878D82A}">
                    <a16:rowId xmlns:a16="http://schemas.microsoft.com/office/drawing/2014/main" val="1798579619"/>
                  </a:ext>
                </a:extLst>
              </a:tr>
              <a:tr h="756000">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THP</a:t>
                      </a:r>
                    </a:p>
                    <a:p>
                      <a:pPr algn="ct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MCS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RANK</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THP</a:t>
                      </a:r>
                    </a:p>
                    <a:p>
                      <a:pPr algn="ct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MCS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RANK</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THP</a:t>
                      </a:r>
                    </a:p>
                    <a:p>
                      <a:pPr algn="ct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MCS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Avg</a:t>
                      </a:r>
                    </a:p>
                    <a:p>
                      <a:pPr algn="ctr"/>
                      <a:r>
                        <a:rPr kumimoji="1" lang="en-US" altLang="ja-JP" sz="1200" dirty="0"/>
                        <a:t>RANK</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extLst>
                  <a:ext uri="{0D108BD9-81ED-4DB2-BD59-A6C34878D82A}">
                    <a16:rowId xmlns:a16="http://schemas.microsoft.com/office/drawing/2014/main" val="3773514294"/>
                  </a:ext>
                </a:extLst>
              </a:tr>
              <a:tr h="756000">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A(Rel-16)</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２６０</a:t>
                      </a: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23.2</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２３８</a:t>
                      </a: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23.8</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highlight>
                            <a:srgbClr val="FFFF00"/>
                          </a:highlight>
                        </a:rPr>
                        <a:t>６０</a:t>
                      </a:r>
                      <a:r>
                        <a:rPr kumimoji="1" lang="en-US" altLang="ja-JP" sz="1200" dirty="0">
                          <a:highlight>
                            <a:srgbClr val="FFFF00"/>
                          </a:highlight>
                        </a:rPr>
                        <a:t>Mbps</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highlight>
                            <a:srgbClr val="FFFF00"/>
                          </a:highlight>
                        </a:rPr>
                        <a:t>8.3</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highlight>
                            <a:srgbClr val="FFFF00"/>
                          </a:highlight>
                        </a:rPr>
                        <a:t>3.9</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extLst>
                  <a:ext uri="{0D108BD9-81ED-4DB2-BD59-A6C34878D82A}">
                    <a16:rowId xmlns:a16="http://schemas.microsoft.com/office/drawing/2014/main" val="2619372079"/>
                  </a:ext>
                </a:extLst>
              </a:tr>
              <a:tr h="756000">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B(Rel-16)</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２</a:t>
                      </a:r>
                      <a:r>
                        <a:rPr kumimoji="1" lang="en-US" altLang="ja-JP" sz="1200" dirty="0"/>
                        <a:t>52Mbps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２３０</a:t>
                      </a: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１５</a:t>
                      </a:r>
                      <a:r>
                        <a:rPr kumimoji="1" lang="en-US" altLang="ja-JP" sz="1200" dirty="0"/>
                        <a:t>7Mbps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16</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extLst>
                  <a:ext uri="{0D108BD9-81ED-4DB2-BD59-A6C34878D82A}">
                    <a16:rowId xmlns:a16="http://schemas.microsoft.com/office/drawing/2014/main" val="3055068367"/>
                  </a:ext>
                </a:extLst>
              </a:tr>
              <a:tr h="756000">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C(Rel-15)</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t>２</a:t>
                      </a:r>
                      <a:r>
                        <a:rPr kumimoji="1" lang="en-US" altLang="ja-JP" sz="1200" dirty="0"/>
                        <a:t>46Mbps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t>23.4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t>4</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t>１７３</a:t>
                      </a:r>
                      <a:r>
                        <a:rPr kumimoji="1" lang="en-US" altLang="ja-JP" sz="1200" dirty="0"/>
                        <a:t>Mbps</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23.6</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t>3</a:t>
                      </a:r>
                      <a:endParaRPr kumimoji="1" lang="ja-JP" altLang="en-US" sz="1200" dirty="0"/>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ja-JP" altLang="en-US" sz="1200" dirty="0">
                          <a:highlight>
                            <a:srgbClr val="FFFF00"/>
                          </a:highlight>
                        </a:rPr>
                        <a:t>３</a:t>
                      </a:r>
                      <a:r>
                        <a:rPr kumimoji="1" lang="en-US" altLang="ja-JP" sz="1200" dirty="0">
                          <a:highlight>
                            <a:srgbClr val="FFFF00"/>
                          </a:highlight>
                        </a:rPr>
                        <a:t>7Mbps</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highlight>
                            <a:srgbClr val="FFFF00"/>
                          </a:highlight>
                        </a:rPr>
                        <a:t>8</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BIZ UDPゴシック"/>
                          <a:ea typeface="BIZ UDPゴシック"/>
                        </a:defRPr>
                      </a:lvl1pPr>
                      <a:lvl2pPr marL="457200" algn="l" defTabSz="914400" rtl="0" eaLnBrk="1" latinLnBrk="0" hangingPunct="1">
                        <a:defRPr kumimoji="1" sz="1800" kern="1200">
                          <a:solidFill>
                            <a:schemeClr val="tx1"/>
                          </a:solidFill>
                          <a:latin typeface="BIZ UDPゴシック"/>
                          <a:ea typeface="BIZ UDPゴシック"/>
                        </a:defRPr>
                      </a:lvl2pPr>
                      <a:lvl3pPr marL="914400" algn="l" defTabSz="914400" rtl="0" eaLnBrk="1" latinLnBrk="0" hangingPunct="1">
                        <a:defRPr kumimoji="1" sz="1800" kern="1200">
                          <a:solidFill>
                            <a:schemeClr val="tx1"/>
                          </a:solidFill>
                          <a:latin typeface="BIZ UDPゴシック"/>
                          <a:ea typeface="BIZ UDPゴシック"/>
                        </a:defRPr>
                      </a:lvl3pPr>
                      <a:lvl4pPr marL="1371600" algn="l" defTabSz="914400" rtl="0" eaLnBrk="1" latinLnBrk="0" hangingPunct="1">
                        <a:defRPr kumimoji="1" sz="1800" kern="1200">
                          <a:solidFill>
                            <a:schemeClr val="tx1"/>
                          </a:solidFill>
                          <a:latin typeface="BIZ UDPゴシック"/>
                          <a:ea typeface="BIZ UDPゴシック"/>
                        </a:defRPr>
                      </a:lvl4pPr>
                      <a:lvl5pPr marL="1828800" algn="l" defTabSz="914400" rtl="0" eaLnBrk="1" latinLnBrk="0" hangingPunct="1">
                        <a:defRPr kumimoji="1" sz="1800" kern="1200">
                          <a:solidFill>
                            <a:schemeClr val="tx1"/>
                          </a:solidFill>
                          <a:latin typeface="BIZ UDPゴシック"/>
                          <a:ea typeface="BIZ UDPゴシック"/>
                        </a:defRPr>
                      </a:lvl5pPr>
                      <a:lvl6pPr marL="2286000" algn="l" defTabSz="914400" rtl="0" eaLnBrk="1" latinLnBrk="0" hangingPunct="1">
                        <a:defRPr kumimoji="1" sz="1800" kern="1200">
                          <a:solidFill>
                            <a:schemeClr val="tx1"/>
                          </a:solidFill>
                          <a:latin typeface="BIZ UDPゴシック"/>
                          <a:ea typeface="BIZ UDPゴシック"/>
                        </a:defRPr>
                      </a:lvl6pPr>
                      <a:lvl7pPr marL="2743200" algn="l" defTabSz="914400" rtl="0" eaLnBrk="1" latinLnBrk="0" hangingPunct="1">
                        <a:defRPr kumimoji="1" sz="1800" kern="1200">
                          <a:solidFill>
                            <a:schemeClr val="tx1"/>
                          </a:solidFill>
                          <a:latin typeface="BIZ UDPゴシック"/>
                          <a:ea typeface="BIZ UDPゴシック"/>
                        </a:defRPr>
                      </a:lvl7pPr>
                      <a:lvl8pPr marL="3200400" algn="l" defTabSz="914400" rtl="0" eaLnBrk="1" latinLnBrk="0" hangingPunct="1">
                        <a:defRPr kumimoji="1" sz="1800" kern="1200">
                          <a:solidFill>
                            <a:schemeClr val="tx1"/>
                          </a:solidFill>
                          <a:latin typeface="BIZ UDPゴシック"/>
                          <a:ea typeface="BIZ UDPゴシック"/>
                        </a:defRPr>
                      </a:lvl8pPr>
                      <a:lvl9pPr marL="3657600" algn="l" defTabSz="914400" rtl="0" eaLnBrk="1" latinLnBrk="0" hangingPunct="1">
                        <a:defRPr kumimoji="1" sz="1800" kern="1200">
                          <a:solidFill>
                            <a:schemeClr val="tx1"/>
                          </a:solidFill>
                          <a:latin typeface="BIZ UDPゴシック"/>
                          <a:ea typeface="BIZ UDPゴシック"/>
                        </a:defRPr>
                      </a:lvl9pPr>
                    </a:lstStyle>
                    <a:p>
                      <a:pPr algn="ctr"/>
                      <a:r>
                        <a:rPr kumimoji="1" lang="en-US" altLang="ja-JP" sz="1200" dirty="0">
                          <a:highlight>
                            <a:srgbClr val="FFFF00"/>
                          </a:highlight>
                        </a:rPr>
                        <a:t>2.8</a:t>
                      </a:r>
                      <a:endParaRPr kumimoji="1" lang="ja-JP" altLang="en-US" sz="1200" dirty="0">
                        <a:highlight>
                          <a:srgbClr val="FFFF00"/>
                        </a:highlight>
                      </a:endParaRPr>
                    </a:p>
                  </a:txBody>
                  <a:tcPr anchor="ctr">
                    <a:lnL w="12700" cmpd="sng">
                      <a:solidFill>
                        <a:srgbClr val="002060"/>
                      </a:solidFill>
                    </a:lnL>
                    <a:lnR w="12700" cmpd="sng">
                      <a:solidFill>
                        <a:srgbClr val="002060"/>
                      </a:solidFill>
                    </a:lnR>
                    <a:lnT w="12700" cmpd="sng">
                      <a:solidFill>
                        <a:srgbClr val="002060"/>
                      </a:solidFill>
                    </a:lnT>
                    <a:lnB w="12700" cmpd="sng">
                      <a:solidFill>
                        <a:srgbClr val="002060"/>
                      </a:solidFill>
                    </a:lnB>
                    <a:lnTlToBr w="12700" cmpd="sng">
                      <a:noFill/>
                      <a:prstDash val="solid"/>
                    </a:lnTlToBr>
                    <a:lnBlToTr w="12700" cmpd="sng">
                      <a:noFill/>
                      <a:prstDash val="solid"/>
                    </a:lnBlToTr>
                    <a:noFill/>
                  </a:tcPr>
                </a:tc>
                <a:extLst>
                  <a:ext uri="{0D108BD9-81ED-4DB2-BD59-A6C34878D82A}">
                    <a16:rowId xmlns:a16="http://schemas.microsoft.com/office/drawing/2014/main" val="2871279914"/>
                  </a:ext>
                </a:extLst>
              </a:tr>
            </a:tbl>
          </a:graphicData>
        </a:graphic>
      </p:graphicFrame>
      <p:grpSp>
        <p:nvGrpSpPr>
          <p:cNvPr id="5" name="グループ化 4">
            <a:extLst>
              <a:ext uri="{FF2B5EF4-FFF2-40B4-BE49-F238E27FC236}">
                <a16:creationId xmlns:a16="http://schemas.microsoft.com/office/drawing/2014/main" id="{97861340-A7C5-C422-B33F-4D94CE06526F}"/>
              </a:ext>
            </a:extLst>
          </p:cNvPr>
          <p:cNvGrpSpPr/>
          <p:nvPr/>
        </p:nvGrpSpPr>
        <p:grpSpPr>
          <a:xfrm>
            <a:off x="8662864" y="4313936"/>
            <a:ext cx="3247484" cy="1531878"/>
            <a:chOff x="1416395" y="3543268"/>
            <a:chExt cx="4577490" cy="2415211"/>
          </a:xfrm>
        </p:grpSpPr>
        <p:sp>
          <p:nvSpPr>
            <p:cNvPr id="6" name="部分円 5">
              <a:extLst>
                <a:ext uri="{FF2B5EF4-FFF2-40B4-BE49-F238E27FC236}">
                  <a16:creationId xmlns:a16="http://schemas.microsoft.com/office/drawing/2014/main" id="{D0568FAF-962F-CD29-80D6-D6B63CD370EC}"/>
                </a:ext>
              </a:extLst>
            </p:cNvPr>
            <p:cNvSpPr/>
            <p:nvPr/>
          </p:nvSpPr>
          <p:spPr>
            <a:xfrm>
              <a:off x="1416395" y="3543268"/>
              <a:ext cx="4536000" cy="2376000"/>
            </a:xfrm>
            <a:prstGeom prst="pie">
              <a:avLst>
                <a:gd name="adj1" fmla="val 11546927"/>
                <a:gd name="adj2" fmla="val 20907926"/>
              </a:avLst>
            </a:prstGeom>
            <a:solidFill>
              <a:srgbClr val="92D05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7" name="部分円 6">
              <a:extLst>
                <a:ext uri="{FF2B5EF4-FFF2-40B4-BE49-F238E27FC236}">
                  <a16:creationId xmlns:a16="http://schemas.microsoft.com/office/drawing/2014/main" id="{03BDE26C-443B-5685-708E-F95C436B6EE2}"/>
                </a:ext>
              </a:extLst>
            </p:cNvPr>
            <p:cNvSpPr/>
            <p:nvPr/>
          </p:nvSpPr>
          <p:spPr>
            <a:xfrm>
              <a:off x="1416395" y="3582479"/>
              <a:ext cx="4536000" cy="2376000"/>
            </a:xfrm>
            <a:prstGeom prst="pie">
              <a:avLst>
                <a:gd name="adj1" fmla="val 5438226"/>
                <a:gd name="adj2" fmla="val 11549882"/>
              </a:avLst>
            </a:prstGeom>
            <a:solidFill>
              <a:srgbClr val="0070C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8" name="部分円 7">
              <a:extLst>
                <a:ext uri="{FF2B5EF4-FFF2-40B4-BE49-F238E27FC236}">
                  <a16:creationId xmlns:a16="http://schemas.microsoft.com/office/drawing/2014/main" id="{CF064751-8986-90D9-7B2F-EC9E5DD72796}"/>
                </a:ext>
              </a:extLst>
            </p:cNvPr>
            <p:cNvSpPr/>
            <p:nvPr/>
          </p:nvSpPr>
          <p:spPr>
            <a:xfrm>
              <a:off x="1457885" y="3576619"/>
              <a:ext cx="4536000" cy="2376000"/>
            </a:xfrm>
            <a:prstGeom prst="pie">
              <a:avLst>
                <a:gd name="adj1" fmla="val 20928375"/>
                <a:gd name="adj2" fmla="val 5394335"/>
              </a:avLst>
            </a:prstGeom>
            <a:solidFill>
              <a:srgbClr val="F2723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9" name="フリーフォーム 37">
              <a:extLst>
                <a:ext uri="{FF2B5EF4-FFF2-40B4-BE49-F238E27FC236}">
                  <a16:creationId xmlns:a16="http://schemas.microsoft.com/office/drawing/2014/main" id="{C2F88FB6-0820-3D39-BE31-ABBDD3527553}"/>
                </a:ext>
              </a:extLst>
            </p:cNvPr>
            <p:cNvSpPr>
              <a:spLocks noChangeAspect="1"/>
            </p:cNvSpPr>
            <p:nvPr/>
          </p:nvSpPr>
          <p:spPr>
            <a:xfrm>
              <a:off x="3393767" y="3620305"/>
              <a:ext cx="581256" cy="1346610"/>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a:ln>
                  <a:noFill/>
                </a:ln>
                <a:solidFill>
                  <a:srgbClr val="FFFFFF"/>
                </a:solidFill>
                <a:effectLst/>
                <a:uLnTx/>
                <a:uFillTx/>
                <a:latin typeface="Calibri" panose="020F0502020204030204" pitchFamily="34" charset="0"/>
                <a:ea typeface="Meiryo UI" panose="020B0604030504040204" pitchFamily="50" charset="-128"/>
                <a:cs typeface="Calibri" panose="020F0502020204030204" pitchFamily="34" charset="0"/>
              </a:endParaRPr>
            </a:p>
          </p:txBody>
        </p:sp>
        <p:sp>
          <p:nvSpPr>
            <p:cNvPr id="10" name="テキスト ボックス 9">
              <a:extLst>
                <a:ext uri="{FF2B5EF4-FFF2-40B4-BE49-F238E27FC236}">
                  <a16:creationId xmlns:a16="http://schemas.microsoft.com/office/drawing/2014/main" id="{6B0D873C-DCCE-B311-57DB-BB6CC451BE96}"/>
                </a:ext>
              </a:extLst>
            </p:cNvPr>
            <p:cNvSpPr txBox="1"/>
            <p:nvPr/>
          </p:nvSpPr>
          <p:spPr>
            <a:xfrm>
              <a:off x="1628937" y="3936895"/>
              <a:ext cx="1703802" cy="58230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rPr>
                <a:t>mod3=1</a:t>
              </a: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11" name="テキスト ボックス 10">
              <a:extLst>
                <a:ext uri="{FF2B5EF4-FFF2-40B4-BE49-F238E27FC236}">
                  <a16:creationId xmlns:a16="http://schemas.microsoft.com/office/drawing/2014/main" id="{763D843A-B74A-25C1-C91E-5D1C2ED85B34}"/>
                </a:ext>
              </a:extLst>
            </p:cNvPr>
            <p:cNvSpPr txBox="1"/>
            <p:nvPr/>
          </p:nvSpPr>
          <p:spPr>
            <a:xfrm>
              <a:off x="1980593" y="5374161"/>
              <a:ext cx="1703802" cy="58230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rPr>
                <a:t>mod3=2</a:t>
              </a: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12" name="テキスト ボックス 11">
              <a:extLst>
                <a:ext uri="{FF2B5EF4-FFF2-40B4-BE49-F238E27FC236}">
                  <a16:creationId xmlns:a16="http://schemas.microsoft.com/office/drawing/2014/main" id="{28CBC707-9BEC-8559-3FA4-E8185D71EFF6}"/>
                </a:ext>
              </a:extLst>
            </p:cNvPr>
            <p:cNvSpPr txBox="1"/>
            <p:nvPr/>
          </p:nvSpPr>
          <p:spPr>
            <a:xfrm>
              <a:off x="4148336" y="4776740"/>
              <a:ext cx="1804060" cy="58230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rPr>
                <a:t>mod3=0</a:t>
              </a: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grpSp>
      <p:sp>
        <p:nvSpPr>
          <p:cNvPr id="13" name="楕円 12">
            <a:extLst>
              <a:ext uri="{FF2B5EF4-FFF2-40B4-BE49-F238E27FC236}">
                <a16:creationId xmlns:a16="http://schemas.microsoft.com/office/drawing/2014/main" id="{989CE0CE-9200-54BE-72DA-79838FD78673}"/>
              </a:ext>
            </a:extLst>
          </p:cNvPr>
          <p:cNvSpPr/>
          <p:nvPr/>
        </p:nvSpPr>
        <p:spPr>
          <a:xfrm rot="20812235">
            <a:off x="10347294" y="4802439"/>
            <a:ext cx="1462236" cy="337867"/>
          </a:xfrm>
          <a:prstGeom prst="ellipse">
            <a:avLst/>
          </a:prstGeom>
          <a:solidFill>
            <a:srgbClr val="FF0000">
              <a:alpha val="50000"/>
            </a:srgbClr>
          </a:solidFill>
          <a:ln w="19050" cap="flat" cmpd="sng" algn="ctr">
            <a:solidFill>
              <a:srgbClr val="FF0000"/>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FFFFFF"/>
              </a:solidFill>
              <a:effectLst/>
              <a:uLnTx/>
              <a:uFillTx/>
              <a:latin typeface="Calibri" panose="020F0502020204030204" pitchFamily="34" charset="0"/>
              <a:ea typeface="BIZ UDPゴシック"/>
              <a:cs typeface="Calibri" panose="020F0502020204030204" pitchFamily="34" charset="0"/>
            </a:endParaRPr>
          </a:p>
        </p:txBody>
      </p:sp>
      <p:sp>
        <p:nvSpPr>
          <p:cNvPr id="14" name="テキスト ボックス 13">
            <a:extLst>
              <a:ext uri="{FF2B5EF4-FFF2-40B4-BE49-F238E27FC236}">
                <a16:creationId xmlns:a16="http://schemas.microsoft.com/office/drawing/2014/main" id="{4D2ECB6A-C62A-EEC2-9B2D-27D30491BEF1}"/>
              </a:ext>
            </a:extLst>
          </p:cNvPr>
          <p:cNvSpPr txBox="1"/>
          <p:nvPr/>
        </p:nvSpPr>
        <p:spPr>
          <a:xfrm>
            <a:off x="10761825" y="4387965"/>
            <a:ext cx="1252138" cy="646331"/>
          </a:xfrm>
          <a:prstGeom prst="rect">
            <a:avLst/>
          </a:prstGeom>
          <a:noFill/>
        </p:spPr>
        <p:txBody>
          <a:bodyPr wrap="none" rtlCol="0">
            <a:spAutoFit/>
          </a:bodyPr>
          <a:lstStyle/>
          <a:p>
            <a:r>
              <a:rPr lang="en-US" altLang="ja-JP" dirty="0">
                <a:solidFill>
                  <a:srgbClr val="C00000"/>
                </a:solidFill>
                <a:latin typeface="Calibri" panose="020F0502020204030204" pitchFamily="34" charset="0"/>
                <a:ea typeface="BIZ UDPゴシック"/>
                <a:cs typeface="Calibri" panose="020F0502020204030204" pitchFamily="34" charset="0"/>
              </a:rPr>
              <a:t>Mod3</a:t>
            </a:r>
          </a:p>
          <a:p>
            <a:r>
              <a:rPr lang="en-US" altLang="ja-JP" dirty="0">
                <a:solidFill>
                  <a:srgbClr val="C00000"/>
                </a:solidFill>
                <a:latin typeface="Calibri" panose="020F0502020204030204" pitchFamily="34" charset="0"/>
                <a:ea typeface="BIZ UDPゴシック"/>
                <a:cs typeface="Calibri" panose="020F0502020204030204" pitchFamily="34" charset="0"/>
              </a:rPr>
              <a:t>unmatched</a:t>
            </a:r>
            <a:endParaRPr lang="ja-JP" altLang="en-US" dirty="0">
              <a:solidFill>
                <a:srgbClr val="C00000"/>
              </a:solidFill>
              <a:latin typeface="Calibri" panose="020F0502020204030204" pitchFamily="34" charset="0"/>
              <a:ea typeface="BIZ UDPゴシック"/>
              <a:cs typeface="Calibri" panose="020F0502020204030204" pitchFamily="34" charset="0"/>
            </a:endParaRPr>
          </a:p>
        </p:txBody>
      </p:sp>
      <p:sp>
        <p:nvSpPr>
          <p:cNvPr id="15" name="テキスト ボックス 14">
            <a:extLst>
              <a:ext uri="{FF2B5EF4-FFF2-40B4-BE49-F238E27FC236}">
                <a16:creationId xmlns:a16="http://schemas.microsoft.com/office/drawing/2014/main" id="{A7931369-55DC-F259-2019-E69456DA2036}"/>
              </a:ext>
            </a:extLst>
          </p:cNvPr>
          <p:cNvSpPr txBox="1"/>
          <p:nvPr/>
        </p:nvSpPr>
        <p:spPr>
          <a:xfrm>
            <a:off x="311087" y="5696966"/>
            <a:ext cx="5119024" cy="830997"/>
          </a:xfrm>
          <a:prstGeom prst="rect">
            <a:avLst/>
          </a:prstGeom>
          <a:noFill/>
        </p:spPr>
        <p:txBody>
          <a:bodyPr wrap="square" rtlCol="0">
            <a:spAutoFit/>
          </a:bodyPr>
          <a:lstStyle/>
          <a:p>
            <a:r>
              <a:rPr lang="en-US" altLang="ja-JP" sz="1600" dirty="0">
                <a:solidFill>
                  <a:srgbClr val="002060"/>
                </a:solidFill>
                <a:latin typeface="Calibri" panose="020F0502020204030204" pitchFamily="34" charset="0"/>
                <a:ea typeface="BIZ UDPゴシック"/>
                <a:cs typeface="Calibri" panose="020F0502020204030204" pitchFamily="34" charset="0"/>
              </a:rPr>
              <a:t>Band</a:t>
            </a:r>
            <a:r>
              <a:rPr lang="ja-JP" altLang="en-US" sz="1600" dirty="0">
                <a:solidFill>
                  <a:srgbClr val="002060"/>
                </a:solidFill>
                <a:latin typeface="Calibri" panose="020F0502020204030204" pitchFamily="34" charset="0"/>
                <a:ea typeface="BIZ UDPゴシック"/>
                <a:cs typeface="Calibri" panose="020F0502020204030204" pitchFamily="34" charset="0"/>
              </a:rPr>
              <a:t>：</a:t>
            </a:r>
            <a:r>
              <a:rPr lang="en-US" altLang="ja-JP" sz="1600" dirty="0">
                <a:solidFill>
                  <a:srgbClr val="002060"/>
                </a:solidFill>
                <a:latin typeface="Calibri" panose="020F0502020204030204" pitchFamily="34" charset="0"/>
                <a:ea typeface="BIZ UDPゴシック"/>
                <a:cs typeface="Calibri" panose="020F0502020204030204" pitchFamily="34" charset="0"/>
              </a:rPr>
              <a:t>n3(DSS</a:t>
            </a:r>
            <a:r>
              <a:rPr lang="ja-JP" altLang="en-US" sz="1600" dirty="0">
                <a:solidFill>
                  <a:srgbClr val="002060"/>
                </a:solidFill>
                <a:latin typeface="Calibri" panose="020F0502020204030204" pitchFamily="34" charset="0"/>
                <a:ea typeface="BIZ UDPゴシック"/>
                <a:cs typeface="Calibri" panose="020F0502020204030204" pitchFamily="34" charset="0"/>
              </a:rPr>
              <a:t> </a:t>
            </a:r>
            <a:r>
              <a:rPr lang="en-US" altLang="ja-JP" sz="1600" dirty="0">
                <a:solidFill>
                  <a:srgbClr val="002060"/>
                </a:solidFill>
                <a:latin typeface="Calibri" panose="020F0502020204030204" pitchFamily="34" charset="0"/>
                <a:ea typeface="BIZ UDPゴシック"/>
                <a:cs typeface="Calibri" panose="020F0502020204030204" pitchFamily="34" charset="0"/>
              </a:rPr>
              <a:t>with CRS-RM) BW 20M SCS 15MHz 4T4R</a:t>
            </a:r>
          </a:p>
          <a:p>
            <a:r>
              <a:rPr lang="en-US" altLang="ja-JP" sz="1600" dirty="0">
                <a:solidFill>
                  <a:srgbClr val="002060"/>
                </a:solidFill>
                <a:latin typeface="Calibri" panose="020F0502020204030204" pitchFamily="34" charset="0"/>
                <a:ea typeface="BIZ UDPゴシック"/>
                <a:cs typeface="Calibri" panose="020F0502020204030204" pitchFamily="34" charset="0"/>
              </a:rPr>
              <a:t>Serving: n3 SS-RSRP-80dBm</a:t>
            </a:r>
          </a:p>
          <a:p>
            <a:r>
              <a:rPr lang="en-US" altLang="ja-JP" sz="1600" dirty="0">
                <a:solidFill>
                  <a:srgbClr val="002060"/>
                </a:solidFill>
                <a:latin typeface="Calibri" panose="020F0502020204030204" pitchFamily="34" charset="0"/>
                <a:ea typeface="BIZ UDPゴシック"/>
                <a:cs typeface="Calibri" panose="020F0502020204030204" pitchFamily="34" charset="0"/>
              </a:rPr>
              <a:t>Neighbor: B3 RSRP-80dBm(non load)</a:t>
            </a:r>
          </a:p>
        </p:txBody>
      </p:sp>
      <p:grpSp>
        <p:nvGrpSpPr>
          <p:cNvPr id="16" name="グループ化 15">
            <a:extLst>
              <a:ext uri="{FF2B5EF4-FFF2-40B4-BE49-F238E27FC236}">
                <a16:creationId xmlns:a16="http://schemas.microsoft.com/office/drawing/2014/main" id="{F3DFF340-B6D1-F764-CAFF-290296936494}"/>
              </a:ext>
            </a:extLst>
          </p:cNvPr>
          <p:cNvGrpSpPr/>
          <p:nvPr/>
        </p:nvGrpSpPr>
        <p:grpSpPr>
          <a:xfrm rot="10800000">
            <a:off x="8648146" y="2665376"/>
            <a:ext cx="3247484" cy="1531878"/>
            <a:chOff x="1416394" y="3543270"/>
            <a:chExt cx="4577490" cy="2415213"/>
          </a:xfrm>
        </p:grpSpPr>
        <p:sp>
          <p:nvSpPr>
            <p:cNvPr id="17" name="部分円 16">
              <a:extLst>
                <a:ext uri="{FF2B5EF4-FFF2-40B4-BE49-F238E27FC236}">
                  <a16:creationId xmlns:a16="http://schemas.microsoft.com/office/drawing/2014/main" id="{07647A6B-6766-5909-A414-0BFEC3832777}"/>
                </a:ext>
              </a:extLst>
            </p:cNvPr>
            <p:cNvSpPr/>
            <p:nvPr/>
          </p:nvSpPr>
          <p:spPr>
            <a:xfrm>
              <a:off x="1416394" y="3543270"/>
              <a:ext cx="4536000" cy="2376003"/>
            </a:xfrm>
            <a:prstGeom prst="pie">
              <a:avLst>
                <a:gd name="adj1" fmla="val 11546927"/>
                <a:gd name="adj2" fmla="val 20907926"/>
              </a:avLst>
            </a:prstGeom>
            <a:solidFill>
              <a:srgbClr val="92D05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18" name="部分円 17">
              <a:extLst>
                <a:ext uri="{FF2B5EF4-FFF2-40B4-BE49-F238E27FC236}">
                  <a16:creationId xmlns:a16="http://schemas.microsoft.com/office/drawing/2014/main" id="{CEAD9E3A-4D54-8FB6-0DF9-B6DBE669825C}"/>
                </a:ext>
              </a:extLst>
            </p:cNvPr>
            <p:cNvSpPr/>
            <p:nvPr/>
          </p:nvSpPr>
          <p:spPr>
            <a:xfrm>
              <a:off x="1416394" y="3582481"/>
              <a:ext cx="4536000" cy="2376002"/>
            </a:xfrm>
            <a:prstGeom prst="pie">
              <a:avLst>
                <a:gd name="adj1" fmla="val 5438226"/>
                <a:gd name="adj2" fmla="val 11549882"/>
              </a:avLst>
            </a:prstGeom>
            <a:solidFill>
              <a:srgbClr val="0070C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19" name="部分円 18">
              <a:extLst>
                <a:ext uri="{FF2B5EF4-FFF2-40B4-BE49-F238E27FC236}">
                  <a16:creationId xmlns:a16="http://schemas.microsoft.com/office/drawing/2014/main" id="{89AA88F8-5BD6-BB97-DB8E-79FE5ABBFBCF}"/>
                </a:ext>
              </a:extLst>
            </p:cNvPr>
            <p:cNvSpPr/>
            <p:nvPr/>
          </p:nvSpPr>
          <p:spPr>
            <a:xfrm>
              <a:off x="1457884" y="3576621"/>
              <a:ext cx="4536000" cy="2376002"/>
            </a:xfrm>
            <a:prstGeom prst="pie">
              <a:avLst>
                <a:gd name="adj1" fmla="val 20928375"/>
                <a:gd name="adj2" fmla="val 5394335"/>
              </a:avLst>
            </a:prstGeom>
            <a:solidFill>
              <a:srgbClr val="F27230">
                <a:alpha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20" name="フリーフォーム 37">
              <a:extLst>
                <a:ext uri="{FF2B5EF4-FFF2-40B4-BE49-F238E27FC236}">
                  <a16:creationId xmlns:a16="http://schemas.microsoft.com/office/drawing/2014/main" id="{F8B90615-6328-CC35-B243-DC8F7EF016F6}"/>
                </a:ext>
              </a:extLst>
            </p:cNvPr>
            <p:cNvSpPr>
              <a:spLocks noChangeAspect="1"/>
            </p:cNvSpPr>
            <p:nvPr/>
          </p:nvSpPr>
          <p:spPr>
            <a:xfrm rot="10800000">
              <a:off x="3411437" y="4121585"/>
              <a:ext cx="581256" cy="1346611"/>
            </a:xfrm>
            <a:custGeom>
              <a:avLst/>
              <a:gdLst>
                <a:gd name="connsiteX0" fmla="*/ 1344584 w 1817148"/>
                <a:gd name="connsiteY0" fmla="*/ 2822896 h 4209830"/>
                <a:gd name="connsiteX1" fmla="*/ 980944 w 1817148"/>
                <a:gd name="connsiteY1" fmla="*/ 3077305 h 4209830"/>
                <a:gd name="connsiteX2" fmla="*/ 980945 w 1817148"/>
                <a:gd name="connsiteY2" fmla="*/ 3671873 h 4209830"/>
                <a:gd name="connsiteX3" fmla="*/ 1524539 w 1817148"/>
                <a:gd name="connsiteY3" fmla="*/ 3345523 h 4209830"/>
                <a:gd name="connsiteX4" fmla="*/ 468607 w 1817148"/>
                <a:gd name="connsiteY4" fmla="*/ 2819224 h 4209830"/>
                <a:gd name="connsiteX5" fmla="*/ 288529 w 1817148"/>
                <a:gd name="connsiteY5" fmla="*/ 3342208 h 4209830"/>
                <a:gd name="connsiteX6" fmla="*/ 836929 w 1817148"/>
                <a:gd name="connsiteY6" fmla="*/ 3671719 h 4209830"/>
                <a:gd name="connsiteX7" fmla="*/ 836928 w 1817148"/>
                <a:gd name="connsiteY7" fmla="*/ 3077125 h 4209830"/>
                <a:gd name="connsiteX8" fmla="*/ 1122438 w 1817148"/>
                <a:gd name="connsiteY8" fmla="*/ 2177736 h 4209830"/>
                <a:gd name="connsiteX9" fmla="*/ 980944 w 1817148"/>
                <a:gd name="connsiteY9" fmla="*/ 2305030 h 4209830"/>
                <a:gd name="connsiteX10" fmla="*/ 980945 w 1817148"/>
                <a:gd name="connsiteY10" fmla="*/ 2901493 h 4209830"/>
                <a:gd name="connsiteX11" fmla="*/ 1295799 w 1817148"/>
                <a:gd name="connsiteY11" fmla="*/ 2681215 h 4209830"/>
                <a:gd name="connsiteX12" fmla="*/ 690985 w 1817148"/>
                <a:gd name="connsiteY12" fmla="*/ 2173391 h 4209830"/>
                <a:gd name="connsiteX13" fmla="*/ 517383 w 1817148"/>
                <a:gd name="connsiteY13" fmla="*/ 2677567 h 4209830"/>
                <a:gd name="connsiteX14" fmla="*/ 836928 w 1817148"/>
                <a:gd name="connsiteY14" fmla="*/ 2901313 h 4209830"/>
                <a:gd name="connsiteX15" fmla="*/ 836927 w 1817148"/>
                <a:gd name="connsiteY15" fmla="*/ 2304798 h 4209830"/>
                <a:gd name="connsiteX16" fmla="*/ 980944 w 1817148"/>
                <a:gd name="connsiteY16" fmla="*/ 1766810 h 4209830"/>
                <a:gd name="connsiteX17" fmla="*/ 980944 w 1817148"/>
                <a:gd name="connsiteY17" fmla="*/ 2111237 h 4209830"/>
                <a:gd name="connsiteX18" fmla="*/ 1071491 w 1817148"/>
                <a:gd name="connsiteY18" fmla="*/ 2029777 h 4209830"/>
                <a:gd name="connsiteX19" fmla="*/ 836928 w 1817148"/>
                <a:gd name="connsiteY19" fmla="*/ 1749542 h 4209830"/>
                <a:gd name="connsiteX20" fmla="*/ 741922 w 1817148"/>
                <a:gd name="connsiteY20" fmla="*/ 2025461 h 4209830"/>
                <a:gd name="connsiteX21" fmla="*/ 836928 w 1817148"/>
                <a:gd name="connsiteY21" fmla="*/ 2111005 h 4209830"/>
                <a:gd name="connsiteX22" fmla="*/ 908574 w 1817148"/>
                <a:gd name="connsiteY22" fmla="*/ 838831 h 4209830"/>
                <a:gd name="connsiteX23" fmla="*/ 835782 w 1817148"/>
                <a:gd name="connsiteY23" fmla="*/ 911623 h 4209830"/>
                <a:gd name="connsiteX24" fmla="*/ 908574 w 1817148"/>
                <a:gd name="connsiteY24" fmla="*/ 984415 h 4209830"/>
                <a:gd name="connsiteX25" fmla="*/ 981366 w 1817148"/>
                <a:gd name="connsiteY25" fmla="*/ 911623 h 4209830"/>
                <a:gd name="connsiteX26" fmla="*/ 908574 w 1817148"/>
                <a:gd name="connsiteY26" fmla="*/ 838831 h 4209830"/>
                <a:gd name="connsiteX27" fmla="*/ 911060 w 1817148"/>
                <a:gd name="connsiteY27" fmla="*/ 714738 h 4209830"/>
                <a:gd name="connsiteX28" fmla="*/ 1107945 w 1817148"/>
                <a:gd name="connsiteY28" fmla="*/ 911623 h 4209830"/>
                <a:gd name="connsiteX29" fmla="*/ 987697 w 1817148"/>
                <a:gd name="connsiteY29" fmla="*/ 1093036 h 4209830"/>
                <a:gd name="connsiteX30" fmla="*/ 980943 w 1817148"/>
                <a:gd name="connsiteY30" fmla="*/ 1094400 h 4209830"/>
                <a:gd name="connsiteX31" fmla="*/ 980944 w 1817148"/>
                <a:gd name="connsiteY31" fmla="*/ 1331823 h 4209830"/>
                <a:gd name="connsiteX32" fmla="*/ 987079 w 1817148"/>
                <a:gd name="connsiteY32" fmla="*/ 1342274 h 4209830"/>
                <a:gd name="connsiteX33" fmla="*/ 1795785 w 1817148"/>
                <a:gd name="connsiteY33" fmla="*/ 3690927 h 4209830"/>
                <a:gd name="connsiteX34" fmla="*/ 1751144 w 1817148"/>
                <a:gd name="connsiteY34" fmla="*/ 3782455 h 4209830"/>
                <a:gd name="connsiteX35" fmla="*/ 1659615 w 1817148"/>
                <a:gd name="connsiteY35" fmla="*/ 3737814 h 4209830"/>
                <a:gd name="connsiteX36" fmla="*/ 1572480 w 1817148"/>
                <a:gd name="connsiteY36" fmla="*/ 3484754 h 4209830"/>
                <a:gd name="connsiteX37" fmla="*/ 980945 w 1817148"/>
                <a:gd name="connsiteY37" fmla="*/ 3839887 h 4209830"/>
                <a:gd name="connsiteX38" fmla="*/ 980944 w 1817148"/>
                <a:gd name="connsiteY38" fmla="*/ 4137822 h 4209830"/>
                <a:gd name="connsiteX39" fmla="*/ 908936 w 1817148"/>
                <a:gd name="connsiteY39" fmla="*/ 4209830 h 4209830"/>
                <a:gd name="connsiteX40" fmla="*/ 836928 w 1817148"/>
                <a:gd name="connsiteY40" fmla="*/ 4137822 h 4209830"/>
                <a:gd name="connsiteX41" fmla="*/ 836928 w 1817148"/>
                <a:gd name="connsiteY41" fmla="*/ 3839733 h 4209830"/>
                <a:gd name="connsiteX42" fmla="*/ 240595 w 1817148"/>
                <a:gd name="connsiteY42" fmla="*/ 3481420 h 4209830"/>
                <a:gd name="connsiteX43" fmla="*/ 152311 w 1817148"/>
                <a:gd name="connsiteY43" fmla="*/ 3737815 h 4209830"/>
                <a:gd name="connsiteX44" fmla="*/ 60782 w 1817148"/>
                <a:gd name="connsiteY44" fmla="*/ 3782456 h 4209830"/>
                <a:gd name="connsiteX45" fmla="*/ 16141 w 1817148"/>
                <a:gd name="connsiteY45" fmla="*/ 3690928 h 4209830"/>
                <a:gd name="connsiteX46" fmla="*/ 824847 w 1817148"/>
                <a:gd name="connsiteY46" fmla="*/ 1342275 h 4209830"/>
                <a:gd name="connsiteX47" fmla="*/ 836928 w 1817148"/>
                <a:gd name="connsiteY47" fmla="*/ 1321694 h 4209830"/>
                <a:gd name="connsiteX48" fmla="*/ 836928 w 1817148"/>
                <a:gd name="connsiteY48" fmla="*/ 1093542 h 4209830"/>
                <a:gd name="connsiteX49" fmla="*/ 834424 w 1817148"/>
                <a:gd name="connsiteY49" fmla="*/ 1093036 h 4209830"/>
                <a:gd name="connsiteX50" fmla="*/ 714175 w 1817148"/>
                <a:gd name="connsiteY50" fmla="*/ 911623 h 4209830"/>
                <a:gd name="connsiteX51" fmla="*/ 911060 w 1817148"/>
                <a:gd name="connsiteY51" fmla="*/ 714738 h 4209830"/>
                <a:gd name="connsiteX52" fmla="*/ 908574 w 1817148"/>
                <a:gd name="connsiteY52" fmla="*/ 356126 h 4209830"/>
                <a:gd name="connsiteX53" fmla="*/ 1461022 w 1817148"/>
                <a:gd name="connsiteY53" fmla="*/ 908574 h 4209830"/>
                <a:gd name="connsiteX54" fmla="*/ 1217453 w 1817148"/>
                <a:gd name="connsiteY54" fmla="*/ 1366673 h 4209830"/>
                <a:gd name="connsiteX55" fmla="*/ 1163420 w 1817148"/>
                <a:gd name="connsiteY55" fmla="*/ 1396001 h 4209830"/>
                <a:gd name="connsiteX56" fmla="*/ 1125663 w 1817148"/>
                <a:gd name="connsiteY56" fmla="*/ 1250668 h 4209830"/>
                <a:gd name="connsiteX57" fmla="*/ 1137739 w 1817148"/>
                <a:gd name="connsiteY57" fmla="*/ 1244113 h 4209830"/>
                <a:gd name="connsiteX58" fmla="*/ 1318449 w 1817148"/>
                <a:gd name="connsiteY58" fmla="*/ 904238 h 4209830"/>
                <a:gd name="connsiteX59" fmla="*/ 908574 w 1817148"/>
                <a:gd name="connsiteY59" fmla="*/ 494363 h 4209830"/>
                <a:gd name="connsiteX60" fmla="*/ 498699 w 1817148"/>
                <a:gd name="connsiteY60" fmla="*/ 904238 h 4209830"/>
                <a:gd name="connsiteX61" fmla="*/ 679409 w 1817148"/>
                <a:gd name="connsiteY61" fmla="*/ 1244113 h 4209830"/>
                <a:gd name="connsiteX62" fmla="*/ 691485 w 1817148"/>
                <a:gd name="connsiteY62" fmla="*/ 1250668 h 4209830"/>
                <a:gd name="connsiteX63" fmla="*/ 653728 w 1817148"/>
                <a:gd name="connsiteY63" fmla="*/ 1396001 h 4209830"/>
                <a:gd name="connsiteX64" fmla="*/ 599695 w 1817148"/>
                <a:gd name="connsiteY64" fmla="*/ 1366673 h 4209830"/>
                <a:gd name="connsiteX65" fmla="*/ 356126 w 1817148"/>
                <a:gd name="connsiteY65" fmla="*/ 908574 h 4209830"/>
                <a:gd name="connsiteX66" fmla="*/ 908574 w 1817148"/>
                <a:gd name="connsiteY66" fmla="*/ 356126 h 4209830"/>
                <a:gd name="connsiteX67" fmla="*/ 908574 w 1817148"/>
                <a:gd name="connsiteY67" fmla="*/ 0 h 4209830"/>
                <a:gd name="connsiteX68" fmla="*/ 1817148 w 1817148"/>
                <a:gd name="connsiteY68" fmla="*/ 908574 h 4209830"/>
                <a:gd name="connsiteX69" fmla="*/ 1262232 w 1817148"/>
                <a:gd name="connsiteY69" fmla="*/ 1745748 h 4209830"/>
                <a:gd name="connsiteX70" fmla="*/ 1254877 w 1817148"/>
                <a:gd name="connsiteY70" fmla="*/ 1748031 h 4209830"/>
                <a:gd name="connsiteX71" fmla="*/ 1218800 w 1817148"/>
                <a:gd name="connsiteY71" fmla="*/ 1609165 h 4209830"/>
                <a:gd name="connsiteX72" fmla="*/ 1337511 w 1817148"/>
                <a:gd name="connsiteY72" fmla="*/ 1544731 h 4209830"/>
                <a:gd name="connsiteX73" fmla="*/ 1675753 w 1817148"/>
                <a:gd name="connsiteY73" fmla="*/ 908574 h 4209830"/>
                <a:gd name="connsiteX74" fmla="*/ 908574 w 1817148"/>
                <a:gd name="connsiteY74" fmla="*/ 141395 h 4209830"/>
                <a:gd name="connsiteX75" fmla="*/ 141395 w 1817148"/>
                <a:gd name="connsiteY75" fmla="*/ 908574 h 4209830"/>
                <a:gd name="connsiteX76" fmla="*/ 479637 w 1817148"/>
                <a:gd name="connsiteY76" fmla="*/ 1544731 h 4209830"/>
                <a:gd name="connsiteX77" fmla="*/ 598348 w 1817148"/>
                <a:gd name="connsiteY77" fmla="*/ 1609165 h 4209830"/>
                <a:gd name="connsiteX78" fmla="*/ 562271 w 1817148"/>
                <a:gd name="connsiteY78" fmla="*/ 1748031 h 4209830"/>
                <a:gd name="connsiteX79" fmla="*/ 554916 w 1817148"/>
                <a:gd name="connsiteY79" fmla="*/ 1745748 h 4209830"/>
                <a:gd name="connsiteX80" fmla="*/ 0 w 1817148"/>
                <a:gd name="connsiteY80" fmla="*/ 908574 h 4209830"/>
                <a:gd name="connsiteX81" fmla="*/ 908574 w 1817148"/>
                <a:gd name="connsiteY81" fmla="*/ 0 h 4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817148" h="4209830">
                  <a:moveTo>
                    <a:pt x="1344584" y="2822896"/>
                  </a:moveTo>
                  <a:lnTo>
                    <a:pt x="980944" y="3077305"/>
                  </a:lnTo>
                  <a:lnTo>
                    <a:pt x="980945" y="3671873"/>
                  </a:lnTo>
                  <a:lnTo>
                    <a:pt x="1524539" y="3345523"/>
                  </a:lnTo>
                  <a:close/>
                  <a:moveTo>
                    <a:pt x="468607" y="2819224"/>
                  </a:moveTo>
                  <a:lnTo>
                    <a:pt x="288529" y="3342208"/>
                  </a:lnTo>
                  <a:lnTo>
                    <a:pt x="836929" y="3671719"/>
                  </a:lnTo>
                  <a:lnTo>
                    <a:pt x="836928" y="3077125"/>
                  </a:lnTo>
                  <a:close/>
                  <a:moveTo>
                    <a:pt x="1122438" y="2177736"/>
                  </a:moveTo>
                  <a:lnTo>
                    <a:pt x="980944" y="2305030"/>
                  </a:lnTo>
                  <a:lnTo>
                    <a:pt x="980945" y="2901493"/>
                  </a:lnTo>
                  <a:lnTo>
                    <a:pt x="1295799" y="2681215"/>
                  </a:lnTo>
                  <a:close/>
                  <a:moveTo>
                    <a:pt x="690985" y="2173391"/>
                  </a:moveTo>
                  <a:lnTo>
                    <a:pt x="517383" y="2677567"/>
                  </a:lnTo>
                  <a:lnTo>
                    <a:pt x="836928" y="2901313"/>
                  </a:lnTo>
                  <a:lnTo>
                    <a:pt x="836927" y="2304798"/>
                  </a:lnTo>
                  <a:close/>
                  <a:moveTo>
                    <a:pt x="980944" y="1766810"/>
                  </a:moveTo>
                  <a:lnTo>
                    <a:pt x="980944" y="2111237"/>
                  </a:lnTo>
                  <a:lnTo>
                    <a:pt x="1071491" y="2029777"/>
                  </a:lnTo>
                  <a:close/>
                  <a:moveTo>
                    <a:pt x="836928" y="1749542"/>
                  </a:moveTo>
                  <a:lnTo>
                    <a:pt x="741922" y="2025461"/>
                  </a:lnTo>
                  <a:lnTo>
                    <a:pt x="836928" y="2111005"/>
                  </a:lnTo>
                  <a:close/>
                  <a:moveTo>
                    <a:pt x="908574" y="838831"/>
                  </a:moveTo>
                  <a:cubicBezTo>
                    <a:pt x="868372" y="838831"/>
                    <a:pt x="835782" y="871421"/>
                    <a:pt x="835782" y="911623"/>
                  </a:cubicBezTo>
                  <a:cubicBezTo>
                    <a:pt x="835782" y="951825"/>
                    <a:pt x="868372" y="984415"/>
                    <a:pt x="908574" y="984415"/>
                  </a:cubicBezTo>
                  <a:cubicBezTo>
                    <a:pt x="948776" y="984415"/>
                    <a:pt x="981366" y="951825"/>
                    <a:pt x="981366" y="911623"/>
                  </a:cubicBezTo>
                  <a:cubicBezTo>
                    <a:pt x="981366" y="871421"/>
                    <a:pt x="948776" y="838831"/>
                    <a:pt x="908574" y="838831"/>
                  </a:cubicBezTo>
                  <a:close/>
                  <a:moveTo>
                    <a:pt x="911060" y="714738"/>
                  </a:moveTo>
                  <a:cubicBezTo>
                    <a:pt x="1019797" y="714738"/>
                    <a:pt x="1107945" y="802886"/>
                    <a:pt x="1107945" y="911623"/>
                  </a:cubicBezTo>
                  <a:cubicBezTo>
                    <a:pt x="1107945" y="993176"/>
                    <a:pt x="1058362" y="1063147"/>
                    <a:pt x="987697" y="1093036"/>
                  </a:cubicBezTo>
                  <a:lnTo>
                    <a:pt x="980943" y="1094400"/>
                  </a:lnTo>
                  <a:lnTo>
                    <a:pt x="980944" y="1331823"/>
                  </a:lnTo>
                  <a:lnTo>
                    <a:pt x="987079" y="1342274"/>
                  </a:lnTo>
                  <a:lnTo>
                    <a:pt x="1795785" y="3690927"/>
                  </a:lnTo>
                  <a:cubicBezTo>
                    <a:pt x="1808732" y="3728529"/>
                    <a:pt x="1788746" y="3769508"/>
                    <a:pt x="1751144" y="3782455"/>
                  </a:cubicBezTo>
                  <a:cubicBezTo>
                    <a:pt x="1713541" y="3795403"/>
                    <a:pt x="1672563" y="3775416"/>
                    <a:pt x="1659615" y="3737814"/>
                  </a:cubicBezTo>
                  <a:lnTo>
                    <a:pt x="1572480" y="3484754"/>
                  </a:lnTo>
                  <a:lnTo>
                    <a:pt x="980945" y="3839887"/>
                  </a:lnTo>
                  <a:lnTo>
                    <a:pt x="980944" y="4137822"/>
                  </a:lnTo>
                  <a:cubicBezTo>
                    <a:pt x="980944" y="4177591"/>
                    <a:pt x="948706" y="4209830"/>
                    <a:pt x="908936" y="4209830"/>
                  </a:cubicBezTo>
                  <a:cubicBezTo>
                    <a:pt x="869167" y="4209830"/>
                    <a:pt x="836928" y="4177591"/>
                    <a:pt x="836928" y="4137822"/>
                  </a:cubicBezTo>
                  <a:lnTo>
                    <a:pt x="836928" y="3839733"/>
                  </a:lnTo>
                  <a:lnTo>
                    <a:pt x="240595" y="3481420"/>
                  </a:lnTo>
                  <a:lnTo>
                    <a:pt x="152311" y="3737815"/>
                  </a:lnTo>
                  <a:cubicBezTo>
                    <a:pt x="139363" y="3775417"/>
                    <a:pt x="98385" y="3795404"/>
                    <a:pt x="60782" y="3782456"/>
                  </a:cubicBezTo>
                  <a:cubicBezTo>
                    <a:pt x="23180" y="3769509"/>
                    <a:pt x="3193" y="3728530"/>
                    <a:pt x="16141" y="3690928"/>
                  </a:cubicBezTo>
                  <a:lnTo>
                    <a:pt x="824847" y="1342275"/>
                  </a:lnTo>
                  <a:lnTo>
                    <a:pt x="836928" y="1321694"/>
                  </a:lnTo>
                  <a:lnTo>
                    <a:pt x="836928" y="1093542"/>
                  </a:lnTo>
                  <a:lnTo>
                    <a:pt x="834424" y="1093036"/>
                  </a:lnTo>
                  <a:cubicBezTo>
                    <a:pt x="763759" y="1063147"/>
                    <a:pt x="714175" y="993176"/>
                    <a:pt x="714175" y="911623"/>
                  </a:cubicBezTo>
                  <a:cubicBezTo>
                    <a:pt x="714175" y="802886"/>
                    <a:pt x="802323" y="714738"/>
                    <a:pt x="911060" y="714738"/>
                  </a:cubicBezTo>
                  <a:close/>
                  <a:moveTo>
                    <a:pt x="908574" y="356126"/>
                  </a:moveTo>
                  <a:cubicBezTo>
                    <a:pt x="1213683" y="356126"/>
                    <a:pt x="1461022" y="603465"/>
                    <a:pt x="1461022" y="908574"/>
                  </a:cubicBezTo>
                  <a:cubicBezTo>
                    <a:pt x="1461022" y="1099267"/>
                    <a:pt x="1364405" y="1267394"/>
                    <a:pt x="1217453" y="1366673"/>
                  </a:cubicBezTo>
                  <a:lnTo>
                    <a:pt x="1163420" y="1396001"/>
                  </a:lnTo>
                  <a:lnTo>
                    <a:pt x="1125663" y="1250668"/>
                  </a:lnTo>
                  <a:lnTo>
                    <a:pt x="1137739" y="1244113"/>
                  </a:lnTo>
                  <a:cubicBezTo>
                    <a:pt x="1246767" y="1170456"/>
                    <a:pt x="1318449" y="1045718"/>
                    <a:pt x="1318449" y="904238"/>
                  </a:cubicBezTo>
                  <a:cubicBezTo>
                    <a:pt x="1318449" y="677870"/>
                    <a:pt x="1134942" y="494363"/>
                    <a:pt x="908574" y="494363"/>
                  </a:cubicBezTo>
                  <a:cubicBezTo>
                    <a:pt x="682206" y="494363"/>
                    <a:pt x="498699" y="677870"/>
                    <a:pt x="498699" y="904238"/>
                  </a:cubicBezTo>
                  <a:cubicBezTo>
                    <a:pt x="498699" y="1045718"/>
                    <a:pt x="570382" y="1170456"/>
                    <a:pt x="679409" y="1244113"/>
                  </a:cubicBezTo>
                  <a:lnTo>
                    <a:pt x="691485" y="1250668"/>
                  </a:lnTo>
                  <a:lnTo>
                    <a:pt x="653728" y="1396001"/>
                  </a:lnTo>
                  <a:lnTo>
                    <a:pt x="599695" y="1366673"/>
                  </a:lnTo>
                  <a:cubicBezTo>
                    <a:pt x="452743" y="1267394"/>
                    <a:pt x="356126" y="1099267"/>
                    <a:pt x="356126" y="908574"/>
                  </a:cubicBezTo>
                  <a:cubicBezTo>
                    <a:pt x="356126" y="603465"/>
                    <a:pt x="603465" y="356126"/>
                    <a:pt x="908574" y="356126"/>
                  </a:cubicBezTo>
                  <a:close/>
                  <a:moveTo>
                    <a:pt x="908574" y="0"/>
                  </a:moveTo>
                  <a:cubicBezTo>
                    <a:pt x="1410366" y="0"/>
                    <a:pt x="1817148" y="406782"/>
                    <a:pt x="1817148" y="908574"/>
                  </a:cubicBezTo>
                  <a:cubicBezTo>
                    <a:pt x="1817148" y="1284918"/>
                    <a:pt x="1588333" y="1607819"/>
                    <a:pt x="1262232" y="1745748"/>
                  </a:cubicBezTo>
                  <a:lnTo>
                    <a:pt x="1254877" y="1748031"/>
                  </a:lnTo>
                  <a:lnTo>
                    <a:pt x="1218800" y="1609165"/>
                  </a:lnTo>
                  <a:lnTo>
                    <a:pt x="1337511" y="1544731"/>
                  </a:lnTo>
                  <a:cubicBezTo>
                    <a:pt x="1541582" y="1406863"/>
                    <a:pt x="1675753" y="1173387"/>
                    <a:pt x="1675753" y="908574"/>
                  </a:cubicBezTo>
                  <a:cubicBezTo>
                    <a:pt x="1675753" y="484873"/>
                    <a:pt x="1332275" y="141395"/>
                    <a:pt x="908574" y="141395"/>
                  </a:cubicBezTo>
                  <a:cubicBezTo>
                    <a:pt x="484873" y="141395"/>
                    <a:pt x="141395" y="484873"/>
                    <a:pt x="141395" y="908574"/>
                  </a:cubicBezTo>
                  <a:cubicBezTo>
                    <a:pt x="141395" y="1173387"/>
                    <a:pt x="275566" y="1406863"/>
                    <a:pt x="479637" y="1544731"/>
                  </a:cubicBezTo>
                  <a:lnTo>
                    <a:pt x="598348" y="1609165"/>
                  </a:lnTo>
                  <a:lnTo>
                    <a:pt x="562271" y="1748031"/>
                  </a:lnTo>
                  <a:lnTo>
                    <a:pt x="554916" y="1745748"/>
                  </a:lnTo>
                  <a:cubicBezTo>
                    <a:pt x="228815" y="1607819"/>
                    <a:pt x="0" y="1284918"/>
                    <a:pt x="0" y="908574"/>
                  </a:cubicBezTo>
                  <a:cubicBezTo>
                    <a:pt x="0" y="406782"/>
                    <a:pt x="406782" y="0"/>
                    <a:pt x="908574" y="0"/>
                  </a:cubicBezTo>
                  <a:close/>
                </a:path>
              </a:pathLst>
            </a:custGeom>
            <a:solidFill>
              <a:srgbClr val="002060"/>
            </a:solidFill>
            <a:ln w="19050" cap="flat" cmpd="sng" algn="ctr">
              <a:no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a:ln>
                  <a:noFill/>
                </a:ln>
                <a:solidFill>
                  <a:srgbClr val="FFFFFF"/>
                </a:solidFill>
                <a:effectLst/>
                <a:uLnTx/>
                <a:uFillTx/>
                <a:latin typeface="Calibri" panose="020F0502020204030204" pitchFamily="34" charset="0"/>
                <a:ea typeface="Meiryo UI" panose="020B0604030504040204" pitchFamily="50" charset="-128"/>
                <a:cs typeface="Calibri" panose="020F0502020204030204" pitchFamily="34" charset="0"/>
              </a:endParaRPr>
            </a:p>
          </p:txBody>
        </p:sp>
        <p:sp>
          <p:nvSpPr>
            <p:cNvPr id="21" name="テキスト ボックス 20">
              <a:extLst>
                <a:ext uri="{FF2B5EF4-FFF2-40B4-BE49-F238E27FC236}">
                  <a16:creationId xmlns:a16="http://schemas.microsoft.com/office/drawing/2014/main" id="{092828BE-08C9-7469-BDF9-0225DC53652F}"/>
                </a:ext>
              </a:extLst>
            </p:cNvPr>
            <p:cNvSpPr txBox="1"/>
            <p:nvPr/>
          </p:nvSpPr>
          <p:spPr>
            <a:xfrm rot="10800000">
              <a:off x="1628936" y="3839848"/>
              <a:ext cx="1703802" cy="58230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rPr>
                <a:t>mod3=1</a:t>
              </a:r>
              <a:endParaRPr kumimoji="0" lang="ja-JP" altLang="en-US"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22" name="テキスト ボックス 21">
              <a:extLst>
                <a:ext uri="{FF2B5EF4-FFF2-40B4-BE49-F238E27FC236}">
                  <a16:creationId xmlns:a16="http://schemas.microsoft.com/office/drawing/2014/main" id="{24365729-8A77-3184-1FEF-324200523FB3}"/>
                </a:ext>
              </a:extLst>
            </p:cNvPr>
            <p:cNvSpPr txBox="1"/>
            <p:nvPr/>
          </p:nvSpPr>
          <p:spPr>
            <a:xfrm rot="10800000">
              <a:off x="1646940" y="4831036"/>
              <a:ext cx="1703802" cy="58230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rPr>
                <a:t>mod3=2</a:t>
              </a:r>
              <a:endParaRPr kumimoji="0" lang="ja-JP" altLang="en-US"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sp>
          <p:nvSpPr>
            <p:cNvPr id="23" name="テキスト ボックス 22">
              <a:extLst>
                <a:ext uri="{FF2B5EF4-FFF2-40B4-BE49-F238E27FC236}">
                  <a16:creationId xmlns:a16="http://schemas.microsoft.com/office/drawing/2014/main" id="{6F363E36-78C0-5882-DF46-1B89175BB46F}"/>
                </a:ext>
              </a:extLst>
            </p:cNvPr>
            <p:cNvSpPr txBox="1"/>
            <p:nvPr/>
          </p:nvSpPr>
          <p:spPr>
            <a:xfrm rot="10800000">
              <a:off x="4026608" y="4552146"/>
              <a:ext cx="1804060" cy="58230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rPr>
                <a:t>mod3=0</a:t>
              </a:r>
              <a:endParaRPr kumimoji="0" lang="ja-JP" altLang="en-US" b="0" i="0" u="none" strike="noStrike" kern="0" cap="none" spc="0" normalizeH="0" baseline="0" noProof="0" dirty="0">
                <a:ln>
                  <a:noFill/>
                </a:ln>
                <a:solidFill>
                  <a:srgbClr val="002060"/>
                </a:solidFill>
                <a:effectLst/>
                <a:uLnTx/>
                <a:uFillTx/>
                <a:latin typeface="Calibri" panose="020F0502020204030204" pitchFamily="34" charset="0"/>
                <a:ea typeface="BIZ UDPゴシック"/>
                <a:cs typeface="Calibri" panose="020F0502020204030204" pitchFamily="34" charset="0"/>
              </a:endParaRPr>
            </a:p>
          </p:txBody>
        </p:sp>
      </p:grpSp>
      <p:sp>
        <p:nvSpPr>
          <p:cNvPr id="24" name="楕円 23">
            <a:extLst>
              <a:ext uri="{FF2B5EF4-FFF2-40B4-BE49-F238E27FC236}">
                <a16:creationId xmlns:a16="http://schemas.microsoft.com/office/drawing/2014/main" id="{79D09F43-789C-6B06-E0DF-48489BDED47C}"/>
              </a:ext>
            </a:extLst>
          </p:cNvPr>
          <p:cNvSpPr/>
          <p:nvPr/>
        </p:nvSpPr>
        <p:spPr>
          <a:xfrm rot="5400000">
            <a:off x="10103100" y="3601583"/>
            <a:ext cx="308138" cy="1208755"/>
          </a:xfrm>
          <a:prstGeom prst="ellipse">
            <a:avLst/>
          </a:prstGeom>
          <a:solidFill>
            <a:srgbClr val="FF0000">
              <a:alpha val="50000"/>
            </a:srgbClr>
          </a:solidFill>
          <a:ln w="19050" cap="flat" cmpd="sng" algn="ctr">
            <a:solidFill>
              <a:srgbClr val="FF0000"/>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b="0" i="0" u="none" strike="noStrike" kern="0" cap="none" spc="0" normalizeH="0" baseline="0" noProof="0">
              <a:ln>
                <a:noFill/>
              </a:ln>
              <a:solidFill>
                <a:srgbClr val="FFFFFF"/>
              </a:solidFill>
              <a:effectLst/>
              <a:uLnTx/>
              <a:uFillTx/>
              <a:latin typeface="Calibri" panose="020F0502020204030204" pitchFamily="34" charset="0"/>
              <a:ea typeface="BIZ UDPゴシック"/>
              <a:cs typeface="Calibri" panose="020F0502020204030204" pitchFamily="34" charset="0"/>
            </a:endParaRPr>
          </a:p>
        </p:txBody>
      </p:sp>
      <p:sp>
        <p:nvSpPr>
          <p:cNvPr id="25" name="テキスト ボックス 24">
            <a:extLst>
              <a:ext uri="{FF2B5EF4-FFF2-40B4-BE49-F238E27FC236}">
                <a16:creationId xmlns:a16="http://schemas.microsoft.com/office/drawing/2014/main" id="{4F80BAA7-30B4-CD92-5D17-4613C187E212}"/>
              </a:ext>
            </a:extLst>
          </p:cNvPr>
          <p:cNvSpPr txBox="1"/>
          <p:nvPr/>
        </p:nvSpPr>
        <p:spPr>
          <a:xfrm>
            <a:off x="8638006" y="3721455"/>
            <a:ext cx="1008481" cy="646331"/>
          </a:xfrm>
          <a:prstGeom prst="rect">
            <a:avLst/>
          </a:prstGeom>
          <a:noFill/>
        </p:spPr>
        <p:txBody>
          <a:bodyPr wrap="none" rtlCol="0">
            <a:spAutoFit/>
          </a:bodyPr>
          <a:lstStyle/>
          <a:p>
            <a:pPr algn="ctr"/>
            <a:r>
              <a:rPr lang="en-US" altLang="ja-JP" dirty="0">
                <a:solidFill>
                  <a:srgbClr val="C00000"/>
                </a:solidFill>
                <a:latin typeface="Calibri" panose="020F0502020204030204" pitchFamily="34" charset="0"/>
                <a:ea typeface="BIZ UDPゴシック"/>
                <a:cs typeface="Calibri" panose="020F0502020204030204" pitchFamily="34" charset="0"/>
              </a:rPr>
              <a:t>Mod3</a:t>
            </a:r>
          </a:p>
          <a:p>
            <a:pPr algn="ctr"/>
            <a:r>
              <a:rPr lang="en-US" altLang="ja-JP" dirty="0">
                <a:solidFill>
                  <a:srgbClr val="C00000"/>
                </a:solidFill>
                <a:latin typeface="Calibri" panose="020F0502020204030204" pitchFamily="34" charset="0"/>
                <a:ea typeface="BIZ UDPゴシック"/>
                <a:cs typeface="Calibri" panose="020F0502020204030204" pitchFamily="34" charset="0"/>
              </a:rPr>
              <a:t>matched</a:t>
            </a:r>
            <a:endParaRPr lang="ja-JP" altLang="en-US" dirty="0">
              <a:solidFill>
                <a:srgbClr val="C00000"/>
              </a:solidFill>
              <a:latin typeface="Calibri" panose="020F0502020204030204" pitchFamily="34" charset="0"/>
              <a:ea typeface="BIZ UDPゴシック"/>
              <a:cs typeface="Calibri" panose="020F0502020204030204" pitchFamily="34" charset="0"/>
            </a:endParaRPr>
          </a:p>
        </p:txBody>
      </p:sp>
      <p:sp>
        <p:nvSpPr>
          <p:cNvPr id="2" name="テキスト ボックス 1">
            <a:extLst>
              <a:ext uri="{FF2B5EF4-FFF2-40B4-BE49-F238E27FC236}">
                <a16:creationId xmlns:a16="http://schemas.microsoft.com/office/drawing/2014/main" id="{BEEEBF6A-C692-27AA-FBD7-D106EAEF458D}"/>
              </a:ext>
            </a:extLst>
          </p:cNvPr>
          <p:cNvSpPr txBox="1"/>
          <p:nvPr/>
        </p:nvSpPr>
        <p:spPr>
          <a:xfrm>
            <a:off x="281652" y="942812"/>
            <a:ext cx="11769521" cy="1131079"/>
          </a:xfrm>
          <a:prstGeom prst="rect">
            <a:avLst/>
          </a:prstGeom>
          <a:noFill/>
        </p:spPr>
        <p:txBody>
          <a:bodyPr wrap="square" rtlCol="0">
            <a:spAutoFit/>
          </a:bodyPr>
          <a:lstStyle/>
          <a:p>
            <a:pPr>
              <a:lnSpc>
                <a:spcPts val="2700"/>
              </a:lnSpc>
            </a:pPr>
            <a:r>
              <a:rPr lang="en-US" altLang="ja-JP" sz="2400" b="1" dirty="0">
                <a:solidFill>
                  <a:srgbClr val="002060"/>
                </a:solidFill>
                <a:latin typeface="Calibri" panose="020F0502020204030204" pitchFamily="34" charset="0"/>
                <a:ea typeface="BIZ UDPゴシック"/>
                <a:cs typeface="Calibri" panose="020F0502020204030204" pitchFamily="34" charset="0"/>
              </a:rPr>
              <a:t>With some UEs, NR throughput degradation was critical in  mode3 unmatched case. The inability to mitigate NR throughput degradation caused by LTE CRS interference from adjacent cells is hindering the deployment of DSS infrastructure.</a:t>
            </a:r>
          </a:p>
        </p:txBody>
      </p:sp>
    </p:spTree>
    <p:extLst>
      <p:ext uri="{BB962C8B-B14F-4D97-AF65-F5344CB8AC3E}">
        <p14:creationId xmlns:p14="http://schemas.microsoft.com/office/powerpoint/2010/main" val="561963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DD307502-9F44-14C0-8E7A-8DDC82D46B02}"/>
              </a:ext>
            </a:extLst>
          </p:cNvPr>
          <p:cNvSpPr txBox="1">
            <a:spLocks/>
          </p:cNvSpPr>
          <p:nvPr/>
        </p:nvSpPr>
        <p:spPr>
          <a:xfrm>
            <a:off x="1046480" y="115888"/>
            <a:ext cx="1038352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Rel-17 Minimum requirements for CRS-IM (FDD)</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pic>
        <p:nvPicPr>
          <p:cNvPr id="5" name="図 4">
            <a:extLst>
              <a:ext uri="{FF2B5EF4-FFF2-40B4-BE49-F238E27FC236}">
                <a16:creationId xmlns:a16="http://schemas.microsoft.com/office/drawing/2014/main" id="{3BAA73EE-C43F-590F-EEA8-8AB6DC7893F7}"/>
              </a:ext>
            </a:extLst>
          </p:cNvPr>
          <p:cNvPicPr>
            <a:picLocks noChangeAspect="1"/>
          </p:cNvPicPr>
          <p:nvPr/>
        </p:nvPicPr>
        <p:blipFill>
          <a:blip r:embed="rId2"/>
          <a:stretch>
            <a:fillRect/>
          </a:stretch>
        </p:blipFill>
        <p:spPr>
          <a:xfrm>
            <a:off x="966254" y="3799840"/>
            <a:ext cx="10259492" cy="2448975"/>
          </a:xfrm>
          <a:prstGeom prst="rect">
            <a:avLst/>
          </a:prstGeom>
        </p:spPr>
      </p:pic>
      <p:pic>
        <p:nvPicPr>
          <p:cNvPr id="7" name="図 6">
            <a:extLst>
              <a:ext uri="{FF2B5EF4-FFF2-40B4-BE49-F238E27FC236}">
                <a16:creationId xmlns:a16="http://schemas.microsoft.com/office/drawing/2014/main" id="{04E17248-A02E-733E-3494-C60A0ECCA6EF}"/>
              </a:ext>
            </a:extLst>
          </p:cNvPr>
          <p:cNvPicPr>
            <a:picLocks noChangeAspect="1"/>
          </p:cNvPicPr>
          <p:nvPr/>
        </p:nvPicPr>
        <p:blipFill>
          <a:blip r:embed="rId3"/>
          <a:stretch>
            <a:fillRect/>
          </a:stretch>
        </p:blipFill>
        <p:spPr>
          <a:xfrm>
            <a:off x="1034851" y="1483361"/>
            <a:ext cx="10122297" cy="2098040"/>
          </a:xfrm>
          <a:prstGeom prst="rect">
            <a:avLst/>
          </a:prstGeom>
        </p:spPr>
      </p:pic>
    </p:spTree>
    <p:extLst>
      <p:ext uri="{BB962C8B-B14F-4D97-AF65-F5344CB8AC3E}">
        <p14:creationId xmlns:p14="http://schemas.microsoft.com/office/powerpoint/2010/main" val="177340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6179D5DE-7933-F98C-1AC0-1096130F25CF}"/>
              </a:ext>
            </a:extLst>
          </p:cNvPr>
          <p:cNvSpPr txBox="1">
            <a:spLocks/>
          </p:cNvSpPr>
          <p:nvPr/>
        </p:nvSpPr>
        <p:spPr>
          <a:xfrm>
            <a:off x="1046480" y="115888"/>
            <a:ext cx="1038352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Proposals</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sp>
        <p:nvSpPr>
          <p:cNvPr id="4" name="テキスト ボックス 3">
            <a:extLst>
              <a:ext uri="{FF2B5EF4-FFF2-40B4-BE49-F238E27FC236}">
                <a16:creationId xmlns:a16="http://schemas.microsoft.com/office/drawing/2014/main" id="{CA6D9199-A49D-5138-8DA0-BD350CB39FA1}"/>
              </a:ext>
            </a:extLst>
          </p:cNvPr>
          <p:cNvSpPr txBox="1"/>
          <p:nvPr/>
        </p:nvSpPr>
        <p:spPr>
          <a:xfrm>
            <a:off x="423892" y="1016635"/>
            <a:ext cx="11006108" cy="5324535"/>
          </a:xfrm>
          <a:prstGeom prst="rect">
            <a:avLst/>
          </a:prstGeom>
          <a:noFill/>
        </p:spPr>
        <p:txBody>
          <a:bodyPr wrap="square" rtlCol="0">
            <a:spAutoFit/>
          </a:bodyPr>
          <a:lstStyle/>
          <a:p>
            <a:pPr>
              <a:spcAft>
                <a:spcPts val="1200"/>
              </a:spcAft>
            </a:pPr>
            <a:r>
              <a:rPr lang="en-US" altLang="ja-JP" sz="3100" b="1" dirty="0">
                <a:solidFill>
                  <a:srgbClr val="002060"/>
                </a:solidFill>
                <a:latin typeface="Calibri" panose="020F0502020204030204" pitchFamily="34" charset="0"/>
                <a:ea typeface="BIZ UDPゴシック"/>
                <a:cs typeface="Calibri" panose="020F0502020204030204" pitchFamily="34" charset="0"/>
              </a:rPr>
              <a:t>Proposal1: RAN agree to confirm a significant throughput degradation without cancelation feature.</a:t>
            </a:r>
          </a:p>
          <a:p>
            <a:pPr>
              <a:spcAft>
                <a:spcPts val="1200"/>
              </a:spcAft>
            </a:pPr>
            <a:r>
              <a:rPr lang="en-US" altLang="ja-JP" sz="3100" b="1" dirty="0">
                <a:solidFill>
                  <a:srgbClr val="002060"/>
                </a:solidFill>
                <a:latin typeface="Calibri" panose="020F0502020204030204" pitchFamily="34" charset="0"/>
                <a:ea typeface="BIZ UDPゴシック"/>
                <a:cs typeface="Calibri" panose="020F0502020204030204" pitchFamily="34" charset="0"/>
              </a:rPr>
              <a:t>Proposal2: RAN agree to check the status of UE implementation regarding Rel-17 CRS-IM feature, “crs-IM-DSS-15kHzSCS-r17”.</a:t>
            </a:r>
          </a:p>
          <a:p>
            <a:r>
              <a:rPr lang="en-US" altLang="ja-JP" sz="3100" b="1" dirty="0">
                <a:solidFill>
                  <a:srgbClr val="002060"/>
                </a:solidFill>
                <a:latin typeface="Calibri" panose="020F0502020204030204" pitchFamily="34" charset="0"/>
                <a:ea typeface="BIZ UDPゴシック"/>
                <a:cs typeface="Calibri" panose="020F0502020204030204" pitchFamily="34" charset="0"/>
              </a:rPr>
              <a:t>Proposal3: RAN agree to discuss from which release to make Rel-17 CRS-IM feature mandatory.</a:t>
            </a:r>
          </a:p>
          <a:p>
            <a:pPr marL="800100" lvl="1" indent="-342900">
              <a:buFont typeface="Arial" panose="020B0604020202020204" pitchFamily="34" charset="0"/>
              <a:buChar char="•"/>
            </a:pPr>
            <a:r>
              <a:rPr lang="en-US" altLang="ja-JP" sz="3100" b="1" dirty="0">
                <a:solidFill>
                  <a:srgbClr val="002060"/>
                </a:solidFill>
                <a:latin typeface="Calibri" panose="020F0502020204030204" pitchFamily="34" charset="0"/>
                <a:ea typeface="BIZ UDPゴシック"/>
                <a:cs typeface="Calibri" panose="020F0502020204030204" pitchFamily="34" charset="0"/>
              </a:rPr>
              <a:t>Option1: from Rel-18 and beyond</a:t>
            </a:r>
          </a:p>
          <a:p>
            <a:pPr marL="800100" lvl="1" indent="-342900">
              <a:spcAft>
                <a:spcPts val="1200"/>
              </a:spcAft>
              <a:buFont typeface="Arial" panose="020B0604020202020204" pitchFamily="34" charset="0"/>
              <a:buChar char="•"/>
            </a:pPr>
            <a:r>
              <a:rPr lang="en-US" altLang="ja-JP" sz="3100" b="1" dirty="0">
                <a:solidFill>
                  <a:srgbClr val="002060"/>
                </a:solidFill>
                <a:latin typeface="Calibri" panose="020F0502020204030204" pitchFamily="34" charset="0"/>
                <a:ea typeface="BIZ UDPゴシック"/>
                <a:cs typeface="Calibri" panose="020F0502020204030204" pitchFamily="34" charset="0"/>
              </a:rPr>
              <a:t>Option2: from Rel-19 and beyond</a:t>
            </a:r>
          </a:p>
          <a:p>
            <a:r>
              <a:rPr lang="en-US" altLang="ja-JP" sz="3100" b="1" dirty="0">
                <a:solidFill>
                  <a:srgbClr val="002060"/>
                </a:solidFill>
                <a:latin typeface="Calibri" panose="020F0502020204030204" pitchFamily="34" charset="0"/>
                <a:ea typeface="BIZ UDPゴシック"/>
                <a:cs typeface="Calibri" panose="020F0502020204030204" pitchFamily="34" charset="0"/>
              </a:rPr>
              <a:t>Proposal4: RAN agree to discuss which band(s) the feature should be mandatory for.</a:t>
            </a:r>
            <a:r>
              <a:rPr lang="ja-JP" altLang="en-US" sz="3100" b="1" dirty="0">
                <a:solidFill>
                  <a:srgbClr val="002060"/>
                </a:solidFill>
                <a:latin typeface="Calibri" panose="020F0502020204030204" pitchFamily="34" charset="0"/>
                <a:ea typeface="BIZ UDPゴシック"/>
                <a:cs typeface="Calibri" panose="020F0502020204030204" pitchFamily="34" charset="0"/>
              </a:rPr>
              <a:t> </a:t>
            </a:r>
            <a:r>
              <a:rPr lang="en-US" altLang="ja-JP" sz="3100" b="1" dirty="0">
                <a:solidFill>
                  <a:srgbClr val="FF0000"/>
                </a:solidFill>
                <a:latin typeface="Calibri" panose="020F0502020204030204" pitchFamily="34" charset="0"/>
                <a:ea typeface="BIZ UDPゴシック"/>
                <a:cs typeface="Calibri" panose="020F0502020204030204" pitchFamily="34" charset="0"/>
              </a:rPr>
              <a:t>Baseline</a:t>
            </a:r>
            <a:r>
              <a:rPr lang="ja-JP" altLang="en-US" sz="3100" b="1" dirty="0">
                <a:solidFill>
                  <a:srgbClr val="FF0000"/>
                </a:solidFill>
                <a:latin typeface="Calibri" panose="020F0502020204030204" pitchFamily="34" charset="0"/>
                <a:ea typeface="BIZ UDPゴシック"/>
                <a:cs typeface="Calibri" panose="020F0502020204030204" pitchFamily="34" charset="0"/>
              </a:rPr>
              <a:t> </a:t>
            </a:r>
            <a:r>
              <a:rPr lang="en-US" altLang="ja-JP" sz="3100" b="1" dirty="0">
                <a:solidFill>
                  <a:srgbClr val="FF0000"/>
                </a:solidFill>
                <a:latin typeface="Calibri" panose="020F0502020204030204" pitchFamily="34" charset="0"/>
                <a:ea typeface="BIZ UDPゴシック"/>
                <a:cs typeface="Calibri" panose="020F0502020204030204" pitchFamily="34" charset="0"/>
              </a:rPr>
              <a:t>is</a:t>
            </a:r>
            <a:r>
              <a:rPr lang="ja-JP" altLang="en-US" sz="3100" b="1" dirty="0">
                <a:solidFill>
                  <a:srgbClr val="FF0000"/>
                </a:solidFill>
                <a:latin typeface="Calibri" panose="020F0502020204030204" pitchFamily="34" charset="0"/>
                <a:ea typeface="BIZ UDPゴシック"/>
                <a:cs typeface="Calibri" panose="020F0502020204030204" pitchFamily="34" charset="0"/>
              </a:rPr>
              <a:t> </a:t>
            </a:r>
            <a:r>
              <a:rPr lang="en-US" altLang="ja-JP" sz="3100" b="1" dirty="0">
                <a:solidFill>
                  <a:srgbClr val="FF0000"/>
                </a:solidFill>
                <a:latin typeface="Calibri" panose="020F0502020204030204" pitchFamily="34" charset="0"/>
                <a:ea typeface="BIZ UDPゴシック"/>
                <a:cs typeface="Calibri" panose="020F0502020204030204" pitchFamily="34" charset="0"/>
              </a:rPr>
              <a:t>n1/n3/n5/n7/n18/n20/n28.</a:t>
            </a:r>
          </a:p>
        </p:txBody>
      </p:sp>
    </p:spTree>
    <p:extLst>
      <p:ext uri="{BB962C8B-B14F-4D97-AF65-F5344CB8AC3E}">
        <p14:creationId xmlns:p14="http://schemas.microsoft.com/office/powerpoint/2010/main" val="62134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C5B9F295-C140-AC6E-CAFE-0F86A083F0B8}"/>
              </a:ext>
            </a:extLst>
          </p:cNvPr>
          <p:cNvSpPr txBox="1">
            <a:spLocks/>
          </p:cNvSpPr>
          <p:nvPr/>
        </p:nvSpPr>
        <p:spPr>
          <a:xfrm>
            <a:off x="1066800" y="115888"/>
            <a:ext cx="10363200" cy="758507"/>
          </a:xfrm>
          <a:prstGeom prst="rect">
            <a:avLst/>
          </a:prstGeom>
        </p:spPr>
        <p:txBody>
          <a:bodyPr lIns="0" tIns="72000" rIns="0" bIns="0" anchor="ctr">
            <a:noAutofit/>
          </a:bodyPr>
          <a:lstStyle>
            <a:lvl1pPr algn="l" defTabSz="914400" rtl="0" eaLnBrk="1" latinLnBrk="0" hangingPunct="1">
              <a:lnSpc>
                <a:spcPct val="100000"/>
              </a:lnSpc>
              <a:spcBef>
                <a:spcPct val="0"/>
              </a:spcBef>
              <a:buNone/>
              <a:defRPr kumimoji="1" sz="2600" b="1" kern="1200">
                <a:solidFill>
                  <a:srgbClr val="000066"/>
                </a:solidFill>
                <a:latin typeface="BIZ UDPゴシック" panose="020B0400000000000000" pitchFamily="50" charset="-128"/>
                <a:ea typeface="BIZ UDPゴシック" panose="020B0400000000000000" pitchFamily="50" charset="-128"/>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rPr>
              <a:t>CR(text proposal) for</a:t>
            </a:r>
            <a:r>
              <a:rPr lang="en-US" altLang="ja-JP" sz="3600" dirty="0">
                <a:latin typeface="Calibri" panose="020F0502020204030204" pitchFamily="34" charset="0"/>
                <a:cs typeface="Calibri" panose="020F0502020204030204" pitchFamily="34" charset="0"/>
              </a:rPr>
              <a:t> TS38.306</a:t>
            </a:r>
            <a:endParaRPr kumimoji="1" lang="ja-JP" altLang="en-US" sz="3600" b="1" i="0" u="none" strike="noStrike" kern="1200" cap="none" spc="0" normalizeH="0" baseline="0" noProof="0" dirty="0">
              <a:ln>
                <a:noFill/>
              </a:ln>
              <a:solidFill>
                <a:srgbClr val="000066"/>
              </a:solidFill>
              <a:effectLst/>
              <a:uLnTx/>
              <a:uFillTx/>
              <a:latin typeface="Calibri" panose="020F0502020204030204" pitchFamily="34" charset="0"/>
              <a:cs typeface="Calibri" panose="020F0502020204030204" pitchFamily="34" charset="0"/>
            </a:endParaRPr>
          </a:p>
        </p:txBody>
      </p:sp>
      <p:graphicFrame>
        <p:nvGraphicFramePr>
          <p:cNvPr id="5" name="表 4">
            <a:extLst>
              <a:ext uri="{FF2B5EF4-FFF2-40B4-BE49-F238E27FC236}">
                <a16:creationId xmlns:a16="http://schemas.microsoft.com/office/drawing/2014/main" id="{265E4B8A-113C-289D-344F-1C546AAEB34B}"/>
              </a:ext>
            </a:extLst>
          </p:cNvPr>
          <p:cNvGraphicFramePr>
            <a:graphicFrameLocks noGrp="1"/>
          </p:cNvGraphicFramePr>
          <p:nvPr>
            <p:extLst>
              <p:ext uri="{D42A27DB-BD31-4B8C-83A1-F6EECF244321}">
                <p14:modId xmlns:p14="http://schemas.microsoft.com/office/powerpoint/2010/main" val="2182476600"/>
              </p:ext>
            </p:extLst>
          </p:nvPr>
        </p:nvGraphicFramePr>
        <p:xfrm>
          <a:off x="152398" y="991552"/>
          <a:ext cx="11887204" cy="5577840"/>
        </p:xfrm>
        <a:graphic>
          <a:graphicData uri="http://schemas.openxmlformats.org/drawingml/2006/table">
            <a:tbl>
              <a:tblPr firstRow="1" firstCol="1" bandRow="1" bandCol="1">
                <a:tableStyleId>{5940675A-B579-460E-94D1-54222C63F5DA}</a:tableStyleId>
              </a:tblPr>
              <a:tblGrid>
                <a:gridCol w="8646160">
                  <a:extLst>
                    <a:ext uri="{9D8B030D-6E8A-4147-A177-3AD203B41FA5}">
                      <a16:colId xmlns:a16="http://schemas.microsoft.com/office/drawing/2014/main" val="3038192689"/>
                    </a:ext>
                  </a:extLst>
                </a:gridCol>
                <a:gridCol w="810261">
                  <a:extLst>
                    <a:ext uri="{9D8B030D-6E8A-4147-A177-3AD203B41FA5}">
                      <a16:colId xmlns:a16="http://schemas.microsoft.com/office/drawing/2014/main" val="2093221811"/>
                    </a:ext>
                  </a:extLst>
                </a:gridCol>
                <a:gridCol w="810261">
                  <a:extLst>
                    <a:ext uri="{9D8B030D-6E8A-4147-A177-3AD203B41FA5}">
                      <a16:colId xmlns:a16="http://schemas.microsoft.com/office/drawing/2014/main" val="3850899668"/>
                    </a:ext>
                  </a:extLst>
                </a:gridCol>
                <a:gridCol w="810261">
                  <a:extLst>
                    <a:ext uri="{9D8B030D-6E8A-4147-A177-3AD203B41FA5}">
                      <a16:colId xmlns:a16="http://schemas.microsoft.com/office/drawing/2014/main" val="4029417438"/>
                    </a:ext>
                  </a:extLst>
                </a:gridCol>
                <a:gridCol w="810261">
                  <a:extLst>
                    <a:ext uri="{9D8B030D-6E8A-4147-A177-3AD203B41FA5}">
                      <a16:colId xmlns:a16="http://schemas.microsoft.com/office/drawing/2014/main" val="2629999257"/>
                    </a:ext>
                  </a:extLst>
                </a:gridCol>
              </a:tblGrid>
              <a:tr h="4351338">
                <a:tc>
                  <a:txBody>
                    <a:bodyPr/>
                    <a:lstStyle/>
                    <a:p>
                      <a:pPr hangingPunct="0"/>
                      <a:r>
                        <a:rPr lang="en-GB" sz="1050" dirty="0">
                          <a:effectLst/>
                          <a:latin typeface="Arial" panose="020B0604020202020204" pitchFamily="34" charset="0"/>
                          <a:cs typeface="Arial" panose="020B0604020202020204" pitchFamily="34" charset="0"/>
                        </a:rPr>
                        <a:t>supportedCRS-InterfMitigation-r17</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Indicates whether the UE supports CRS interference mitigation (CRS-IM) in both DSS and non-DSS scenarios with overlapping spectrum for LTE and NR, which is defined in TS 38.101-4 [18]. The capability signalling contains the following:</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 </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crs-IM-DSS-15kHzSCS-r17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DSS scenario with NR 15 kHz SCS. UE can indicate support of this capability on the CC(s) in a band only if the UE indicates support of </a:t>
                      </a:r>
                      <a:r>
                        <a:rPr lang="en-GB" sz="1050" dirty="0" err="1">
                          <a:effectLst/>
                          <a:latin typeface="Arial" panose="020B0604020202020204" pitchFamily="34" charset="0"/>
                          <a:cs typeface="Arial" panose="020B0604020202020204" pitchFamily="34" charset="0"/>
                        </a:rPr>
                        <a:t>rateMatchingLTE</a:t>
                      </a:r>
                      <a:r>
                        <a:rPr lang="en-GB" sz="1050" dirty="0">
                          <a:effectLst/>
                          <a:latin typeface="Arial" panose="020B0604020202020204" pitchFamily="34" charset="0"/>
                          <a:cs typeface="Arial" panose="020B0604020202020204" pitchFamily="34" charset="0"/>
                        </a:rPr>
                        <a:t>-CRS on that band.</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crs-IM-nonDSS-15kHzSCS-r17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non-DSS and 15 kHz NR SCS scenario, without the assistance of network signalling on LTE channel bandwidth.</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crs-IM-nonDSS-NWA-15kHzSCS-r17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non-DSS and 15 kHz NR SCS scenario, with the assistance of network signalling on LTE channel bandwidth.</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crs-IM-nonDSS-30kHzSCS-r17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non-DSS and 30 kHz NR SCS scenario, without the assistance of network signalling on LTE channel bandwidth.</a:t>
                      </a:r>
                      <a:endParaRPr lang="ja-JP" sz="1050" dirty="0">
                        <a:effectLst/>
                        <a:latin typeface="Arial" panose="020B0604020202020204" pitchFamily="34" charset="0"/>
                        <a:cs typeface="Arial" panose="020B0604020202020204" pitchFamily="34" charset="0"/>
                      </a:endParaRPr>
                    </a:p>
                    <a:p>
                      <a:pPr marL="360680" indent="-180340" hangingPunct="0">
                        <a:spcAft>
                          <a:spcPts val="900"/>
                        </a:spcAft>
                      </a:pPr>
                      <a:r>
                        <a:rPr lang="en-GB" sz="1050" dirty="0">
                          <a:effectLst/>
                          <a:latin typeface="Arial" panose="020B0604020202020204" pitchFamily="34" charset="0"/>
                          <a:cs typeface="Arial" panose="020B0604020202020204" pitchFamily="34" charset="0"/>
                        </a:rPr>
                        <a:t>-	crs-IM-nonDSS-NWA-30kHzSCS-r17 indicates whether the UE supports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LTE cell CRS-IM in non-DSS and 30 kHz NR SCS scenario, with the assistance of network signalling on LTE channel bandwidth.</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For the UE supporting the capability of crs-IM-DSS-15kHzSCS-r17, the UE can perform CRS-IM without the assistant configuration information of neighbour LTE cells when </a:t>
                      </a:r>
                      <a:r>
                        <a:rPr lang="en-GB" sz="1050" dirty="0" err="1">
                          <a:effectLst/>
                          <a:latin typeface="Arial" panose="020B0604020202020204" pitchFamily="34" charset="0"/>
                          <a:cs typeface="Arial" panose="020B0604020202020204" pitchFamily="34" charset="0"/>
                        </a:rPr>
                        <a:t>RateMatchPatternLTE</a:t>
                      </a:r>
                      <a:r>
                        <a:rPr lang="en-GB" sz="1050" dirty="0">
                          <a:effectLst/>
                          <a:latin typeface="Arial" panose="020B0604020202020204" pitchFamily="34" charset="0"/>
                          <a:cs typeface="Arial" panose="020B0604020202020204" pitchFamily="34" charset="0"/>
                        </a:rPr>
                        <a:t>-CRS is configured for the serving cell, and if lte-NeighCellsCRS-Assumptions-r17 is not configured.</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For the UE supporting the capability of crs-IM-nonDSS-15kHzSCS-r17, the UE can perform CRS-IM without the assistant configuration information of neighbour LTE cells with 15 kHz SCS when </a:t>
                      </a:r>
                      <a:r>
                        <a:rPr lang="en-GB" sz="1050" dirty="0" err="1">
                          <a:effectLst/>
                          <a:latin typeface="Arial" panose="020B0604020202020204" pitchFamily="34" charset="0"/>
                          <a:cs typeface="Arial" panose="020B0604020202020204" pitchFamily="34" charset="0"/>
                        </a:rPr>
                        <a:t>RateMatchPatternLTE</a:t>
                      </a:r>
                      <a:r>
                        <a:rPr lang="en-GB" sz="1050" dirty="0">
                          <a:effectLst/>
                          <a:latin typeface="Arial" panose="020B0604020202020204" pitchFamily="34" charset="0"/>
                          <a:cs typeface="Arial" panose="020B0604020202020204" pitchFamily="34" charset="0"/>
                        </a:rPr>
                        <a:t>-CRS is not configured for the serving cell, and if </a:t>
                      </a:r>
                      <a:r>
                        <a:rPr lang="en-GB" sz="1050" dirty="0" err="1">
                          <a:effectLst/>
                          <a:latin typeface="Arial" panose="020B0604020202020204" pitchFamily="34" charset="0"/>
                          <a:cs typeface="Arial" panose="020B0604020202020204" pitchFamily="34" charset="0"/>
                        </a:rPr>
                        <a:t>MeasObjectEUTRA</a:t>
                      </a:r>
                      <a:r>
                        <a:rPr lang="en-GB" sz="1050" dirty="0">
                          <a:effectLst/>
                          <a:latin typeface="Arial" panose="020B0604020202020204" pitchFamily="34" charset="0"/>
                          <a:cs typeface="Arial" panose="020B0604020202020204" pitchFamily="34" charset="0"/>
                        </a:rPr>
                        <a:t> is configured, the configured measurement gaps overlap with neighbour LTE cell PBCH position and lte-NeighCellsCRS-Assumptions-r17 is not configured.</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For the UE supporting the capabilities of crs-IM-nonDSS-30kHzSCS-r17, the UE can perform CRS-IM without the assistant configuration information of neighbour LTE cells with 30 kHz SCS when </a:t>
                      </a:r>
                      <a:r>
                        <a:rPr lang="en-GB" sz="1050" dirty="0" err="1">
                          <a:effectLst/>
                          <a:latin typeface="Arial" panose="020B0604020202020204" pitchFamily="34" charset="0"/>
                          <a:cs typeface="Arial" panose="020B0604020202020204" pitchFamily="34" charset="0"/>
                        </a:rPr>
                        <a:t>RateMatchPatternLTE</a:t>
                      </a:r>
                      <a:r>
                        <a:rPr lang="en-GB" sz="1050" dirty="0">
                          <a:effectLst/>
                          <a:latin typeface="Arial" panose="020B0604020202020204" pitchFamily="34" charset="0"/>
                          <a:cs typeface="Arial" panose="020B0604020202020204" pitchFamily="34" charset="0"/>
                        </a:rPr>
                        <a:t>-CRS is not configured for the serving cell, and if </a:t>
                      </a:r>
                      <a:r>
                        <a:rPr lang="en-GB" sz="1050" dirty="0" err="1">
                          <a:effectLst/>
                          <a:latin typeface="Arial" panose="020B0604020202020204" pitchFamily="34" charset="0"/>
                          <a:cs typeface="Arial" panose="020B0604020202020204" pitchFamily="34" charset="0"/>
                        </a:rPr>
                        <a:t>MeasObjectEUTRA</a:t>
                      </a:r>
                      <a:r>
                        <a:rPr lang="en-GB" sz="1050" dirty="0">
                          <a:effectLst/>
                          <a:latin typeface="Arial" panose="020B0604020202020204" pitchFamily="34" charset="0"/>
                          <a:cs typeface="Arial" panose="020B0604020202020204" pitchFamily="34" charset="0"/>
                        </a:rPr>
                        <a:t> is configured, the configured measurement gaps overlap with neighbour LTE cell PBCH position and lte-NeighCellsCRS-Assumptions-r17 is not configured.</a:t>
                      </a:r>
                    </a:p>
                    <a:p>
                      <a:pPr hangingPunct="0"/>
                      <a:r>
                        <a:rPr kumimoji="1" lang="en-US" altLang="ja-JP" sz="1200" b="1" kern="1200" dirty="0">
                          <a:solidFill>
                            <a:srgbClr val="FF0000"/>
                          </a:solidFill>
                          <a:effectLst/>
                          <a:highlight>
                            <a:srgbClr val="FFFF00"/>
                          </a:highlight>
                          <a:latin typeface="Arial" panose="020B0604020202020204" pitchFamily="34" charset="0"/>
                          <a:ea typeface="+mn-ea"/>
                          <a:cs typeface="Arial" panose="020B0604020202020204" pitchFamily="34" charset="0"/>
                        </a:rPr>
                        <a:t>For UEs supporting </a:t>
                      </a:r>
                      <a:r>
                        <a:rPr kumimoji="1" lang="en-US" altLang="ja-JP" sz="1200" b="1" kern="1200" dirty="0" err="1">
                          <a:solidFill>
                            <a:srgbClr val="FF0000"/>
                          </a:solidFill>
                          <a:effectLst/>
                          <a:highlight>
                            <a:srgbClr val="FFFF00"/>
                          </a:highlight>
                          <a:latin typeface="Arial" panose="020B0604020202020204" pitchFamily="34" charset="0"/>
                          <a:ea typeface="+mn-ea"/>
                          <a:cs typeface="Arial" panose="020B0604020202020204" pitchFamily="34" charset="0"/>
                        </a:rPr>
                        <a:t>rateMatchingLTE</a:t>
                      </a:r>
                      <a:r>
                        <a:rPr kumimoji="1" lang="en-US" altLang="ja-JP" sz="1200" b="1" kern="1200" dirty="0">
                          <a:solidFill>
                            <a:srgbClr val="FF0000"/>
                          </a:solidFill>
                          <a:effectLst/>
                          <a:highlight>
                            <a:srgbClr val="FFFF00"/>
                          </a:highlight>
                          <a:latin typeface="Arial" panose="020B0604020202020204" pitchFamily="34" charset="0"/>
                          <a:ea typeface="+mn-ea"/>
                          <a:cs typeface="Arial" panose="020B0604020202020204" pitchFamily="34" charset="0"/>
                        </a:rPr>
                        <a:t>-CRS for </a:t>
                      </a:r>
                      <a:r>
                        <a:rPr kumimoji="1" lang="pt-BR" altLang="ja-JP" sz="1200" b="1" kern="1200" dirty="0">
                          <a:solidFill>
                            <a:srgbClr val="FF0000"/>
                          </a:solidFill>
                          <a:effectLst/>
                          <a:highlight>
                            <a:srgbClr val="FFFF00"/>
                          </a:highlight>
                          <a:latin typeface="Arial" panose="020B0604020202020204" pitchFamily="34" charset="0"/>
                          <a:ea typeface="+mn-ea"/>
                          <a:cs typeface="Arial" panose="020B0604020202020204" pitchFamily="34" charset="0"/>
                        </a:rPr>
                        <a:t>n1/n3/n5/</a:t>
                      </a:r>
                      <a:r>
                        <a:rPr kumimoji="1" lang="pt-BR" altLang="ja-JP" sz="1200" b="1" kern="1200">
                          <a:solidFill>
                            <a:srgbClr val="FF0000"/>
                          </a:solidFill>
                          <a:effectLst/>
                          <a:highlight>
                            <a:srgbClr val="FFFF00"/>
                          </a:highlight>
                          <a:latin typeface="Arial" panose="020B0604020202020204" pitchFamily="34" charset="0"/>
                          <a:ea typeface="+mn-ea"/>
                          <a:cs typeface="Arial" panose="020B0604020202020204" pitchFamily="34" charset="0"/>
                        </a:rPr>
                        <a:t>n7/n18/n20/n28</a:t>
                      </a:r>
                      <a:r>
                        <a:rPr kumimoji="1" lang="en-US" altLang="ja-JP" sz="1200" b="1" kern="1200" dirty="0">
                          <a:solidFill>
                            <a:srgbClr val="FF0000"/>
                          </a:solidFill>
                          <a:effectLst/>
                          <a:highlight>
                            <a:srgbClr val="FFFF00"/>
                          </a:highlight>
                          <a:latin typeface="Arial" panose="020B0604020202020204" pitchFamily="34" charset="0"/>
                          <a:ea typeface="+mn-ea"/>
                          <a:cs typeface="Arial" panose="020B0604020202020204" pitchFamily="34" charset="0"/>
                        </a:rPr>
                        <a:t>, "crs-IM-DSS-15kHzSCS-r17 is mandatory with capability signaling</a:t>
                      </a:r>
                    </a:p>
                    <a:p>
                      <a:pPr hangingPunct="0"/>
                      <a:endParaRPr lang="ja-JP" sz="1050" dirty="0">
                        <a:effectLst/>
                        <a:latin typeface="Arial" panose="020B0604020202020204" pitchFamily="34" charset="0"/>
                        <a:cs typeface="Arial" panose="020B0604020202020204" pitchFamily="34" charset="0"/>
                      </a:endParaRPr>
                    </a:p>
                    <a:p>
                      <a:pPr marL="540385" indent="-540385" hangingPunct="0"/>
                      <a:r>
                        <a:rPr lang="en-GB" sz="1050" dirty="0">
                          <a:effectLst/>
                          <a:latin typeface="Arial" panose="020B0604020202020204" pitchFamily="34" charset="0"/>
                          <a:cs typeface="Arial" panose="020B0604020202020204" pitchFamily="34" charset="0"/>
                        </a:rPr>
                        <a:t>NOTE 1:	In the DSS scenario, serving and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cells are both operating with dynamic spectrum sharing (DSS) of NR and LTE.</a:t>
                      </a:r>
                      <a:endParaRPr lang="ja-JP" sz="1050" dirty="0">
                        <a:effectLst/>
                        <a:latin typeface="Arial" panose="020B0604020202020204" pitchFamily="34" charset="0"/>
                        <a:cs typeface="Arial" panose="020B0604020202020204" pitchFamily="34" charset="0"/>
                      </a:endParaRPr>
                    </a:p>
                    <a:p>
                      <a:pPr marL="540385" indent="-540385" hangingPunct="0"/>
                      <a:r>
                        <a:rPr lang="en-GB" sz="1050" dirty="0">
                          <a:effectLst/>
                          <a:latin typeface="Arial" panose="020B0604020202020204" pitchFamily="34" charset="0"/>
                          <a:cs typeface="Arial" panose="020B0604020202020204" pitchFamily="34" charset="0"/>
                        </a:rPr>
                        <a:t>NOTE 2:	In the non-DSS scenario, serving cell is operating in NR, and </a:t>
                      </a:r>
                      <a:r>
                        <a:rPr lang="en-GB" sz="1050" dirty="0" err="1">
                          <a:effectLst/>
                          <a:latin typeface="Arial" panose="020B0604020202020204" pitchFamily="34" charset="0"/>
                          <a:cs typeface="Arial" panose="020B0604020202020204" pitchFamily="34" charset="0"/>
                        </a:rPr>
                        <a:t>neighboring</a:t>
                      </a:r>
                      <a:r>
                        <a:rPr lang="en-GB" sz="1050" dirty="0">
                          <a:effectLst/>
                          <a:latin typeface="Arial" panose="020B0604020202020204" pitchFamily="34" charset="0"/>
                          <a:cs typeface="Arial" panose="020B0604020202020204" pitchFamily="34" charset="0"/>
                        </a:rPr>
                        <a:t> cells are operating in LTE.</a:t>
                      </a:r>
                      <a:endParaRPr lang="ja-JP" sz="1050" dirty="0">
                        <a:effectLst/>
                        <a:latin typeface="Arial" panose="020B0604020202020204" pitchFamily="34" charset="0"/>
                        <a:cs typeface="Arial" panose="020B0604020202020204" pitchFamily="34" charset="0"/>
                      </a:endParaRPr>
                    </a:p>
                    <a:p>
                      <a:pPr hangingPunct="0"/>
                      <a:r>
                        <a:rPr lang="en-GB" sz="1050" dirty="0">
                          <a:effectLst/>
                          <a:latin typeface="Arial" panose="020B0604020202020204" pitchFamily="34" charset="0"/>
                          <a:cs typeface="Arial" panose="020B0604020202020204" pitchFamily="34" charset="0"/>
                        </a:rPr>
                        <a:t> </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tc>
                  <a:txBody>
                    <a:bodyPr/>
                    <a:lstStyle/>
                    <a:p>
                      <a:pPr algn="ctr" hangingPunct="0"/>
                      <a:r>
                        <a:rPr lang="en-GB" sz="1050" dirty="0">
                          <a:effectLst/>
                          <a:latin typeface="Arial" panose="020B0604020202020204" pitchFamily="34" charset="0"/>
                          <a:cs typeface="Arial" panose="020B0604020202020204" pitchFamily="34" charset="0"/>
                        </a:rPr>
                        <a:t>FSPC</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tc>
                  <a:txBody>
                    <a:bodyPr/>
                    <a:lstStyle/>
                    <a:p>
                      <a:pPr algn="ctr" hangingPunct="0"/>
                      <a:r>
                        <a:rPr lang="en-GB" sz="1050" dirty="0">
                          <a:effectLst/>
                          <a:latin typeface="Arial" panose="020B0604020202020204" pitchFamily="34" charset="0"/>
                          <a:cs typeface="Arial" panose="020B0604020202020204" pitchFamily="34" charset="0"/>
                        </a:rPr>
                        <a:t>No</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tc>
                  <a:txBody>
                    <a:bodyPr/>
                    <a:lstStyle/>
                    <a:p>
                      <a:pPr algn="ctr" hangingPunct="0"/>
                      <a:r>
                        <a:rPr lang="en-GB" sz="1050" dirty="0">
                          <a:effectLst/>
                          <a:latin typeface="Arial" panose="020B0604020202020204" pitchFamily="34" charset="0"/>
                          <a:cs typeface="Arial" panose="020B0604020202020204" pitchFamily="34" charset="0"/>
                        </a:rPr>
                        <a:t>No</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tc>
                  <a:txBody>
                    <a:bodyPr/>
                    <a:lstStyle/>
                    <a:p>
                      <a:pPr algn="ctr" hangingPunct="0"/>
                      <a:r>
                        <a:rPr lang="en-GB" sz="1050" dirty="0">
                          <a:effectLst/>
                          <a:latin typeface="Arial" panose="020B0604020202020204" pitchFamily="34" charset="0"/>
                          <a:cs typeface="Arial" panose="020B0604020202020204" pitchFamily="34" charset="0"/>
                        </a:rPr>
                        <a:t>FR1 only</a:t>
                      </a:r>
                      <a:endParaRPr lang="ja-JP" sz="1050" dirty="0">
                        <a:effectLst/>
                        <a:latin typeface="Arial" panose="020B0604020202020204" pitchFamily="34" charset="0"/>
                        <a:ea typeface="Times New Roman" panose="02020603050405020304" pitchFamily="18" charset="0"/>
                        <a:cs typeface="Arial" panose="020B0604020202020204" pitchFamily="34" charset="0"/>
                      </a:endParaRPr>
                    </a:p>
                  </a:txBody>
                  <a:tcPr marL="30194" marR="30194" marT="0" marB="0"/>
                </a:tc>
                <a:extLst>
                  <a:ext uri="{0D108BD9-81ED-4DB2-BD59-A6C34878D82A}">
                    <a16:rowId xmlns:a16="http://schemas.microsoft.com/office/drawing/2014/main" val="1599627996"/>
                  </a:ext>
                </a:extLst>
              </a:tr>
            </a:tbl>
          </a:graphicData>
        </a:graphic>
      </p:graphicFrame>
    </p:spTree>
    <p:extLst>
      <p:ext uri="{BB962C8B-B14F-4D97-AF65-F5344CB8AC3E}">
        <p14:creationId xmlns:p14="http://schemas.microsoft.com/office/powerpoint/2010/main" val="4279355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C78AF37DBC40654392F1AFCF73826091" ma:contentTypeVersion="6" ma:contentTypeDescription="新しいドキュメントを作成します。" ma:contentTypeScope="" ma:versionID="a85fca1f976109bbaeca7ab913dc1c5e">
  <xsd:schema xmlns:xsd="http://www.w3.org/2001/XMLSchema" xmlns:xs="http://www.w3.org/2001/XMLSchema" xmlns:p="http://schemas.microsoft.com/office/2006/metadata/properties" xmlns:ns2="e0c0f462-15bd-46c1-a6c6-1f9fd225d479" xmlns:ns3="8e06930a-b6c3-4e6f-9f01-34c1a761624c" targetNamespace="http://schemas.microsoft.com/office/2006/metadata/properties" ma:root="true" ma:fieldsID="46af28cf9ea7dfb0d45a6c58f1eaab54" ns2:_="" ns3:_="">
    <xsd:import namespace="e0c0f462-15bd-46c1-a6c6-1f9fd225d479"/>
    <xsd:import namespace="8e06930a-b6c3-4e6f-9f01-34c1a761624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c0f462-15bd-46c1-a6c6-1f9fd225d4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e06930a-b6c3-4e6f-9f01-34c1a761624c"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F36860A-2BEE-4DC7-9DC2-25381AE9AD30}">
  <ds:schemaRefs>
    <ds:schemaRef ds:uri="8e06930a-b6c3-4e6f-9f01-34c1a761624c"/>
    <ds:schemaRef ds:uri="e0c0f462-15bd-46c1-a6c6-1f9fd225d47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20A4E17-A459-4B55-B39E-D1605282E9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2438</TotalTime>
  <Words>830</Words>
  <Application>Microsoft Office PowerPoint</Application>
  <PresentationFormat>ワイド画面</PresentationFormat>
  <Paragraphs>118</Paragraphs>
  <Slides>6</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6</vt:i4>
      </vt:variant>
    </vt:vector>
  </HeadingPairs>
  <TitlesOfParts>
    <vt:vector size="18" baseType="lpstr">
      <vt:lpstr>BIZ UDPゴシック</vt:lpstr>
      <vt:lpstr>Meiryo UI</vt:lpstr>
      <vt:lpstr>PMingLiU</vt:lpstr>
      <vt:lpstr>メイリオ</vt:lpstr>
      <vt:lpstr>游ゴシック</vt:lpstr>
      <vt:lpstr>Arial</vt:lpstr>
      <vt:lpstr>Calibri</vt:lpstr>
      <vt:lpstr>Times New Roman</vt:lpstr>
      <vt:lpstr>Wingdings</vt:lpstr>
      <vt:lpstr>社内用</vt:lpstr>
      <vt:lpstr>社外用</vt:lpstr>
      <vt:lpstr>99_back</vt:lpstr>
      <vt:lpstr>Mandatory proposal for Rel-17 CRS-IM</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takeda2</cp:lastModifiedBy>
  <cp:revision>326</cp:revision>
  <dcterms:created xsi:type="dcterms:W3CDTF">2022-04-28T01:12:53Z</dcterms:created>
  <dcterms:modified xsi:type="dcterms:W3CDTF">2024-09-08T06:47:54Z</dcterms:modified>
</cp:coreProperties>
</file>