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34" r:id="rId5"/>
    <p:sldId id="935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zeng Dai" initials="XzD" lastIdx="13" clrIdx="0">
    <p:extLst>
      <p:ext uri="{19B8F6BF-5375-455C-9EA6-DF929625EA0E}">
        <p15:presenceInfo xmlns:p15="http://schemas.microsoft.com/office/powerpoint/2012/main" userId="Xizeng Dai" providerId="None"/>
      </p:ext>
    </p:extLst>
  </p:cmAuthor>
  <p:cmAuthor id="2" name="Andrey Chervyakov" initials="CA" lastIdx="13" clrIdx="1">
    <p:extLst>
      <p:ext uri="{19B8F6BF-5375-455C-9EA6-DF929625EA0E}">
        <p15:presenceInfo xmlns:p15="http://schemas.microsoft.com/office/powerpoint/2012/main" userId="Andrey Chervyakov" providerId="None"/>
      </p:ext>
    </p:extLst>
  </p:cmAuthor>
  <p:cmAuthor id="3" name="Haijie Qiu_Samsung" initials="1" lastIdx="1" clrIdx="2">
    <p:extLst>
      <p:ext uri="{19B8F6BF-5375-455C-9EA6-DF929625EA0E}">
        <p15:presenceInfo xmlns:p15="http://schemas.microsoft.com/office/powerpoint/2012/main" userId="Haijie Qiu_Sam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9BBB59"/>
    <a:srgbClr val="EFF3EA"/>
    <a:srgbClr val="FFFFFF"/>
    <a:srgbClr val="BEC6B4"/>
    <a:srgbClr val="D0D8E8"/>
    <a:srgbClr val="DEE7D1"/>
    <a:srgbClr val="E9EDF4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93763" autoAdjust="0"/>
  </p:normalViewPr>
  <p:slideViewPr>
    <p:cSldViewPr snapToGrid="0">
      <p:cViewPr varScale="1">
        <p:scale>
          <a:sx n="100" d="100"/>
          <a:sy n="100" d="100"/>
        </p:scale>
        <p:origin x="384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897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7547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Way forward on clarification of RAN4 scope for SI AI/ML for mobility in NR </a:t>
            </a:r>
            <a:endParaRPr lang="en-US" b="1" dirty="0">
              <a:latin typeface="+mj-ea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629683"/>
            <a:ext cx="8534400" cy="1036178"/>
          </a:xfrm>
        </p:spPr>
        <p:txBody>
          <a:bodyPr/>
          <a:lstStyle/>
          <a:p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RAN4 Chair (Huawei)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403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 RAN Meeting #105</a:t>
            </a:r>
          </a:p>
          <a:p>
            <a:r>
              <a:rPr lang="nn-NO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Melbourne, Australia, September 9-12, 2024</a:t>
            </a:r>
            <a:endParaRPr lang="nl-NL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9.2.5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7730857" y="274551"/>
            <a:ext cx="25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RP-242362	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Way forward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1" y="1273322"/>
            <a:ext cx="11790349" cy="47765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It is proposed to clarify the RAN4 objective in SID AI/ML</a:t>
            </a:r>
            <a:r>
              <a:rPr lang="zh-CN" altLang="en-US" sz="1800" dirty="0"/>
              <a:t> </a:t>
            </a:r>
            <a:r>
              <a:rPr lang="en-US" altLang="zh-CN" sz="1800" dirty="0"/>
              <a:t>for</a:t>
            </a:r>
            <a:r>
              <a:rPr lang="zh-CN" altLang="en-US" sz="1800" dirty="0"/>
              <a:t> </a:t>
            </a:r>
            <a:r>
              <a:rPr lang="en-US" altLang="zh-CN" sz="1800" dirty="0"/>
              <a:t>mobility in NR as following</a:t>
            </a:r>
            <a:r>
              <a:rPr lang="en-US" sz="1800" dirty="0"/>
              <a:t> </a:t>
            </a:r>
            <a:endParaRPr lang="en-US" altLang="zh-CN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5471621-9135-4E56-B3C7-11F7CBF7C520}"/>
              </a:ext>
            </a:extLst>
          </p:cNvPr>
          <p:cNvSpPr txBox="1"/>
          <p:nvPr/>
        </p:nvSpPr>
        <p:spPr>
          <a:xfrm>
            <a:off x="829688" y="1880411"/>
            <a:ext cx="10688267" cy="4178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auto" hangingPunct="1"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 testability, interoperability, and impacts on RRM requirements and performance [RAN4]</a:t>
            </a:r>
          </a:p>
          <a:p>
            <a:pPr marL="800100" lvl="1" indent="-342900" algn="just" fontAlgn="auto" hangingPunct="1"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zh-CN" sz="1800" u="sng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Review RAN2 assumptions </a:t>
            </a:r>
            <a:r>
              <a:rPr lang="en-US" altLang="zh-CN" sz="1800" u="sng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for evaluation and coordinate with RAN2 if needed</a:t>
            </a:r>
          </a:p>
          <a:p>
            <a:pPr marL="1257300" lvl="2" indent="-342900" algn="just" fontAlgn="auto" hangingPunct="1"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zh-CN" sz="1800" u="sng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Avoid the overlaps with RAN2 work for evaluation </a:t>
            </a:r>
          </a:p>
          <a:p>
            <a:pPr marL="800100" lvl="1" indent="-342900" algn="just" fontAlgn="auto" hangingPunct="1"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zh-CN" sz="1800" u="sng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S</a:t>
            </a:r>
            <a:r>
              <a:rPr lang="en-US" altLang="zh-CN" sz="18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tudy the impacts on requirements following RAN2 conclusions</a:t>
            </a:r>
          </a:p>
          <a:p>
            <a:pPr marL="800100" lvl="1" indent="-342900" algn="just" fontAlgn="auto" hangingPunct="1"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zh-CN" sz="18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Study the testability and interoperability following RAN2 conclusions</a:t>
            </a:r>
          </a:p>
          <a:p>
            <a:pPr marL="457200" algn="just" fontAlgn="auto" hangingPunct="1">
              <a:spcAft>
                <a:spcPts val="900"/>
              </a:spcAft>
            </a:pP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algn="just" fontAlgn="auto" hangingPunct="1">
              <a:spcAft>
                <a:spcPts val="900"/>
              </a:spcAft>
              <a:tabLst>
                <a:tab pos="457200" algn="l"/>
              </a:tabLst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1: RAN1/3 work can be triggered via LS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algn="just" fontAlgn="auto" hangingPunct="1">
              <a:spcAft>
                <a:spcPts val="900"/>
              </a:spcAft>
              <a:tabLst>
                <a:tab pos="457200" algn="l"/>
              </a:tabLst>
            </a:pPr>
            <a:r>
              <a:rPr lang="en-US" altLang="zh-CN" sz="1800" strike="sng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2: RAN4 scope/work can be defined and confirmed by RAN#105 after some RAN2 discussions (within the RAN4 pre-allocated TUs)</a:t>
            </a:r>
            <a:endParaRPr lang="en-US" altLang="zh-CN" sz="1800" strike="sngStrike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algn="just" fontAlgn="auto" hangingPunct="1">
              <a:spcAft>
                <a:spcPts val="900"/>
              </a:spcAft>
              <a:tabLst>
                <a:tab pos="457200" algn="l"/>
              </a:tabLst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altLang="zh-CN" sz="18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strike="sng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avoid duplicate study with “AI/ML for NG-RAN” led by RAN3</a:t>
            </a:r>
            <a:endParaRPr lang="en-US" altLang="zh-C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algn="just" fontAlgn="auto" hangingPunct="1">
              <a:spcAft>
                <a:spcPts val="900"/>
              </a:spcAft>
              <a:tabLst>
                <a:tab pos="457200" algn="l"/>
              </a:tabLst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altLang="zh-CN" sz="18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Two-sided model is not included</a:t>
            </a:r>
            <a:endParaRPr lang="zh-CN" altLang="zh-C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00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dcmitype/"/>
    <ds:schemaRef ds:uri="http://purl.org/dc/elements/1.1/"/>
    <ds:schemaRef ds:uri="23d77754-4ccc-4c57-9291-cab09e81894a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915fe38-2618-47b6-8303-829fb71466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350711</TotalTime>
  <Words>177</Words>
  <Application>Microsoft Office PowerPoint</Application>
  <PresentationFormat>宽屏</PresentationFormat>
  <Paragraphs>20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微软雅黑</vt:lpstr>
      <vt:lpstr>Arial</vt:lpstr>
      <vt:lpstr>Arial Black</vt:lpstr>
      <vt:lpstr>Calibri</vt:lpstr>
      <vt:lpstr>Symbol</vt:lpstr>
      <vt:lpstr>Times New Roman</vt:lpstr>
      <vt:lpstr>3gpp</vt:lpstr>
      <vt:lpstr>Way forward on clarification of RAN4 scope for SI AI/ML for mobility in NR 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Daixizeng</cp:lastModifiedBy>
  <cp:revision>3514</cp:revision>
  <cp:lastPrinted>2016-09-15T08:31:35Z</cp:lastPrinted>
  <dcterms:created xsi:type="dcterms:W3CDTF">2009-11-27T05:15:11Z</dcterms:created>
  <dcterms:modified xsi:type="dcterms:W3CDTF">2024-09-10T01:43:33Z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(3)ocgRzZBd+bP1bdVKmu2m5CnhSEWzNayEh55SPo2K4a1H0gqRBipt3rL1mlbuLzbAziae0ey+
asQp9CmkLOvhI3RMjfNn1bVnMfJ/QSEueDO2Bf4rXWfMEW8aK65TAsfSCRJKo9UR4XlamQiR
lChv9As/TT8xC+hPdMV74tjoefTULkwwZ/P3T34QGeYQ9/Sxr9tP0+1PvoY8vkuC0Kq5O1b0
BCiMnpvif+Vus5VT5w</vt:lpwstr>
  </property>
  <property fmtid="{D5CDD505-2E9C-101B-9397-08002B2CF9AE}" pid="11" name="_2015_ms_pID_7253431">
    <vt:lpwstr>57bGc6s3D6b0XMU1wcc0APBsPyp6kOvx6sxN2Qye3uppA6w94Hm7Sa
hC2DeRnQSBEGqiTGl6b0ILy3Psz9eHJRPOK7t+0YYRrB/BG+lXmpIhiT4tP56C/zlT5E15SO
mbpKShw2Eg+6EiMlkBvKy5Vqs37AXGKAjb4UGugfFK3qDKdMzIjesCkfY9/2rTIPHGYMwgkR
6NP8WCPeA7NcjLfgAkoa0bRNqqW4fOhgAHaF</vt:lpwstr>
  </property>
  <property fmtid="{D5CDD505-2E9C-101B-9397-08002B2CF9AE}" pid="12" name="_2015_ms_pID_7253432">
    <vt:lpwstr>Eg==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1725708383</vt:lpwstr>
  </property>
</Properties>
</file>