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5" r:id="rId6"/>
    <p:sldId id="262" r:id="rId7"/>
    <p:sldId id="263" r:id="rId8"/>
    <p:sldId id="264" r:id="rId9"/>
    <p:sldId id="261" r:id="rId1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31242D-D2BC-4D8E-A418-0C2184803913}" v="3" dt="2024-12-03T07:55:10.6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88" autoAdjust="0"/>
    <p:restoredTop sz="94660"/>
  </p:normalViewPr>
  <p:slideViewPr>
    <p:cSldViewPr snapToGrid="0">
      <p:cViewPr varScale="1">
        <p:scale>
          <a:sx n="87" d="100"/>
          <a:sy n="87" d="100"/>
        </p:scale>
        <p:origin x="326" y="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b6ed368b-e657-4ae7-b07c-b1d9abf42404" providerId="ADAL" clId="{E2159C4E-2455-4D0A-BEEC-8284BB8D70A1}"/>
    <pc:docChg chg="undo redo custSel addSld delSld modSld">
      <pc:chgData name="Christian Bergljung" userId="b6ed368b-e657-4ae7-b07c-b1d9abf42404" providerId="ADAL" clId="{E2159C4E-2455-4D0A-BEEC-8284BB8D70A1}" dt="2024-11-28T09:21:17.820" v="939" actId="20577"/>
      <pc:docMkLst>
        <pc:docMk/>
      </pc:docMkLst>
      <pc:sldChg chg="modSp mod">
        <pc:chgData name="Christian Bergljung" userId="b6ed368b-e657-4ae7-b07c-b1d9abf42404" providerId="ADAL" clId="{E2159C4E-2455-4D0A-BEEC-8284BB8D70A1}" dt="2024-11-27T20:12:32.507" v="38" actId="20577"/>
        <pc:sldMkLst>
          <pc:docMk/>
          <pc:sldMk cId="2397655619" sldId="256"/>
        </pc:sldMkLst>
        <pc:spChg chg="mod">
          <ac:chgData name="Christian Bergljung" userId="b6ed368b-e657-4ae7-b07c-b1d9abf42404" providerId="ADAL" clId="{E2159C4E-2455-4D0A-BEEC-8284BB8D70A1}" dt="2024-11-27T20:12:32.507" v="38" actId="20577"/>
          <ac:spMkLst>
            <pc:docMk/>
            <pc:sldMk cId="2397655619" sldId="256"/>
            <ac:spMk id="4" creationId="{7C28260C-A28E-482F-9372-89A07C219201}"/>
          </ac:spMkLst>
        </pc:spChg>
      </pc:sldChg>
      <pc:sldChg chg="del">
        <pc:chgData name="Christian Bergljung" userId="b6ed368b-e657-4ae7-b07c-b1d9abf42404" providerId="ADAL" clId="{E2159C4E-2455-4D0A-BEEC-8284BB8D70A1}" dt="2024-11-27T20:49:54.763" v="693" actId="47"/>
        <pc:sldMkLst>
          <pc:docMk/>
          <pc:sldMk cId="3746397751" sldId="257"/>
        </pc:sldMkLst>
      </pc:sldChg>
      <pc:sldChg chg="del">
        <pc:chgData name="Christian Bergljung" userId="b6ed368b-e657-4ae7-b07c-b1d9abf42404" providerId="ADAL" clId="{E2159C4E-2455-4D0A-BEEC-8284BB8D70A1}" dt="2024-11-27T20:49:57.488" v="694" actId="47"/>
        <pc:sldMkLst>
          <pc:docMk/>
          <pc:sldMk cId="93173441" sldId="259"/>
        </pc:sldMkLst>
      </pc:sldChg>
      <pc:sldChg chg="del">
        <pc:chgData name="Christian Bergljung" userId="b6ed368b-e657-4ae7-b07c-b1d9abf42404" providerId="ADAL" clId="{E2159C4E-2455-4D0A-BEEC-8284BB8D70A1}" dt="2024-11-27T20:49:50.982" v="692" actId="47"/>
        <pc:sldMkLst>
          <pc:docMk/>
          <pc:sldMk cId="2535472424" sldId="260"/>
        </pc:sldMkLst>
      </pc:sldChg>
      <pc:sldChg chg="modSp mod">
        <pc:chgData name="Christian Bergljung" userId="b6ed368b-e657-4ae7-b07c-b1d9abf42404" providerId="ADAL" clId="{E2159C4E-2455-4D0A-BEEC-8284BB8D70A1}" dt="2024-11-27T20:50:07.099" v="695" actId="20577"/>
        <pc:sldMkLst>
          <pc:docMk/>
          <pc:sldMk cId="3052024082" sldId="261"/>
        </pc:sldMkLst>
        <pc:spChg chg="mod">
          <ac:chgData name="Christian Bergljung" userId="b6ed368b-e657-4ae7-b07c-b1d9abf42404" providerId="ADAL" clId="{E2159C4E-2455-4D0A-BEEC-8284BB8D70A1}" dt="2024-11-27T20:50:07.099" v="695" actId="20577"/>
          <ac:spMkLst>
            <pc:docMk/>
            <pc:sldMk cId="3052024082" sldId="261"/>
            <ac:spMk id="3" creationId="{A2D54FE9-F99E-5F2E-F94B-0D9BC05C1795}"/>
          </ac:spMkLst>
        </pc:spChg>
      </pc:sldChg>
      <pc:sldChg chg="addSp delSp modSp new mod">
        <pc:chgData name="Christian Bergljung" userId="b6ed368b-e657-4ae7-b07c-b1d9abf42404" providerId="ADAL" clId="{E2159C4E-2455-4D0A-BEEC-8284BB8D70A1}" dt="2024-11-28T09:07:40.911" v="932" actId="20577"/>
        <pc:sldMkLst>
          <pc:docMk/>
          <pc:sldMk cId="1149488828" sldId="262"/>
        </pc:sldMkLst>
        <pc:spChg chg="del">
          <ac:chgData name="Christian Bergljung" userId="b6ed368b-e657-4ae7-b07c-b1d9abf42404" providerId="ADAL" clId="{E2159C4E-2455-4D0A-BEEC-8284BB8D70A1}" dt="2024-11-27T20:12:46.045" v="40" actId="478"/>
          <ac:spMkLst>
            <pc:docMk/>
            <pc:sldMk cId="1149488828" sldId="262"/>
            <ac:spMk id="2" creationId="{B8B636F9-F1D4-6E7A-1617-AC725BAA62DA}"/>
          </ac:spMkLst>
        </pc:spChg>
        <pc:spChg chg="del">
          <ac:chgData name="Christian Bergljung" userId="b6ed368b-e657-4ae7-b07c-b1d9abf42404" providerId="ADAL" clId="{E2159C4E-2455-4D0A-BEEC-8284BB8D70A1}" dt="2024-11-27T20:12:46.045" v="40" actId="478"/>
          <ac:spMkLst>
            <pc:docMk/>
            <pc:sldMk cId="1149488828" sldId="262"/>
            <ac:spMk id="3" creationId="{12915567-1B3D-66E9-AC1A-FE5478FBDBE1}"/>
          </ac:spMkLst>
        </pc:spChg>
        <pc:spChg chg="add mod">
          <ac:chgData name="Christian Bergljung" userId="b6ed368b-e657-4ae7-b07c-b1d9abf42404" providerId="ADAL" clId="{E2159C4E-2455-4D0A-BEEC-8284BB8D70A1}" dt="2024-11-27T20:15:42.041" v="41"/>
          <ac:spMkLst>
            <pc:docMk/>
            <pc:sldMk cId="1149488828" sldId="262"/>
            <ac:spMk id="4" creationId="{B38F037E-6414-DC4C-4622-104C9C09E1F1}"/>
          </ac:spMkLst>
        </pc:spChg>
        <pc:spChg chg="add del mod">
          <ac:chgData name="Christian Bergljung" userId="b6ed368b-e657-4ae7-b07c-b1d9abf42404" providerId="ADAL" clId="{E2159C4E-2455-4D0A-BEEC-8284BB8D70A1}" dt="2024-11-27T20:17:22.163" v="58"/>
          <ac:spMkLst>
            <pc:docMk/>
            <pc:sldMk cId="1149488828" sldId="262"/>
            <ac:spMk id="5" creationId="{29BA2B44-F8C7-7CAB-4317-59218AF2A683}"/>
          </ac:spMkLst>
        </pc:spChg>
        <pc:spChg chg="add mod">
          <ac:chgData name="Christian Bergljung" userId="b6ed368b-e657-4ae7-b07c-b1d9abf42404" providerId="ADAL" clId="{E2159C4E-2455-4D0A-BEEC-8284BB8D70A1}" dt="2024-11-27T20:15:42.041" v="41"/>
          <ac:spMkLst>
            <pc:docMk/>
            <pc:sldMk cId="1149488828" sldId="262"/>
            <ac:spMk id="6" creationId="{DBF687D5-E6DE-DD0C-373D-10697745D9E6}"/>
          </ac:spMkLst>
        </pc:spChg>
        <pc:spChg chg="add mod">
          <ac:chgData name="Christian Bergljung" userId="b6ed368b-e657-4ae7-b07c-b1d9abf42404" providerId="ADAL" clId="{E2159C4E-2455-4D0A-BEEC-8284BB8D70A1}" dt="2024-11-27T20:15:42.041" v="41"/>
          <ac:spMkLst>
            <pc:docMk/>
            <pc:sldMk cId="1149488828" sldId="262"/>
            <ac:spMk id="7" creationId="{12481840-7D81-ADEC-C6D3-5DA09CE0DC99}"/>
          </ac:spMkLst>
        </pc:spChg>
        <pc:spChg chg="add mod">
          <ac:chgData name="Christian Bergljung" userId="b6ed368b-e657-4ae7-b07c-b1d9abf42404" providerId="ADAL" clId="{E2159C4E-2455-4D0A-BEEC-8284BB8D70A1}" dt="2024-11-27T20:15:42.041" v="41"/>
          <ac:spMkLst>
            <pc:docMk/>
            <pc:sldMk cId="1149488828" sldId="262"/>
            <ac:spMk id="8" creationId="{CFF5B350-72D5-5D0D-A2F9-4C5D600FB970}"/>
          </ac:spMkLst>
        </pc:spChg>
        <pc:spChg chg="add mod">
          <ac:chgData name="Christian Bergljung" userId="b6ed368b-e657-4ae7-b07c-b1d9abf42404" providerId="ADAL" clId="{E2159C4E-2455-4D0A-BEEC-8284BB8D70A1}" dt="2024-11-27T20:15:42.041" v="41"/>
          <ac:spMkLst>
            <pc:docMk/>
            <pc:sldMk cId="1149488828" sldId="262"/>
            <ac:spMk id="9" creationId="{1E5365C2-F92D-0A3C-15B3-28D05FECB49D}"/>
          </ac:spMkLst>
        </pc:spChg>
        <pc:spChg chg="add mod">
          <ac:chgData name="Christian Bergljung" userId="b6ed368b-e657-4ae7-b07c-b1d9abf42404" providerId="ADAL" clId="{E2159C4E-2455-4D0A-BEEC-8284BB8D70A1}" dt="2024-11-27T20:17:21.946" v="57" actId="207"/>
          <ac:spMkLst>
            <pc:docMk/>
            <pc:sldMk cId="1149488828" sldId="262"/>
            <ac:spMk id="10" creationId="{85CAABE1-9702-79FC-B40F-39655F4B84A9}"/>
          </ac:spMkLst>
        </pc:spChg>
        <pc:spChg chg="add mod">
          <ac:chgData name="Christian Bergljung" userId="b6ed368b-e657-4ae7-b07c-b1d9abf42404" providerId="ADAL" clId="{E2159C4E-2455-4D0A-BEEC-8284BB8D70A1}" dt="2024-11-27T20:16:44.588" v="46"/>
          <ac:spMkLst>
            <pc:docMk/>
            <pc:sldMk cId="1149488828" sldId="262"/>
            <ac:spMk id="11" creationId="{6A9906F9-CF76-5350-BDC9-E85DEAA52013}"/>
          </ac:spMkLst>
        </pc:spChg>
        <pc:spChg chg="add mod">
          <ac:chgData name="Christian Bergljung" userId="b6ed368b-e657-4ae7-b07c-b1d9abf42404" providerId="ADAL" clId="{E2159C4E-2455-4D0A-BEEC-8284BB8D70A1}" dt="2024-11-27T20:16:44.588" v="46"/>
          <ac:spMkLst>
            <pc:docMk/>
            <pc:sldMk cId="1149488828" sldId="262"/>
            <ac:spMk id="12" creationId="{FA276874-3617-5E4E-E828-E2544E0D5310}"/>
          </ac:spMkLst>
        </pc:spChg>
        <pc:spChg chg="add mod">
          <ac:chgData name="Christian Bergljung" userId="b6ed368b-e657-4ae7-b07c-b1d9abf42404" providerId="ADAL" clId="{E2159C4E-2455-4D0A-BEEC-8284BB8D70A1}" dt="2024-11-27T20:16:42.689" v="45"/>
          <ac:spMkLst>
            <pc:docMk/>
            <pc:sldMk cId="1149488828" sldId="262"/>
            <ac:spMk id="13" creationId="{FFD19583-6511-F1B9-D19D-4C9000906B71}"/>
          </ac:spMkLst>
        </pc:spChg>
        <pc:spChg chg="add mod">
          <ac:chgData name="Christian Bergljung" userId="b6ed368b-e657-4ae7-b07c-b1d9abf42404" providerId="ADAL" clId="{E2159C4E-2455-4D0A-BEEC-8284BB8D70A1}" dt="2024-11-27T20:16:42.689" v="45"/>
          <ac:spMkLst>
            <pc:docMk/>
            <pc:sldMk cId="1149488828" sldId="262"/>
            <ac:spMk id="14" creationId="{4DFC2AF6-1092-00D6-913C-A0CC546DCEA0}"/>
          </ac:spMkLst>
        </pc:spChg>
        <pc:spChg chg="add mod">
          <ac:chgData name="Christian Bergljung" userId="b6ed368b-e657-4ae7-b07c-b1d9abf42404" providerId="ADAL" clId="{E2159C4E-2455-4D0A-BEEC-8284BB8D70A1}" dt="2024-11-27T20:16:42.689" v="45"/>
          <ac:spMkLst>
            <pc:docMk/>
            <pc:sldMk cId="1149488828" sldId="262"/>
            <ac:spMk id="15" creationId="{4261A5A6-B943-E831-ABE8-7FB2AA0EDB14}"/>
          </ac:spMkLst>
        </pc:spChg>
        <pc:spChg chg="add mod">
          <ac:chgData name="Christian Bergljung" userId="b6ed368b-e657-4ae7-b07c-b1d9abf42404" providerId="ADAL" clId="{E2159C4E-2455-4D0A-BEEC-8284BB8D70A1}" dt="2024-11-27T20:16:42.689" v="45"/>
          <ac:spMkLst>
            <pc:docMk/>
            <pc:sldMk cId="1149488828" sldId="262"/>
            <ac:spMk id="16" creationId="{54AF7F5D-A262-EDE3-B885-078CDE39D386}"/>
          </ac:spMkLst>
        </pc:spChg>
        <pc:spChg chg="add mod">
          <ac:chgData name="Christian Bergljung" userId="b6ed368b-e657-4ae7-b07c-b1d9abf42404" providerId="ADAL" clId="{E2159C4E-2455-4D0A-BEEC-8284BB8D70A1}" dt="2024-11-27T20:16:42.689" v="45"/>
          <ac:spMkLst>
            <pc:docMk/>
            <pc:sldMk cId="1149488828" sldId="262"/>
            <ac:spMk id="17" creationId="{CBD3BF06-3DBA-A5B2-A4ED-60A333186B89}"/>
          </ac:spMkLst>
        </pc:spChg>
        <pc:spChg chg="add mod">
          <ac:chgData name="Christian Bergljung" userId="b6ed368b-e657-4ae7-b07c-b1d9abf42404" providerId="ADAL" clId="{E2159C4E-2455-4D0A-BEEC-8284BB8D70A1}" dt="2024-11-27T20:17:15.325" v="51"/>
          <ac:spMkLst>
            <pc:docMk/>
            <pc:sldMk cId="1149488828" sldId="262"/>
            <ac:spMk id="18" creationId="{7243EF23-0A1E-768F-7BCF-31832EC9CE18}"/>
          </ac:spMkLst>
        </pc:spChg>
        <pc:spChg chg="add mod">
          <ac:chgData name="Christian Bergljung" userId="b6ed368b-e657-4ae7-b07c-b1d9abf42404" providerId="ADAL" clId="{E2159C4E-2455-4D0A-BEEC-8284BB8D70A1}" dt="2024-11-27T20:17:20.452" v="53"/>
          <ac:spMkLst>
            <pc:docMk/>
            <pc:sldMk cId="1149488828" sldId="262"/>
            <ac:spMk id="19" creationId="{7420BA0F-8B27-9FAE-FF2A-89CB4BF3CFDA}"/>
          </ac:spMkLst>
        </pc:spChg>
        <pc:spChg chg="add del mod">
          <ac:chgData name="Christian Bergljung" userId="b6ed368b-e657-4ae7-b07c-b1d9abf42404" providerId="ADAL" clId="{E2159C4E-2455-4D0A-BEEC-8284BB8D70A1}" dt="2024-11-27T20:17:24.639" v="60" actId="478"/>
          <ac:spMkLst>
            <pc:docMk/>
            <pc:sldMk cId="1149488828" sldId="262"/>
            <ac:spMk id="20" creationId="{C4C24494-75E6-EB5E-3432-C78CE30FAE01}"/>
          </ac:spMkLst>
        </pc:spChg>
        <pc:spChg chg="add mod">
          <ac:chgData name="Christian Bergljung" userId="b6ed368b-e657-4ae7-b07c-b1d9abf42404" providerId="ADAL" clId="{E2159C4E-2455-4D0A-BEEC-8284BB8D70A1}" dt="2024-11-27T20:17:40.857" v="61"/>
          <ac:spMkLst>
            <pc:docMk/>
            <pc:sldMk cId="1149488828" sldId="262"/>
            <ac:spMk id="21" creationId="{446575DB-8BA4-2DEF-B608-DAA30E5A3F94}"/>
          </ac:spMkLst>
        </pc:spChg>
        <pc:spChg chg="add mod">
          <ac:chgData name="Christian Bergljung" userId="b6ed368b-e657-4ae7-b07c-b1d9abf42404" providerId="ADAL" clId="{E2159C4E-2455-4D0A-BEEC-8284BB8D70A1}" dt="2024-11-27T20:17:47.197" v="62"/>
          <ac:spMkLst>
            <pc:docMk/>
            <pc:sldMk cId="1149488828" sldId="262"/>
            <ac:spMk id="22" creationId="{3DE5A652-C831-6836-DF4E-A5203971955D}"/>
          </ac:spMkLst>
        </pc:spChg>
        <pc:spChg chg="add mod">
          <ac:chgData name="Christian Bergljung" userId="b6ed368b-e657-4ae7-b07c-b1d9abf42404" providerId="ADAL" clId="{E2159C4E-2455-4D0A-BEEC-8284BB8D70A1}" dt="2024-11-27T20:17:40.857" v="61"/>
          <ac:spMkLst>
            <pc:docMk/>
            <pc:sldMk cId="1149488828" sldId="262"/>
            <ac:spMk id="23" creationId="{947977CA-1DC2-5780-BF3E-0AE0A57E25F3}"/>
          </ac:spMkLst>
        </pc:spChg>
        <pc:spChg chg="add mod">
          <ac:chgData name="Christian Bergljung" userId="b6ed368b-e657-4ae7-b07c-b1d9abf42404" providerId="ADAL" clId="{E2159C4E-2455-4D0A-BEEC-8284BB8D70A1}" dt="2024-11-27T20:17:40.857" v="61"/>
          <ac:spMkLst>
            <pc:docMk/>
            <pc:sldMk cId="1149488828" sldId="262"/>
            <ac:spMk id="24" creationId="{3482DFD0-C312-2BFF-33C5-3ADE5A5C1687}"/>
          </ac:spMkLst>
        </pc:spChg>
        <pc:spChg chg="add mod">
          <ac:chgData name="Christian Bergljung" userId="b6ed368b-e657-4ae7-b07c-b1d9abf42404" providerId="ADAL" clId="{E2159C4E-2455-4D0A-BEEC-8284BB8D70A1}" dt="2024-11-27T20:17:40.857" v="61"/>
          <ac:spMkLst>
            <pc:docMk/>
            <pc:sldMk cId="1149488828" sldId="262"/>
            <ac:spMk id="25" creationId="{3CC108D9-DF15-608F-3525-94E4FAC72773}"/>
          </ac:spMkLst>
        </pc:spChg>
        <pc:spChg chg="add mod">
          <ac:chgData name="Christian Bergljung" userId="b6ed368b-e657-4ae7-b07c-b1d9abf42404" providerId="ADAL" clId="{E2159C4E-2455-4D0A-BEEC-8284BB8D70A1}" dt="2024-11-27T20:17:40.857" v="61"/>
          <ac:spMkLst>
            <pc:docMk/>
            <pc:sldMk cId="1149488828" sldId="262"/>
            <ac:spMk id="26" creationId="{5A2917E1-9E7A-C325-1918-64EB17A8994C}"/>
          </ac:spMkLst>
        </pc:spChg>
        <pc:spChg chg="add mod">
          <ac:chgData name="Christian Bergljung" userId="b6ed368b-e657-4ae7-b07c-b1d9abf42404" providerId="ADAL" clId="{E2159C4E-2455-4D0A-BEEC-8284BB8D70A1}" dt="2024-11-27T20:17:40.857" v="61"/>
          <ac:spMkLst>
            <pc:docMk/>
            <pc:sldMk cId="1149488828" sldId="262"/>
            <ac:spMk id="27" creationId="{034E972E-4B76-B379-946F-600805A3C753}"/>
          </ac:spMkLst>
        </pc:spChg>
        <pc:spChg chg="add mod">
          <ac:chgData name="Christian Bergljung" userId="b6ed368b-e657-4ae7-b07c-b1d9abf42404" providerId="ADAL" clId="{E2159C4E-2455-4D0A-BEEC-8284BB8D70A1}" dt="2024-11-28T09:07:32.570" v="930" actId="20577"/>
          <ac:spMkLst>
            <pc:docMk/>
            <pc:sldMk cId="1149488828" sldId="262"/>
            <ac:spMk id="28" creationId="{9F60EFB0-3902-991A-1259-098CDB0517A3}"/>
          </ac:spMkLst>
        </pc:spChg>
        <pc:spChg chg="add mod">
          <ac:chgData name="Christian Bergljung" userId="b6ed368b-e657-4ae7-b07c-b1d9abf42404" providerId="ADAL" clId="{E2159C4E-2455-4D0A-BEEC-8284BB8D70A1}" dt="2024-11-27T20:21:17.930" v="138" actId="1076"/>
          <ac:spMkLst>
            <pc:docMk/>
            <pc:sldMk cId="1149488828" sldId="262"/>
            <ac:spMk id="29" creationId="{B472CF5D-A6D6-77DB-830F-C418E35B5F88}"/>
          </ac:spMkLst>
        </pc:spChg>
        <pc:spChg chg="add mod">
          <ac:chgData name="Christian Bergljung" userId="b6ed368b-e657-4ae7-b07c-b1d9abf42404" providerId="ADAL" clId="{E2159C4E-2455-4D0A-BEEC-8284BB8D70A1}" dt="2024-11-27T20:21:58.530" v="151" actId="1076"/>
          <ac:spMkLst>
            <pc:docMk/>
            <pc:sldMk cId="1149488828" sldId="262"/>
            <ac:spMk id="30" creationId="{5E818356-C4E6-69B2-FB52-EE69E64A1590}"/>
          </ac:spMkLst>
        </pc:spChg>
        <pc:spChg chg="add mod">
          <ac:chgData name="Christian Bergljung" userId="b6ed368b-e657-4ae7-b07c-b1d9abf42404" providerId="ADAL" clId="{E2159C4E-2455-4D0A-BEEC-8284BB8D70A1}" dt="2024-11-27T20:17:47.201" v="63"/>
          <ac:spMkLst>
            <pc:docMk/>
            <pc:sldMk cId="1149488828" sldId="262"/>
            <ac:spMk id="31" creationId="{0C960763-3926-ED5E-E3B6-599F02475189}"/>
          </ac:spMkLst>
        </pc:spChg>
        <pc:spChg chg="add mod">
          <ac:chgData name="Christian Bergljung" userId="b6ed368b-e657-4ae7-b07c-b1d9abf42404" providerId="ADAL" clId="{E2159C4E-2455-4D0A-BEEC-8284BB8D70A1}" dt="2024-11-27T20:22:42.579" v="157" actId="20577"/>
          <ac:spMkLst>
            <pc:docMk/>
            <pc:sldMk cId="1149488828" sldId="262"/>
            <ac:spMk id="32" creationId="{552BB556-D685-CF6F-1ADF-ABBA5E51939F}"/>
          </ac:spMkLst>
        </pc:spChg>
        <pc:spChg chg="add mod">
          <ac:chgData name="Christian Bergljung" userId="b6ed368b-e657-4ae7-b07c-b1d9abf42404" providerId="ADAL" clId="{E2159C4E-2455-4D0A-BEEC-8284BB8D70A1}" dt="2024-11-27T20:18:18.519" v="83" actId="1076"/>
          <ac:spMkLst>
            <pc:docMk/>
            <pc:sldMk cId="1149488828" sldId="262"/>
            <ac:spMk id="33" creationId="{486BB318-0F83-11CB-2542-0D8E6EF00941}"/>
          </ac:spMkLst>
        </pc:spChg>
        <pc:spChg chg="add mod">
          <ac:chgData name="Christian Bergljung" userId="b6ed368b-e657-4ae7-b07c-b1d9abf42404" providerId="ADAL" clId="{E2159C4E-2455-4D0A-BEEC-8284BB8D70A1}" dt="2024-11-28T09:07:40.911" v="932" actId="20577"/>
          <ac:spMkLst>
            <pc:docMk/>
            <pc:sldMk cId="1149488828" sldId="262"/>
            <ac:spMk id="34" creationId="{0D940667-E697-7FD6-3C49-E861B6C4E034}"/>
          </ac:spMkLst>
        </pc:spChg>
      </pc:sldChg>
      <pc:sldChg chg="addSp delSp modSp new mod">
        <pc:chgData name="Christian Bergljung" userId="b6ed368b-e657-4ae7-b07c-b1d9abf42404" providerId="ADAL" clId="{E2159C4E-2455-4D0A-BEEC-8284BB8D70A1}" dt="2024-11-28T09:07:06.102" v="900" actId="20577"/>
        <pc:sldMkLst>
          <pc:docMk/>
          <pc:sldMk cId="201576702" sldId="263"/>
        </pc:sldMkLst>
        <pc:spChg chg="del">
          <ac:chgData name="Christian Bergljung" userId="b6ed368b-e657-4ae7-b07c-b1d9abf42404" providerId="ADAL" clId="{E2159C4E-2455-4D0A-BEEC-8284BB8D70A1}" dt="2024-11-27T20:23:16.486" v="159" actId="478"/>
          <ac:spMkLst>
            <pc:docMk/>
            <pc:sldMk cId="201576702" sldId="263"/>
            <ac:spMk id="2" creationId="{19D07756-0708-BA60-800B-E0006FDA91B5}"/>
          </ac:spMkLst>
        </pc:spChg>
        <pc:spChg chg="del">
          <ac:chgData name="Christian Bergljung" userId="b6ed368b-e657-4ae7-b07c-b1d9abf42404" providerId="ADAL" clId="{E2159C4E-2455-4D0A-BEEC-8284BB8D70A1}" dt="2024-11-27T20:23:18.740" v="160" actId="478"/>
          <ac:spMkLst>
            <pc:docMk/>
            <pc:sldMk cId="201576702" sldId="263"/>
            <ac:spMk id="3" creationId="{9A17C354-07B5-83C1-8349-7B80C3EF29E4}"/>
          </ac:spMkLst>
        </pc:spChg>
        <pc:spChg chg="add mod">
          <ac:chgData name="Christian Bergljung" userId="b6ed368b-e657-4ae7-b07c-b1d9abf42404" providerId="ADAL" clId="{E2159C4E-2455-4D0A-BEEC-8284BB8D70A1}" dt="2024-11-27T20:29:44.744" v="293"/>
          <ac:spMkLst>
            <pc:docMk/>
            <pc:sldMk cId="201576702" sldId="263"/>
            <ac:spMk id="4" creationId="{4412DD97-7F01-D8EF-878D-E6F78F42E7A1}"/>
          </ac:spMkLst>
        </pc:spChg>
        <pc:spChg chg="add mod">
          <ac:chgData name="Christian Bergljung" userId="b6ed368b-e657-4ae7-b07c-b1d9abf42404" providerId="ADAL" clId="{E2159C4E-2455-4D0A-BEEC-8284BB8D70A1}" dt="2024-11-27T20:29:48.403" v="294"/>
          <ac:spMkLst>
            <pc:docMk/>
            <pc:sldMk cId="201576702" sldId="263"/>
            <ac:spMk id="5" creationId="{63B47C17-3918-8136-56BC-CADA9513BD52}"/>
          </ac:spMkLst>
        </pc:spChg>
        <pc:spChg chg="add mod">
          <ac:chgData name="Christian Bergljung" userId="b6ed368b-e657-4ae7-b07c-b1d9abf42404" providerId="ADAL" clId="{E2159C4E-2455-4D0A-BEEC-8284BB8D70A1}" dt="2024-11-27T20:29:44.744" v="293"/>
          <ac:spMkLst>
            <pc:docMk/>
            <pc:sldMk cId="201576702" sldId="263"/>
            <ac:spMk id="6" creationId="{363D9643-4CC2-FE9D-32F8-C19807898297}"/>
          </ac:spMkLst>
        </pc:spChg>
        <pc:spChg chg="add mod">
          <ac:chgData name="Christian Bergljung" userId="b6ed368b-e657-4ae7-b07c-b1d9abf42404" providerId="ADAL" clId="{E2159C4E-2455-4D0A-BEEC-8284BB8D70A1}" dt="2024-11-27T20:29:44.744" v="293"/>
          <ac:spMkLst>
            <pc:docMk/>
            <pc:sldMk cId="201576702" sldId="263"/>
            <ac:spMk id="7" creationId="{EB0E7560-9CD6-D0A6-C0CD-7F7425EDB430}"/>
          </ac:spMkLst>
        </pc:spChg>
        <pc:spChg chg="add mod">
          <ac:chgData name="Christian Bergljung" userId="b6ed368b-e657-4ae7-b07c-b1d9abf42404" providerId="ADAL" clId="{E2159C4E-2455-4D0A-BEEC-8284BB8D70A1}" dt="2024-11-27T20:29:44.744" v="293"/>
          <ac:spMkLst>
            <pc:docMk/>
            <pc:sldMk cId="201576702" sldId="263"/>
            <ac:spMk id="8" creationId="{E1C8E123-0E8B-59E2-4401-EE422C9C712D}"/>
          </ac:spMkLst>
        </pc:spChg>
        <pc:spChg chg="add mod">
          <ac:chgData name="Christian Bergljung" userId="b6ed368b-e657-4ae7-b07c-b1d9abf42404" providerId="ADAL" clId="{E2159C4E-2455-4D0A-BEEC-8284BB8D70A1}" dt="2024-11-27T20:29:48.403" v="295"/>
          <ac:spMkLst>
            <pc:docMk/>
            <pc:sldMk cId="201576702" sldId="263"/>
            <ac:spMk id="9" creationId="{EE1354B7-003D-32A2-8B20-B5837C09F7AF}"/>
          </ac:spMkLst>
        </pc:spChg>
        <pc:spChg chg="add mod">
          <ac:chgData name="Christian Bergljung" userId="b6ed368b-e657-4ae7-b07c-b1d9abf42404" providerId="ADAL" clId="{E2159C4E-2455-4D0A-BEEC-8284BB8D70A1}" dt="2024-11-27T20:29:48.403" v="295"/>
          <ac:spMkLst>
            <pc:docMk/>
            <pc:sldMk cId="201576702" sldId="263"/>
            <ac:spMk id="10" creationId="{A60A9F1C-A97D-5A90-57EA-0F88868E25FD}"/>
          </ac:spMkLst>
        </pc:spChg>
        <pc:spChg chg="add mod">
          <ac:chgData name="Christian Bergljung" userId="b6ed368b-e657-4ae7-b07c-b1d9abf42404" providerId="ADAL" clId="{E2159C4E-2455-4D0A-BEEC-8284BB8D70A1}" dt="2024-11-28T09:07:06.102" v="900" actId="20577"/>
          <ac:spMkLst>
            <pc:docMk/>
            <pc:sldMk cId="201576702" sldId="263"/>
            <ac:spMk id="11" creationId="{615CCAEE-FFF2-7033-4233-CB0F913F4AC5}"/>
          </ac:spMkLst>
        </pc:spChg>
        <pc:spChg chg="add mod">
          <ac:chgData name="Christian Bergljung" userId="b6ed368b-e657-4ae7-b07c-b1d9abf42404" providerId="ADAL" clId="{E2159C4E-2455-4D0A-BEEC-8284BB8D70A1}" dt="2024-11-27T20:29:54.573" v="298" actId="20577"/>
          <ac:spMkLst>
            <pc:docMk/>
            <pc:sldMk cId="201576702" sldId="263"/>
            <ac:spMk id="12" creationId="{6C729D32-95F8-BA81-CB0A-7361154B6BD9}"/>
          </ac:spMkLst>
        </pc:spChg>
        <pc:spChg chg="add mod">
          <ac:chgData name="Christian Bergljung" userId="b6ed368b-e657-4ae7-b07c-b1d9abf42404" providerId="ADAL" clId="{E2159C4E-2455-4D0A-BEEC-8284BB8D70A1}" dt="2024-11-27T20:29:48.403" v="295"/>
          <ac:spMkLst>
            <pc:docMk/>
            <pc:sldMk cId="201576702" sldId="263"/>
            <ac:spMk id="13" creationId="{5565DA91-D3B8-CF43-0FDE-6653D44ED92F}"/>
          </ac:spMkLst>
        </pc:spChg>
      </pc:sldChg>
      <pc:sldChg chg="modSp new mod">
        <pc:chgData name="Christian Bergljung" userId="b6ed368b-e657-4ae7-b07c-b1d9abf42404" providerId="ADAL" clId="{E2159C4E-2455-4D0A-BEEC-8284BB8D70A1}" dt="2024-11-27T21:25:38.912" v="885" actId="20577"/>
        <pc:sldMkLst>
          <pc:docMk/>
          <pc:sldMk cId="40168697" sldId="264"/>
        </pc:sldMkLst>
        <pc:spChg chg="mod">
          <ac:chgData name="Christian Bergljung" userId="b6ed368b-e657-4ae7-b07c-b1d9abf42404" providerId="ADAL" clId="{E2159C4E-2455-4D0A-BEEC-8284BB8D70A1}" dt="2024-11-27T20:32:07.305" v="374" actId="20577"/>
          <ac:spMkLst>
            <pc:docMk/>
            <pc:sldMk cId="40168697" sldId="264"/>
            <ac:spMk id="2" creationId="{F4728159-4A45-008E-942F-7078BAE21FA0}"/>
          </ac:spMkLst>
        </pc:spChg>
        <pc:spChg chg="mod">
          <ac:chgData name="Christian Bergljung" userId="b6ed368b-e657-4ae7-b07c-b1d9abf42404" providerId="ADAL" clId="{E2159C4E-2455-4D0A-BEEC-8284BB8D70A1}" dt="2024-11-27T21:25:38.912" v="885" actId="20577"/>
          <ac:spMkLst>
            <pc:docMk/>
            <pc:sldMk cId="40168697" sldId="264"/>
            <ac:spMk id="3" creationId="{F46D683B-DCB8-8B6E-5202-6107CF9FCBA1}"/>
          </ac:spMkLst>
        </pc:spChg>
      </pc:sldChg>
      <pc:sldChg chg="modSp new mod">
        <pc:chgData name="Christian Bergljung" userId="b6ed368b-e657-4ae7-b07c-b1d9abf42404" providerId="ADAL" clId="{E2159C4E-2455-4D0A-BEEC-8284BB8D70A1}" dt="2024-11-28T09:21:17.820" v="939" actId="20577"/>
        <pc:sldMkLst>
          <pc:docMk/>
          <pc:sldMk cId="1634654891" sldId="265"/>
        </pc:sldMkLst>
        <pc:spChg chg="mod">
          <ac:chgData name="Christian Bergljung" userId="b6ed368b-e657-4ae7-b07c-b1d9abf42404" providerId="ADAL" clId="{E2159C4E-2455-4D0A-BEEC-8284BB8D70A1}" dt="2024-11-27T21:23:31.165" v="826" actId="20577"/>
          <ac:spMkLst>
            <pc:docMk/>
            <pc:sldMk cId="1634654891" sldId="265"/>
            <ac:spMk id="2" creationId="{9B1D9604-868A-32B9-75C4-331DB2E7C8FE}"/>
          </ac:spMkLst>
        </pc:spChg>
        <pc:spChg chg="mod">
          <ac:chgData name="Christian Bergljung" userId="b6ed368b-e657-4ae7-b07c-b1d9abf42404" providerId="ADAL" clId="{E2159C4E-2455-4D0A-BEEC-8284BB8D70A1}" dt="2024-11-28T09:21:17.820" v="939" actId="20577"/>
          <ac:spMkLst>
            <pc:docMk/>
            <pc:sldMk cId="1634654891" sldId="265"/>
            <ac:spMk id="3" creationId="{2476389E-B083-C1A8-701A-1E9AF2A0473F}"/>
          </ac:spMkLst>
        </pc:spChg>
      </pc:sldChg>
    </pc:docChg>
  </pc:docChgLst>
  <pc:docChgLst>
    <pc:chgData name="Thomas Chapman" userId="62f56abd-8013-406a-a5cf-528bee683f35" providerId="ADAL" clId="{5A287AD6-C744-477A-92E1-55C13C400118}"/>
    <pc:docChg chg="modSld">
      <pc:chgData name="Thomas Chapman" userId="62f56abd-8013-406a-a5cf-528bee683f35" providerId="ADAL" clId="{5A287AD6-C744-477A-92E1-55C13C400118}" dt="2024-12-03T15:53:10.984" v="13" actId="20577"/>
      <pc:docMkLst>
        <pc:docMk/>
      </pc:docMkLst>
      <pc:sldChg chg="modSp mod">
        <pc:chgData name="Thomas Chapman" userId="62f56abd-8013-406a-a5cf-528bee683f35" providerId="ADAL" clId="{5A287AD6-C744-477A-92E1-55C13C400118}" dt="2024-12-03T15:53:10.984" v="13" actId="20577"/>
        <pc:sldMkLst>
          <pc:docMk/>
          <pc:sldMk cId="2397655619" sldId="256"/>
        </pc:sldMkLst>
        <pc:spChg chg="mod">
          <ac:chgData name="Thomas Chapman" userId="62f56abd-8013-406a-a5cf-528bee683f35" providerId="ADAL" clId="{5A287AD6-C744-477A-92E1-55C13C400118}" dt="2024-12-03T15:53:10.984" v="13" actId="20577"/>
          <ac:spMkLst>
            <pc:docMk/>
            <pc:sldMk cId="2397655619" sldId="256"/>
            <ac:spMk id="5" creationId="{4D14E760-8133-4C9F-AAE3-6C85DDCF9A5D}"/>
          </ac:spMkLst>
        </pc:spChg>
      </pc:sldChg>
    </pc:docChg>
  </pc:docChgLst>
  <pc:docChgLst>
    <pc:chgData name="Thomas Chapman" userId="62f56abd-8013-406a-a5cf-528bee683f35" providerId="ADAL" clId="{8431242D-D2BC-4D8E-A418-0C2184803913}"/>
    <pc:docChg chg="modSld">
      <pc:chgData name="Thomas Chapman" userId="62f56abd-8013-406a-a5cf-528bee683f35" providerId="ADAL" clId="{8431242D-D2BC-4D8E-A418-0C2184803913}" dt="2024-12-03T07:55:44.615" v="69" actId="20577"/>
      <pc:docMkLst>
        <pc:docMk/>
      </pc:docMkLst>
      <pc:sldChg chg="addSp modSp mod">
        <pc:chgData name="Thomas Chapman" userId="62f56abd-8013-406a-a5cf-528bee683f35" providerId="ADAL" clId="{8431242D-D2BC-4D8E-A418-0C2184803913}" dt="2024-12-03T07:55:27.933" v="68" actId="6549"/>
        <pc:sldMkLst>
          <pc:docMk/>
          <pc:sldMk cId="2397655619" sldId="256"/>
        </pc:sldMkLst>
        <pc:spChg chg="mod">
          <ac:chgData name="Thomas Chapman" userId="62f56abd-8013-406a-a5cf-528bee683f35" providerId="ADAL" clId="{8431242D-D2BC-4D8E-A418-0C2184803913}" dt="2024-12-03T07:55:10.629" v="39"/>
          <ac:spMkLst>
            <pc:docMk/>
            <pc:sldMk cId="2397655619" sldId="256"/>
            <ac:spMk id="4" creationId="{7C28260C-A28E-482F-9372-89A07C219201}"/>
          </ac:spMkLst>
        </pc:spChg>
        <pc:spChg chg="mod">
          <ac:chgData name="Thomas Chapman" userId="62f56abd-8013-406a-a5cf-528bee683f35" providerId="ADAL" clId="{8431242D-D2BC-4D8E-A418-0C2184803913}" dt="2024-12-03T07:55:16.279" v="60" actId="20577"/>
          <ac:spMkLst>
            <pc:docMk/>
            <pc:sldMk cId="2397655619" sldId="256"/>
            <ac:spMk id="5" creationId="{4D14E760-8133-4C9F-AAE3-6C85DDCF9A5D}"/>
          </ac:spMkLst>
        </pc:spChg>
        <pc:spChg chg="mod">
          <ac:chgData name="Thomas Chapman" userId="62f56abd-8013-406a-a5cf-528bee683f35" providerId="ADAL" clId="{8431242D-D2BC-4D8E-A418-0C2184803913}" dt="2024-12-03T07:55:27.933" v="68" actId="6549"/>
          <ac:spMkLst>
            <pc:docMk/>
            <pc:sldMk cId="2397655619" sldId="256"/>
            <ac:spMk id="7" creationId="{1C018D14-B84E-481B-B1C5-C68A484C531D}"/>
          </ac:spMkLst>
        </pc:spChg>
        <pc:graphicFrameChg chg="add mod">
          <ac:chgData name="Thomas Chapman" userId="62f56abd-8013-406a-a5cf-528bee683f35" providerId="ADAL" clId="{8431242D-D2BC-4D8E-A418-0C2184803913}" dt="2024-12-03T07:55:00.202" v="0"/>
          <ac:graphicFrameMkLst>
            <pc:docMk/>
            <pc:sldMk cId="2397655619" sldId="256"/>
            <ac:graphicFrameMk id="2" creationId="{CC11799E-9EC5-99C0-EE52-164721A679F1}"/>
          </ac:graphicFrameMkLst>
        </pc:graphicFrameChg>
      </pc:sldChg>
      <pc:sldChg chg="modSp mod">
        <pc:chgData name="Thomas Chapman" userId="62f56abd-8013-406a-a5cf-528bee683f35" providerId="ADAL" clId="{8431242D-D2BC-4D8E-A418-0C2184803913}" dt="2024-12-03T07:55:44.615" v="69" actId="20577"/>
        <pc:sldMkLst>
          <pc:docMk/>
          <pc:sldMk cId="40168697" sldId="264"/>
        </pc:sldMkLst>
        <pc:spChg chg="mod">
          <ac:chgData name="Thomas Chapman" userId="62f56abd-8013-406a-a5cf-528bee683f35" providerId="ADAL" clId="{8431242D-D2BC-4D8E-A418-0C2184803913}" dt="2024-12-03T07:55:44.615" v="69" actId="20577"/>
          <ac:spMkLst>
            <pc:docMk/>
            <pc:sldMk cId="40168697" sldId="264"/>
            <ac:spMk id="3" creationId="{F46D683B-DCB8-8B6E-5202-6107CF9FCBA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BB6CC-A56E-4029-AF67-7E1069CDA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A4D4D-2435-44D8-B2FD-6DACBDA756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962882-3F80-4DF2-B336-6EB972AAA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C77BD-11C1-48B0-BCDB-19E51632B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7E636-55CE-4E50-A396-6745AD2E6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10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2C072-9176-4C92-8F49-DF3E421AA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5FF91C-0E65-47CE-BA48-4230416AB6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ED7050-EFCC-4AF6-B4EE-82D021941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08B2DC-300B-4DD9-9235-4BBAAC27E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1B24AB-FB1A-4F8C-8BA1-6415B229E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63829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8C5EFB-98F3-49D1-B7A4-5163555F9D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3D0BE4-921F-4E61-A1AF-0274CA305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B2D601-DA06-4F01-8A6F-FD500AC1C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1EF739-FBA9-4525-A112-9BEA72277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3BAB72-8C07-41E7-8607-E8F04D209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9571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639B5-CA3A-430F-A418-57BAF8828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56F81C-8843-40BB-95E6-EF8D03700A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EB9D79-AD30-47AA-A99D-900176267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9A82E8-8055-4715-B257-58FC3E53E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A60725-98A1-42A8-8C41-EB8152494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61598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051A3-A614-4E55-ACDD-CC6D2DF0F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81938E-AC34-4A31-B744-D031B89139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EBCAAF-B9EC-4957-B862-6EAA536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6F1739-D982-4108-B4D6-AE25BD29E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40EAFE-5E8D-42A2-9495-A476495AE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95273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F84DD-5FCF-43F7-AEC3-24E422094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A11EC-282E-4508-AB68-7A7493780D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1E7AD1-8FAA-485A-827F-B80E33FC44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249AC5-91C8-4159-B909-B131E4FDD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907C7-9A59-4811-981A-B9F4BFE7E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E1E9D6-2E38-4DF4-8CD2-B37FB5B0E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0523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0B6BA-0A57-4C36-9DAA-7A82959F8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4E27AC-5C6F-4EF6-A35F-8495A27AC9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1F859B-B686-43C6-8C8E-FE821C6B75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9F2815-78D6-4971-B325-FE363FE78F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FB23C7-2F0D-40AC-84A0-5C3A7D04D3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9525ED-8674-4536-9229-726977F35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CDA3AF-CA79-4432-84FD-417AD8C4D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142007-FB4A-4458-9ED6-D753A5058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1236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2B284-11C4-4A61-9774-66D52A807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1269D8-CDB9-4B07-8DF2-23B071D9F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3A77F1-36C6-4710-84A2-E0885BFF6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B02A06-BA1B-42A5-88A3-3D681B99E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24496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F800B8-63D4-4DB0-894B-4DE71C1B0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C29EE5-0D5D-43C2-B7C5-1D28446A9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1627B9-07D2-48B7-B971-02340E40D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73320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EEE93-C25D-4AA5-9E06-9D564B8A5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0BA0D1-401E-4FC9-9E56-0B8002B4B2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0BCAD2-CADB-4C22-8561-029FA569A2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1DE6CC-37A7-4EAF-B5EA-EBF2E03B5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74CEA-F8A8-4829-8CD2-1120A823D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F3EB09-6C7F-4D39-8C75-6FE10A096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90116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49270-83D5-4936-89BE-25A89B716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1A2A8A-B02D-4847-87BA-90133AC244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7941FE-B5AC-46B2-A07C-6D7170A0CA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888BAB-FF1E-446C-BE86-3B45B8DEF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BCAC29-AED7-4955-95BD-CC5519996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B46A2D-2C69-4DA6-A236-FC2FB9FCB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76254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FB9641-DF0D-405A-BF7D-81298947B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932E30-C582-4B19-AF81-53AAE0C329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EA9319-DCE5-4725-843D-6D83029490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581CE-45A9-4A08-B362-5A212AE2EACF}" type="datetimeFigureOut">
              <a:rPr lang="sv-SE" smtClean="0"/>
              <a:t>2024-12-03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3C6A9F-5EED-4916-AF18-D8BE549740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208EE9-1250-4052-8013-FD67B01BC0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B3A63-96AF-47A1-ACA2-57290A4CC7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29746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C28260C-A28E-482F-9372-89A07C2192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37514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	Technical analysis relating to PC8 FR2</a:t>
            </a:r>
            <a:endParaRPr lang="sv-SE" sz="48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D14E760-8133-4C9F-AAE3-6C85DDCF9A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02113"/>
            <a:ext cx="9144000" cy="1655762"/>
          </a:xfrm>
        </p:spPr>
        <p:txBody>
          <a:bodyPr/>
          <a:lstStyle/>
          <a:p>
            <a:r>
              <a:rPr lang="sv-SE" dirty="0"/>
              <a:t>Ericsson, Rogers, </a:t>
            </a:r>
            <a:r>
              <a:rPr lang="sv-SE"/>
              <a:t>US Cellular, T-Mobile USA</a:t>
            </a:r>
            <a:endParaRPr lang="sv-SE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C5F317D-E3E7-4230-8985-CC8FA4FA7E2B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Meeting #106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Madrid, Spain, 9-12 December 2024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018D14-B84E-481B-B1C5-C68A484C531D}"/>
              </a:ext>
            </a:extLst>
          </p:cNvPr>
          <p:cNvSpPr txBox="1"/>
          <p:nvPr/>
        </p:nvSpPr>
        <p:spPr>
          <a:xfrm>
            <a:off x="9302620" y="456763"/>
            <a:ext cx="3184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RP-243180 </a:t>
            </a:r>
          </a:p>
        </p:txBody>
      </p:sp>
    </p:spTree>
    <p:extLst>
      <p:ext uri="{BB962C8B-B14F-4D97-AF65-F5344CB8AC3E}">
        <p14:creationId xmlns:p14="http://schemas.microsoft.com/office/powerpoint/2010/main" val="2397655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D9604-868A-32B9-75C4-331DB2E7C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Concerns on the proposed FR2 PC8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76389E-B083-C1A8-701A-1E9AF2A047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PC8 UEs would deteriorate further FR2 coverage and DL/UL coverage and performance overall in stadium and hot-spot scenarios; these scenarios are already challenging for PC3 </a:t>
            </a:r>
          </a:p>
          <a:p>
            <a:r>
              <a:rPr lang="en-US" dirty="0"/>
              <a:t>PC8 with its simpler antenna arrangement might become the “default” power class at the expense of PC3 support needed for adequate FR2 performance in the deployment scenarios considered</a:t>
            </a:r>
          </a:p>
          <a:p>
            <a:pPr lvl="1"/>
            <a:r>
              <a:rPr lang="en-US" dirty="0"/>
              <a:t>or create device fragmentation </a:t>
            </a:r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1634654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9">
            <a:extLst>
              <a:ext uri="{FF2B5EF4-FFF2-40B4-BE49-F238E27FC236}">
                <a16:creationId xmlns:a16="http://schemas.microsoft.com/office/drawing/2014/main" id="{9F60EFB0-3902-991A-1259-098CDB0517A3}"/>
              </a:ext>
            </a:extLst>
          </p:cNvPr>
          <p:cNvSpPr txBox="1">
            <a:spLocks/>
          </p:cNvSpPr>
          <p:nvPr/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181818"/>
                </a:solidFill>
                <a:latin typeface="Ericsson Hilda Light"/>
              </a:rPr>
              <a:t>I</a:t>
            </a:r>
            <a:r>
              <a:rPr kumimoji="0" lang="en-US" sz="4000" b="0" i="0" u="none" strike="noStrike" kern="1400" cap="none" spc="-16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 Light"/>
                <a:ea typeface="+mj-ea"/>
                <a:cs typeface="+mj-cs"/>
              </a:rPr>
              <a:t>mpact</a:t>
            </a:r>
            <a:r>
              <a:rPr kumimoji="0" lang="en-US" sz="4000" b="0" i="0" u="none" strike="noStrike" kern="1400" cap="none" spc="-16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 Light"/>
                <a:ea typeface="+mj-ea"/>
                <a:cs typeface="+mj-cs"/>
              </a:rPr>
              <a:t> on UL/DL performance </a:t>
            </a:r>
          </a:p>
        </p:txBody>
      </p:sp>
      <p:sp>
        <p:nvSpPr>
          <p:cNvPr id="29" name="Content Placeholder 10">
            <a:extLst>
              <a:ext uri="{FF2B5EF4-FFF2-40B4-BE49-F238E27FC236}">
                <a16:creationId xmlns:a16="http://schemas.microsoft.com/office/drawing/2014/main" id="{B472CF5D-A6D6-77DB-830F-C418E35B5F88}"/>
              </a:ext>
            </a:extLst>
          </p:cNvPr>
          <p:cNvSpPr txBox="1">
            <a:spLocks/>
          </p:cNvSpPr>
          <p:nvPr/>
        </p:nvSpPr>
        <p:spPr>
          <a:xfrm>
            <a:off x="145670" y="1879583"/>
            <a:ext cx="4397375" cy="2373757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265113" marR="0" lvl="0" indent="-265113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PC8, a handheld UE type with</a:t>
            </a:r>
          </a:p>
          <a:p>
            <a:pPr marL="538163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</a:rPr>
              <a:t>Single panel</a:t>
            </a:r>
          </a:p>
          <a:p>
            <a:pPr marL="538163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</a:rPr>
              <a:t>Lower TX power</a:t>
            </a:r>
          </a:p>
          <a:p>
            <a:pPr marL="538163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</a:rPr>
              <a:t>2x1 array </a:t>
            </a:r>
          </a:p>
          <a:p>
            <a:pPr marL="538163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</a:rPr>
              <a:t>Min peak EIRP of 16.4 dBm</a:t>
            </a:r>
          </a:p>
        </p:txBody>
      </p:sp>
      <p:sp>
        <p:nvSpPr>
          <p:cNvPr id="30" name="Content Placeholder 10">
            <a:extLst>
              <a:ext uri="{FF2B5EF4-FFF2-40B4-BE49-F238E27FC236}">
                <a16:creationId xmlns:a16="http://schemas.microsoft.com/office/drawing/2014/main" id="{5E818356-C4E6-69B2-FB52-EE69E64A1590}"/>
              </a:ext>
            </a:extLst>
          </p:cNvPr>
          <p:cNvSpPr txBox="1">
            <a:spLocks/>
          </p:cNvSpPr>
          <p:nvPr/>
        </p:nvSpPr>
        <p:spPr>
          <a:xfrm>
            <a:off x="3910584" y="1844673"/>
            <a:ext cx="3214751" cy="1749551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dirty="0">
                <a:solidFill>
                  <a:srgbClr val="181818"/>
                </a:solidFill>
                <a:latin typeface="Ericsson Hilda"/>
              </a:rPr>
              <a:t>Compared with PC3</a:t>
            </a:r>
          </a:p>
          <a:p>
            <a:pPr lvl="1"/>
            <a:r>
              <a:rPr lang="en-US" sz="1600" dirty="0">
                <a:solidFill>
                  <a:srgbClr val="181818"/>
                </a:solidFill>
                <a:latin typeface="Ericsson Hilda"/>
              </a:rPr>
              <a:t>No multi-panel, no diversity</a:t>
            </a:r>
          </a:p>
          <a:p>
            <a:pPr lvl="1"/>
            <a:r>
              <a:rPr lang="en-US" sz="1600" dirty="0">
                <a:solidFill>
                  <a:srgbClr val="181818"/>
                </a:solidFill>
                <a:latin typeface="Ericsson Hilda"/>
              </a:rPr>
              <a:t>6 dB loss in UL (peak)</a:t>
            </a:r>
          </a:p>
          <a:p>
            <a:pPr lvl="1"/>
            <a:r>
              <a:rPr lang="en-US" sz="1600" dirty="0">
                <a:solidFill>
                  <a:srgbClr val="181818"/>
                </a:solidFill>
                <a:latin typeface="Ericsson Hilda"/>
              </a:rPr>
              <a:t>Up to 9 dB worse UL </a:t>
            </a:r>
          </a:p>
          <a:p>
            <a:pPr marL="530225" lvl="2" indent="0">
              <a:buNone/>
            </a:pPr>
            <a:r>
              <a:rPr lang="en-US" sz="1600" dirty="0">
                <a:solidFill>
                  <a:srgbClr val="181818"/>
                </a:solidFill>
                <a:latin typeface="Ericsson Hilda"/>
              </a:rPr>
              <a:t>spherical coverage</a:t>
            </a:r>
          </a:p>
          <a:p>
            <a:pPr lvl="1"/>
            <a:r>
              <a:rPr lang="en-US" sz="1600" dirty="0">
                <a:solidFill>
                  <a:srgbClr val="181818"/>
                </a:solidFill>
                <a:latin typeface="Ericsson Hilda"/>
              </a:rPr>
              <a:t>3 dB loss in DL (peak)</a:t>
            </a: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0C960763-3926-ED5E-E3B6-599F02475189}"/>
              </a:ext>
            </a:extLst>
          </p:cNvPr>
          <p:cNvSpPr/>
          <p:nvPr/>
        </p:nvSpPr>
        <p:spPr bwMode="auto">
          <a:xfrm>
            <a:off x="3294888" y="2785871"/>
            <a:ext cx="615696" cy="292608"/>
          </a:xfrm>
          <a:prstGeom prst="rightArrow">
            <a:avLst/>
          </a:prstGeom>
          <a:solidFill>
            <a:srgbClr val="181818"/>
          </a:solidFill>
          <a:ln w="12700" cap="flat" cmpd="sng" algn="ctr">
            <a:solidFill>
              <a:srgbClr val="18181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600" b="0" i="0" u="none" strike="noStrike" kern="0" cap="none" spc="0" normalizeH="0" baseline="0" noProof="0" dirty="0" err="1">
              <a:ln w="0">
                <a:solidFill>
                  <a:srgbClr val="181818"/>
                </a:solidFill>
              </a:ln>
              <a:solidFill>
                <a:srgbClr val="181818"/>
              </a:solidFill>
              <a:effectLst>
                <a:outerShdw blurRad="38100" dist="19050" dir="2700000" algn="tl" rotWithShape="0">
                  <a:srgbClr val="181818">
                    <a:alpha val="40000"/>
                  </a:srgbClr>
                </a:outerShdw>
              </a:effectLst>
              <a:uLnTx/>
              <a:uFillTx/>
              <a:latin typeface="Ericsson Hilda"/>
            </a:endParaRPr>
          </a:p>
        </p:txBody>
      </p:sp>
      <p:sp>
        <p:nvSpPr>
          <p:cNvPr id="32" name="Content Placeholder 10">
            <a:extLst>
              <a:ext uri="{FF2B5EF4-FFF2-40B4-BE49-F238E27FC236}">
                <a16:creationId xmlns:a16="http://schemas.microsoft.com/office/drawing/2014/main" id="{552BB556-D685-CF6F-1ADF-ABBA5E51939F}"/>
              </a:ext>
            </a:extLst>
          </p:cNvPr>
          <p:cNvSpPr txBox="1">
            <a:spLocks/>
          </p:cNvSpPr>
          <p:nvPr/>
        </p:nvSpPr>
        <p:spPr>
          <a:xfrm>
            <a:off x="7268591" y="1844674"/>
            <a:ext cx="4661281" cy="1749551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dirty="0">
                <a:solidFill>
                  <a:srgbClr val="181818"/>
                </a:solidFill>
                <a:latin typeface="Ericsson Hilda"/>
              </a:rPr>
              <a:t>End-to-end performance consequences</a:t>
            </a:r>
          </a:p>
          <a:p>
            <a:pPr lvl="1"/>
            <a:r>
              <a:rPr lang="en-US" sz="1600" dirty="0">
                <a:solidFill>
                  <a:srgbClr val="181818"/>
                </a:solidFill>
                <a:latin typeface="Ericsson Hilda"/>
              </a:rPr>
              <a:t>Higher probability of blockage both DL&amp;UL</a:t>
            </a:r>
          </a:p>
          <a:p>
            <a:pPr lvl="1"/>
            <a:r>
              <a:rPr lang="en-US" sz="1600" dirty="0">
                <a:solidFill>
                  <a:srgbClr val="181818"/>
                </a:solidFill>
                <a:latin typeface="Ericsson Hilda"/>
              </a:rPr>
              <a:t>Dramatically worse UL coverage</a:t>
            </a:r>
          </a:p>
          <a:p>
            <a:pPr lvl="2"/>
            <a:r>
              <a:rPr lang="en-US" sz="1600" dirty="0">
                <a:solidFill>
                  <a:srgbClr val="181818"/>
                </a:solidFill>
                <a:latin typeface="Ericsson Hilda"/>
              </a:rPr>
              <a:t>UL signaling and data on lower band</a:t>
            </a:r>
          </a:p>
          <a:p>
            <a:pPr lvl="2"/>
            <a:r>
              <a:rPr lang="en-US" sz="1600" dirty="0">
                <a:solidFill>
                  <a:srgbClr val="181818"/>
                </a:solidFill>
                <a:latin typeface="Ericsson Hilda"/>
              </a:rPr>
              <a:t>Congestion in UL will result in lower DL capacity</a:t>
            </a:r>
          </a:p>
          <a:p>
            <a:pPr lvl="1"/>
            <a:r>
              <a:rPr lang="en-US" sz="1600" dirty="0">
                <a:solidFill>
                  <a:srgbClr val="181818"/>
                </a:solidFill>
                <a:latin typeface="Ericsson Hilda"/>
              </a:rPr>
              <a:t>Shrinkage of FR2 DL coverage and throughput</a:t>
            </a:r>
          </a:p>
          <a:p>
            <a:pPr lvl="1"/>
            <a:endParaRPr lang="en-US" sz="1600" dirty="0">
              <a:solidFill>
                <a:srgbClr val="181818"/>
              </a:solidFill>
              <a:latin typeface="Ericsson Hilda"/>
            </a:endParaRPr>
          </a:p>
          <a:p>
            <a:pPr marL="265113" lvl="1" indent="0">
              <a:buFont typeface="Ericsson Hilda" panose="00000500000000000000" pitchFamily="2" charset="0"/>
              <a:buNone/>
            </a:pPr>
            <a:r>
              <a:rPr lang="en-US" sz="1600" dirty="0">
                <a:solidFill>
                  <a:srgbClr val="181818"/>
                </a:solidFill>
                <a:latin typeface="Ericsson Hilda"/>
                <a:sym typeface="Wingdings" panose="05000000000000000000" pitchFamily="2" charset="2"/>
              </a:rPr>
              <a:t> </a:t>
            </a:r>
            <a:r>
              <a:rPr lang="en-US" sz="1600" u="sng" dirty="0">
                <a:solidFill>
                  <a:srgbClr val="181818"/>
                </a:solidFill>
                <a:latin typeface="Ericsson Hilda"/>
              </a:rPr>
              <a:t>Additional capex investments</a:t>
            </a:r>
            <a:r>
              <a:rPr lang="en-US" sz="1600" dirty="0">
                <a:solidFill>
                  <a:srgbClr val="181818"/>
                </a:solidFill>
                <a:latin typeface="Ericsson Hilda"/>
              </a:rPr>
              <a:t> due to lower UE capabilities</a:t>
            </a:r>
          </a:p>
          <a:p>
            <a:pPr lvl="2"/>
            <a:endParaRPr lang="en-US" sz="1600" dirty="0">
              <a:solidFill>
                <a:srgbClr val="181818"/>
              </a:solidFill>
              <a:latin typeface="Ericsson Hild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486BB318-0F83-11CB-2542-0D8E6EF00941}"/>
              </a:ext>
            </a:extLst>
          </p:cNvPr>
          <p:cNvSpPr/>
          <p:nvPr/>
        </p:nvSpPr>
        <p:spPr bwMode="auto">
          <a:xfrm>
            <a:off x="6790946" y="2773854"/>
            <a:ext cx="615696" cy="292608"/>
          </a:xfrm>
          <a:prstGeom prst="rightArrow">
            <a:avLst/>
          </a:prstGeom>
          <a:solidFill>
            <a:srgbClr val="181818"/>
          </a:solidFill>
          <a:ln w="12700" cap="flat" cmpd="sng" algn="ctr">
            <a:solidFill>
              <a:srgbClr val="18181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marR="0" lvl="0" indent="-180000" defTabSz="91440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600" b="0" i="0" u="none" strike="noStrike" kern="0" cap="none" spc="0" normalizeH="0" baseline="0" noProof="0" dirty="0" err="1">
              <a:ln w="0">
                <a:solidFill>
                  <a:srgbClr val="181818"/>
                </a:solidFill>
              </a:ln>
              <a:solidFill>
                <a:srgbClr val="181818"/>
              </a:solidFill>
              <a:effectLst>
                <a:outerShdw blurRad="38100" dist="19050" dir="2700000" algn="tl" rotWithShape="0">
                  <a:srgbClr val="181818">
                    <a:alpha val="40000"/>
                  </a:srgbClr>
                </a:outerShdw>
              </a:effectLst>
              <a:uLnTx/>
              <a:uFillTx/>
              <a:latin typeface="Ericsson Hilda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D940667-E697-7FD6-3C49-E861B6C4E034}"/>
              </a:ext>
            </a:extLst>
          </p:cNvPr>
          <p:cNvSpPr txBox="1"/>
          <p:nvPr/>
        </p:nvSpPr>
        <p:spPr>
          <a:xfrm>
            <a:off x="0" y="5547360"/>
            <a:ext cx="12192000" cy="688848"/>
          </a:xfrm>
          <a:prstGeom prst="rect">
            <a:avLst/>
          </a:prstGeom>
          <a:solidFill>
            <a:srgbClr val="FF3232">
              <a:alpha val="50000"/>
            </a:srgbClr>
          </a:solidFill>
          <a:ln>
            <a:noFill/>
          </a:ln>
          <a:effectLst/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Impact across all markets/regions: PC8 risks</a:t>
            </a:r>
            <a:r>
              <a:rPr kumimoji="0" lang="en-SE" sz="1800" b="0" i="0" u="none" strike="noStrike" kern="0" cap="none" spc="0" normalizeH="0" baseline="0" noProof="0" dirty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Ericsson Hilda"/>
                <a:ea typeface="DengXian" panose="02010600030101010101" pitchFamily="2" charset="-122"/>
                <a:cs typeface="+mn-cs"/>
              </a:rPr>
              <a:t> PC3 availability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242424"/>
              </a:solidFill>
              <a:effectLst/>
              <a:uLnTx/>
              <a:uFillTx/>
              <a:latin typeface="Ericsson Hilda"/>
              <a:ea typeface="DengXian" panose="02010600030101010101" pitchFamily="2" charset="-122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000" cap="none" spc="-30" normalizeH="0" baseline="0" noProof="0" dirty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Ericsson Hilda"/>
                <a:ea typeface="DengXian" panose="02010600030101010101" pitchFamily="2" charset="-122"/>
                <a:cs typeface="+mn-cs"/>
              </a:rPr>
              <a:t>Negative impact on</a:t>
            </a:r>
            <a:r>
              <a:rPr kumimoji="0" lang="en-US" sz="18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FR2 ecosystem</a:t>
            </a:r>
          </a:p>
        </p:txBody>
      </p:sp>
    </p:spTree>
    <p:extLst>
      <p:ext uri="{BB962C8B-B14F-4D97-AF65-F5344CB8AC3E}">
        <p14:creationId xmlns:p14="http://schemas.microsoft.com/office/powerpoint/2010/main" val="1149488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>
            <a:extLst>
              <a:ext uri="{FF2B5EF4-FFF2-40B4-BE49-F238E27FC236}">
                <a16:creationId xmlns:a16="http://schemas.microsoft.com/office/drawing/2014/main" id="{EE1354B7-003D-32A2-8B20-B5837C09F7AF}"/>
              </a:ext>
            </a:extLst>
          </p:cNvPr>
          <p:cNvSpPr txBox="1">
            <a:spLocks/>
          </p:cNvSpPr>
          <p:nvPr/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400" cap="none" spc="-16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 Light"/>
                <a:ea typeface="+mj-ea"/>
                <a:cs typeface="+mj-cs"/>
              </a:rPr>
              <a:t>Field observations</a:t>
            </a:r>
            <a:endParaRPr kumimoji="0" lang="en-US" sz="4000" b="0" i="0" u="none" strike="noStrike" kern="1400" cap="none" spc="-16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 Light"/>
              <a:ea typeface="+mj-ea"/>
              <a:cs typeface="+mj-cs"/>
            </a:endParaRP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A60A9F1C-A97D-5A90-57EA-0F88868E25FD}"/>
              </a:ext>
            </a:extLst>
          </p:cNvPr>
          <p:cNvSpPr txBox="1">
            <a:spLocks/>
          </p:cNvSpPr>
          <p:nvPr/>
        </p:nvSpPr>
        <p:spPr>
          <a:xfrm>
            <a:off x="465569" y="1232694"/>
            <a:ext cx="9012047" cy="937482"/>
          </a:xfrm>
          <a:prstGeom prst="rect">
            <a:avLst/>
          </a:prstGeom>
          <a:ln>
            <a:noFill/>
          </a:ln>
        </p:spPr>
        <p:txBody>
          <a:bodyPr vert="horz" lIns="72000" tIns="36000" rIns="72000" bIns="36000" rtlCol="0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265113" marR="0" lvl="0" indent="-265113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20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Stadium scenario</a:t>
            </a:r>
          </a:p>
          <a:p>
            <a:pPr marL="538163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r>
              <a:rPr kumimoji="0" lang="en-US" sz="20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</a:rPr>
              <a:t>Significant amount traffic is on FR2 compared with FR1 – both DL and UL</a:t>
            </a:r>
          </a:p>
          <a:p>
            <a:pPr marL="538163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endParaRPr kumimoji="0" lang="en-US" sz="2000" b="0" i="0" u="none" strike="noStrike" kern="1000" cap="none" spc="-3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</a:endParaRPr>
          </a:p>
          <a:p>
            <a:pPr marL="538163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endParaRPr kumimoji="0" lang="en-US" sz="2000" b="0" i="0" u="none" strike="noStrike" kern="1000" cap="none" spc="-3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</a:endParaRPr>
          </a:p>
          <a:p>
            <a:pPr marL="265113" marR="0" lvl="0" indent="-265113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2000" b="0" i="0" u="none" strike="noStrike" kern="1000" cap="none" spc="-30" normalizeH="0" baseline="0" noProof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L="265113" marR="0" lvl="0" indent="-265113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615CCAEE-FFF2-7033-4233-CB0F913F4AC5}"/>
              </a:ext>
            </a:extLst>
          </p:cNvPr>
          <p:cNvSpPr txBox="1">
            <a:spLocks/>
          </p:cNvSpPr>
          <p:nvPr/>
        </p:nvSpPr>
        <p:spPr>
          <a:xfrm>
            <a:off x="479425" y="4860277"/>
            <a:ext cx="9012047" cy="1435335"/>
          </a:xfrm>
          <a:prstGeom prst="rect">
            <a:avLst/>
          </a:prstGeom>
          <a:ln>
            <a:noFill/>
          </a:ln>
        </p:spPr>
        <p:txBody>
          <a:bodyPr vert="horz" lIns="72000" tIns="36000" rIns="72000" bIns="36000" rtlCol="0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solidFill>
                  <a:srgbClr val="181818"/>
                </a:solidFill>
                <a:latin typeface="Ericsson Hilda"/>
              </a:rPr>
              <a:t>Urban dense scenario</a:t>
            </a:r>
          </a:p>
          <a:p>
            <a:pPr lvl="1"/>
            <a:r>
              <a:rPr lang="en-US" dirty="0">
                <a:solidFill>
                  <a:srgbClr val="181818"/>
                </a:solidFill>
                <a:latin typeface="Ericsson Hilda"/>
              </a:rPr>
              <a:t>UL and overall system coverage has been steadily improved</a:t>
            </a:r>
          </a:p>
          <a:p>
            <a:pPr lvl="1"/>
            <a:r>
              <a:rPr lang="en-US" dirty="0">
                <a:solidFill>
                  <a:srgbClr val="181818"/>
                </a:solidFill>
                <a:latin typeface="Ericsson Hilda"/>
              </a:rPr>
              <a:t>Lower capability UEs will undermine these achievements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6C729D32-95F8-BA81-CB0A-7361154B6BD9}"/>
              </a:ext>
            </a:extLst>
          </p:cNvPr>
          <p:cNvSpPr txBox="1">
            <a:spLocks/>
          </p:cNvSpPr>
          <p:nvPr/>
        </p:nvSpPr>
        <p:spPr>
          <a:xfrm>
            <a:off x="758177" y="2301590"/>
            <a:ext cx="5100079" cy="2246026"/>
          </a:xfrm>
          <a:prstGeom prst="rect">
            <a:avLst/>
          </a:prstGeom>
          <a:noFill/>
          <a:ln w="9525" cap="flat" cmpd="sng" algn="ctr">
            <a:solidFill>
              <a:srgbClr val="18181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72000" tIns="36000" rIns="72000" bIns="36000" rtlCol="0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265113" marR="0" lvl="0" indent="-265113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8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Overall increasing UL traffic by user generated content</a:t>
            </a:r>
          </a:p>
          <a:p>
            <a:pPr marL="265113" marR="0" lvl="0" indent="-265113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8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Constrained UL link budget with PC3	</a:t>
            </a:r>
          </a:p>
          <a:p>
            <a:pPr marL="265113" marR="0" lvl="0" indent="-265113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8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UL on FR1 </a:t>
            </a:r>
            <a:r>
              <a:rPr kumimoji="0" lang="en-US" sz="18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kumimoji="0" lang="en-US" sz="18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interference limited scenario</a:t>
            </a:r>
          </a:p>
          <a:p>
            <a:pPr marL="265113" marR="0" lvl="0" indent="-265113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5565DA91-D3B8-CF43-0FDE-6653D44ED92F}"/>
              </a:ext>
            </a:extLst>
          </p:cNvPr>
          <p:cNvSpPr txBox="1">
            <a:spLocks/>
          </p:cNvSpPr>
          <p:nvPr/>
        </p:nvSpPr>
        <p:spPr>
          <a:xfrm>
            <a:off x="6128753" y="2298892"/>
            <a:ext cx="5100079" cy="2248724"/>
          </a:xfrm>
          <a:prstGeom prst="rect">
            <a:avLst/>
          </a:prstGeom>
          <a:noFill/>
          <a:ln w="9525" cap="flat" cmpd="sng" algn="ctr">
            <a:solidFill>
              <a:srgbClr val="18181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72000" tIns="36000" rIns="72000" bIns="36000" rtlCol="0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265113" marR="0" lvl="0" indent="-265113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8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DL capacity will be reduced due to UL congestion</a:t>
            </a:r>
          </a:p>
          <a:p>
            <a:pPr marL="538163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r>
              <a:rPr kumimoji="0" lang="en-US" sz="18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HARQ ACK/NACK</a:t>
            </a:r>
          </a:p>
          <a:p>
            <a:pPr marL="538163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r>
              <a:rPr kumimoji="0" lang="en-US" sz="18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CSI feedback for beam management</a:t>
            </a:r>
          </a:p>
          <a:p>
            <a:pPr marL="538163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r>
              <a:rPr kumimoji="0" lang="en-US" sz="18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CSI feedback for link adaptation</a:t>
            </a:r>
          </a:p>
          <a:p>
            <a:pPr marL="538163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r>
              <a:rPr kumimoji="0" lang="en-US" sz="18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UL feedback for various protocols (TCP, Video streaming etc.)</a:t>
            </a:r>
          </a:p>
          <a:p>
            <a:pPr marL="265113" marR="0" lvl="0" indent="-265113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endParaRPr kumimoji="0" lang="en-US" sz="18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576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28159-4A45-008E-942F-7078BAE21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Stadium scenario with surrounding hot spots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6D683B-DCB8-8B6E-5202-6107CF9FCB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Super Bowl LVIII (2024) and hot-spots around the arena </a:t>
            </a:r>
          </a:p>
          <a:p>
            <a:pPr lvl="1"/>
            <a:r>
              <a:rPr lang="en-US" dirty="0"/>
              <a:t>FR2 deployed in an NSA arrangement with an FR1 anchor in band n77. Besides the FR2 sites, FR1 sites were also deployed inside the stadium, often with LOS</a:t>
            </a:r>
          </a:p>
          <a:p>
            <a:pPr lvl="1"/>
            <a:r>
              <a:rPr lang="en-US" dirty="0"/>
              <a:t>the FR1 link budget significantly better, but generally, FR1 spectrum blocks are more limited in spectrum and UL capacity as compared </a:t>
            </a:r>
            <a:r>
              <a:rPr lang="en-US"/>
              <a:t>to FR2</a:t>
            </a:r>
            <a:endParaRPr lang="en-US" dirty="0"/>
          </a:p>
          <a:p>
            <a:pPr lvl="1"/>
            <a:r>
              <a:rPr lang="en-US" dirty="0"/>
              <a:t>commercial deployment with commercial devices</a:t>
            </a:r>
          </a:p>
          <a:p>
            <a:r>
              <a:rPr lang="en-US" dirty="0"/>
              <a:t>Data from the event showed a 50/50 split of FR2/FR1 </a:t>
            </a:r>
            <a:r>
              <a:rPr lang="en-US" u="sng" dirty="0"/>
              <a:t>total</a:t>
            </a:r>
            <a:r>
              <a:rPr lang="en-US" dirty="0"/>
              <a:t> UL traffic using PC3. For the stadium scenario, the FR2 link budget is still constrained for PC3 </a:t>
            </a:r>
          </a:p>
          <a:p>
            <a:pPr lvl="1"/>
            <a:r>
              <a:rPr lang="en-US" dirty="0"/>
              <a:t>PC8 devices would reduce the FR2 part of the traffic split </a:t>
            </a:r>
          </a:p>
          <a:p>
            <a:r>
              <a:rPr lang="en-US" dirty="0"/>
              <a:t>PC8 is not a solution to improve E2E performance for the stadium scenario </a:t>
            </a:r>
          </a:p>
        </p:txBody>
      </p:sp>
    </p:spTree>
    <p:extLst>
      <p:ext uri="{BB962C8B-B14F-4D97-AF65-F5344CB8AC3E}">
        <p14:creationId xmlns:p14="http://schemas.microsoft.com/office/powerpoint/2010/main" val="40168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93712-418A-E4DA-7FC8-EE2CF0628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54FE9-F99E-5F2E-F94B-0D9BC05C17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R4-2418873, “Reconsidering the proposed new FR2 power class 8 and its specification”, Ericsson, Telecom Italia, US Cellular</a:t>
            </a:r>
            <a:endParaRPr lang="en-SE" sz="2400" dirty="0"/>
          </a:p>
        </p:txBody>
      </p:sp>
    </p:spTree>
    <p:extLst>
      <p:ext uri="{BB962C8B-B14F-4D97-AF65-F5344CB8AC3E}">
        <p14:creationId xmlns:p14="http://schemas.microsoft.com/office/powerpoint/2010/main" val="3052024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2" ma:contentTypeDescription="Create a new document." ma:contentTypeScope="" ma:versionID="43fd9aa8ce6bfcf943b9ec0865a326c5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c2f5d01f1542ad6d6e0ac8608ac7d8f0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3B72F3F-6C8F-42D5-A306-C4C717EDCD28}">
  <ds:schemaRefs>
    <ds:schemaRef ds:uri="2f282d3b-eb4a-4b09-b61f-b9593442e286"/>
    <ds:schemaRef ds:uri="http://schemas.microsoft.com/office/infopath/2007/PartnerControls"/>
    <ds:schemaRef ds:uri="http://purl.org/dc/dcmitype/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www.w3.org/XML/1998/namespace"/>
    <ds:schemaRef ds:uri="d8762117-8292-4133-b1c7-eab5c6487cfd"/>
    <ds:schemaRef ds:uri="9b239327-9e80-40e4-b1b7-4394fed77a33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07699104-410E-441D-A613-86B283D2D3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3C76A97-F21B-4272-AA4B-FD4AF71E29F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35040</TotalTime>
  <Words>469</Words>
  <Application>Microsoft Office PowerPoint</Application>
  <PresentationFormat>Widescreen</PresentationFormat>
  <Paragraphs>57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Ericsson Hilda</vt:lpstr>
      <vt:lpstr>Ericsson Hilda Light</vt:lpstr>
      <vt:lpstr>Office Theme</vt:lpstr>
      <vt:lpstr> Technical analysis relating to PC8 FR2</vt:lpstr>
      <vt:lpstr>Concerns on the proposed FR2 PC8</vt:lpstr>
      <vt:lpstr>PowerPoint Presentation</vt:lpstr>
      <vt:lpstr>PowerPoint Presentation</vt:lpstr>
      <vt:lpstr>Stadium scenario with surrounding hot spots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</dc:creator>
  <cp:lastModifiedBy>Thomas Chapman</cp:lastModifiedBy>
  <cp:revision>17</cp:revision>
  <dcterms:created xsi:type="dcterms:W3CDTF">2020-03-25T22:15:24Z</dcterms:created>
  <dcterms:modified xsi:type="dcterms:W3CDTF">2024-12-03T15:53:12Z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MediaServiceImageTags">
    <vt:lpwstr/>
  </property>
</Properties>
</file>