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71" r:id="rId3"/>
    <p:sldMasterId id="2147483678" r:id="rId4"/>
    <p:sldMasterId id="2147483692" r:id="rId5"/>
  </p:sldMasterIdLst>
  <p:notesMasterIdLst>
    <p:notesMasterId r:id="rId16"/>
  </p:notesMasterIdLst>
  <p:handoutMasterIdLst>
    <p:handoutMasterId r:id="rId17"/>
  </p:handoutMasterIdLst>
  <p:sldIdLst>
    <p:sldId id="13347" r:id="rId6"/>
    <p:sldId id="13603" r:id="rId7"/>
    <p:sldId id="13607" r:id="rId8"/>
    <p:sldId id="2265" r:id="rId9"/>
    <p:sldId id="2280" r:id="rId10"/>
    <p:sldId id="2282" r:id="rId11"/>
    <p:sldId id="13609" r:id="rId12"/>
    <p:sldId id="13606" r:id="rId13"/>
    <p:sldId id="13608" r:id="rId14"/>
    <p:sldId id="13550" r:id="rId15"/>
  </p:sldIdLst>
  <p:sldSz cx="12192000" cy="6858000"/>
  <p:notesSz cx="9926638" cy="6797675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pos="37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左敏" initials="ZM" lastIdx="2" clrIdx="0"/>
  <p:cmAuthor id="557" name="未知用户157" initials="未" lastIdx="8" clrIdx="0"/>
  <p:cmAuthor id="1" name="Nada" initials="N" lastIdx="3" clrIdx="0"/>
  <p:cmAuthor id="558" name="未知用户158" initials="未" lastIdx="2" clrIdx="0"/>
  <p:cmAuthor id="2" name="程 瑜檬" initials="程" lastIdx="1" clrIdx="1"/>
  <p:cmAuthor id="559" name="未知用户159" initials="未" lastIdx="1" clrIdx="0"/>
  <p:cmAuthor id="3" name="liudehou" initials="l" lastIdx="2" clrIdx="2"/>
  <p:cmAuthor id="560" name="未知用户160" initials="未" lastIdx="2" clrIdx="0"/>
  <p:cmAuthor id="353158055" name="韩雨" initials="韩" lastIdx="0" clrIdx="0"/>
  <p:cmAuthor id="4" name="wangwei" initials="vv" lastIdx="1" clrIdx="3"/>
  <p:cmAuthor id="5" name="zhangxin" initials="z" lastIdx="3" clrIdx="4"/>
  <p:cmAuthor id="562" name="順天" initials="順" lastIdx="1" clrIdx="0"/>
  <p:cmAuthor id="6" name="cmcc-Yuxuan Xie" initials="c" lastIdx="1" clrIdx="5"/>
  <p:cmAuthor id="563" name=" " initials="" lastIdx="6" clrIdx="85"/>
  <p:cmAuthor id="7" name="PJ Landwehrle" initials="P" lastIdx="10" clrIdx="3"/>
  <p:cmAuthor id="564" name="未知用户319" initials="未" lastIdx="1" clrIdx="0"/>
  <p:cmAuthor id="8" name="Steve Thorne" initials="S" lastIdx="2" clrIdx="4"/>
  <p:cmAuthor id="9" name="smkhan" initials="s" lastIdx="6" clrIdx="5"/>
  <p:cmAuthor id="566" name="未知用户87" initials="未" lastIdx="1" clrIdx="0"/>
  <p:cmAuthor id="10" name="李超（IT）" initials="L" lastIdx="1" clrIdx="9"/>
  <p:cmAuthor id="567" name="未知用户88" initials="未" lastIdx="1" clrIdx="0"/>
  <p:cmAuthor id="11" name="朱磊" initials="朱" lastIdx="2" clrIdx="10"/>
  <p:cmAuthor id="12" name="作者" initials="A" lastIdx="0" clrIdx="12"/>
  <p:cmAuthor id="569" name="未知用户211" initials="未" lastIdx="8" clrIdx="0"/>
  <p:cmAuthor id="13" name="yang li" initials="yl" lastIdx="2" clrIdx="13"/>
  <p:cmAuthor id="570" name="未知用户110" initials="未" lastIdx="1" clrIdx="0"/>
  <p:cmAuthor id="14" name="李岩（IT）" initials="李" lastIdx="2" clrIdx="13"/>
  <p:cmAuthor id="571" name="未知用户293" initials="未" lastIdx="1" clrIdx="0"/>
  <p:cmAuthor id="15" name="13686" initials="1" lastIdx="1" clrIdx="14"/>
  <p:cmAuthor id="191251535" name="沈霄雷" initials="沈" lastIdx="833089" clrIdx="0"/>
  <p:cmAuthor id="572" name="未知用户201" initials="未" lastIdx="8" clrIdx="0"/>
  <p:cmAuthor id="16" name="wangwentao@cmhi.cmcc" initials="w" lastIdx="1" clrIdx="11"/>
  <p:cmAuthor id="191251536" name="crespo lee" initials="cl" lastIdx="32" clrIdx="36"/>
  <p:cmAuthor id="17" name="李 里" initials="李" lastIdx="1" clrIdx="17"/>
  <p:cmAuthor id="191251537" name="sammi" initials="s" lastIdx="0" clrIdx="12"/>
  <p:cmAuthor id="574" name="未知用户278" initials="未" lastIdx="1" clrIdx="0"/>
  <p:cmAuthor id="18" name="小 红马" initials="小" lastIdx="1" clrIdx="18"/>
  <p:cmAuthor id="191251538" name="渠沛" initials="渠" lastIdx="1" clrIdx="35"/>
  <p:cmAuthor id="575" name="未知用户279" initials="未" lastIdx="1" clrIdx="0"/>
  <p:cmAuthor id="19" name="00035181" initials="0" lastIdx="1" clrIdx="16"/>
  <p:cmAuthor id="191251539" name="370369741@qq.com" initials="3" lastIdx="1" clrIdx="40"/>
  <p:cmAuthor id="576" name="未知用户280" initials="未" lastIdx="4" clrIdx="2"/>
  <p:cmAuthor id="20" name="10078380" initials="1" lastIdx="1" clrIdx="15"/>
  <p:cmAuthor id="191251540" name="韩剑侠" initials="P" lastIdx="1" clrIdx="41"/>
  <p:cmAuthor id="577" name="未知用户281" initials="未" lastIdx="1" clrIdx="0"/>
  <p:cmAuthor id="21" name="Liu Jialin" initials="LJ" lastIdx="1" clrIdx="21"/>
  <p:cmAuthor id="578" name="未知用户282" initials="未" lastIdx="3" clrIdx="1"/>
  <p:cmAuthor id="22" name="lenovo" initials="l" lastIdx="1" clrIdx="22"/>
  <p:cmAuthor id="579" name="未知用户283" initials="未" lastIdx="1" clrIdx="1"/>
  <p:cmAuthor id="23" name="Author" initials="A" lastIdx="0" clrIdx="22"/>
  <p:cmAuthor id="580" name="未知用户284" initials="未" lastIdx="1" clrIdx="0"/>
  <p:cmAuthor id="24" name="李蕾00009994" initials="李" lastIdx="6" clrIdx="17"/>
  <p:cmAuthor id="581" name="guanhh" initials="g" lastIdx="3" clrIdx="0"/>
  <p:cmAuthor id="25" name="10118178" initials="1" lastIdx="1" clrIdx="24"/>
  <p:cmAuthor id="26" name="10270945" initials="1" lastIdx="2" clrIdx="25"/>
  <p:cmAuthor id="583" name="未知用户192" initials="未" lastIdx="1" clrIdx="0"/>
  <p:cmAuthor id="27" name="Hou Yingfeng" initials="H" lastIdx="10" clrIdx="23"/>
  <p:cmAuthor id="584" name="未知用户203" initials="未" lastIdx="1" clrIdx="1"/>
  <p:cmAuthor id="28" name="李楠10047711" initials="李" lastIdx="2" clrIdx="31"/>
  <p:cmAuthor id="585" name="未知用户290" initials="未" lastIdx="2" clrIdx="0"/>
  <p:cmAuthor id="29" name="10045953" initials="1" lastIdx="3" clrIdx="32"/>
  <p:cmAuthor id="586" name="未知用户291" initials="未" lastIdx="8" clrIdx="0"/>
  <p:cmAuthor id="30" name="Administrator" initials="A" lastIdx="1" clrIdx="35"/>
  <p:cmAuthor id="587" name="未知用户292" initials="未" lastIdx="1" clrIdx="0"/>
  <p:cmAuthor id="31" name="rev2" initials="r" lastIdx="1" clrIdx="36"/>
  <p:cmAuthor id="588" name="未知用户184" initials="未" lastIdx="1" clrIdx="1"/>
  <p:cmAuthor id="32" name="hm" initials="h" lastIdx="10" clrIdx="41"/>
  <p:cmAuthor id="589" name="未知用户295" initials="未" lastIdx="1" clrIdx="0"/>
  <p:cmAuthor id="33" name="Athena" initials="c" lastIdx="1" clrIdx="32"/>
  <p:cmAuthor id="590" name="未知用户297" initials="未" lastIdx="1" clrIdx="0"/>
  <p:cmAuthor id="34" name="fei Ren" initials="fR" lastIdx="1" clrIdx="25"/>
  <p:cmAuthor id="591" name="未知用户181" initials="未" lastIdx="2" clrIdx="0"/>
  <p:cmAuthor id="35" name="XUWEI" initials="X" lastIdx="1" clrIdx="10"/>
  <p:cmAuthor id="592" name="ye gusong" initials="y" lastIdx="1" clrIdx="0"/>
  <p:cmAuthor id="36" name="Microsoft 帐户" initials="M" lastIdx="6" clrIdx="36"/>
  <p:cmAuthor id="593" name="wei muzi" initials="w" lastIdx="1" clrIdx="4"/>
  <p:cmAuthor id="37" name="Y Y" initials="Y" lastIdx="2" clrIdx="33"/>
  <p:cmAuthor id="594" name="孙" initials="孙" lastIdx="1" clrIdx="50"/>
  <p:cmAuthor id="38" name="黄珂10009187" initials="黄" lastIdx="1" clrIdx="37"/>
  <p:cmAuthor id="595" name="未知用户187" initials="未" lastIdx="10" clrIdx="0"/>
  <p:cmAuthor id="39" name="lu" initials="l" lastIdx="1" clrIdx="38"/>
  <p:cmAuthor id="596" name="Microsoft Office User" initials="M" lastIdx="2" clrIdx="86"/>
  <p:cmAuthor id="40" name="未知用户34" initials="未" lastIdx="1" clrIdx="37"/>
  <p:cmAuthor id="597" name="catherine" initials="c" lastIdx="1" clrIdx="1"/>
  <p:cmAuthor id="41" name="未知用户35" initials="未" lastIdx="1" clrIdx="38"/>
  <p:cmAuthor id="42" name="金爽" initials="c" lastIdx="1" clrIdx="43"/>
  <p:cmAuthor id="43" name="ZJK" initials="Z" lastIdx="5" clrIdx="42"/>
  <p:cmAuthor id="600" name="未知用户287" initials="未" lastIdx="0" clrIdx="1"/>
  <p:cmAuthor id="44" name="00075816" initials="0" lastIdx="1" clrIdx="43"/>
  <p:cmAuthor id="601" name="未知用户288" initials="未" lastIdx="1" clrIdx="0"/>
  <p:cmAuthor id="45" name="陈燕燕" initials="陈" lastIdx="1" clrIdx="44"/>
  <p:cmAuthor id="46" name="未知的使用者79" initials="" lastIdx="0" clrIdx="1"/>
  <p:cmAuthor id="603" name="�Ÿ�" initials="�" lastIdx="1" clrIdx="0"/>
  <p:cmAuthor id="47" name="clj" initials="c" lastIdx="1" clrIdx="46"/>
  <p:cmAuthor id="48" name="尹瑶瑶" initials="YYY" lastIdx="1" clrIdx="47"/>
  <p:cmAuthor id="605" name="yudi lin" initials="y" lastIdx="0" clrIdx="0"/>
  <p:cmAuthor id="49" name="未知用户51" initials="" lastIdx="1" clrIdx="1"/>
  <p:cmAuthor id="50" name="liyayjy@hq.cmcc" initials="liyayjy@hq.cmcc" lastIdx="1" clrIdx="49"/>
  <p:cmAuthor id="607" name="liuzga" initials="l" lastIdx="1" clrIdx="3"/>
  <p:cmAuthor id="51" name="未知用户20" initials="未" lastIdx="1" clrIdx="23"/>
  <p:cmAuthor id="608" name="49554261@qq.com" initials="4" lastIdx="2" clrIdx="2"/>
  <p:cmAuthor id="52" name="未知的使用者83" initials="" lastIdx="1" clrIdx="0"/>
  <p:cmAuthor id="609" name="未知用户230" initials="未" lastIdx="1" clrIdx="0"/>
  <p:cmAuthor id="53" name="施旻" initials="施" lastIdx="1" clrIdx="52"/>
  <p:cmAuthor id="54" name="zhangyuexin@hq.cmcc" initials="zhangyuexin@hq.cmcc" lastIdx="1" clrIdx="53"/>
  <p:cmAuthor id="611" name="未知用户216" initials="未" lastIdx="1" clrIdx="0"/>
  <p:cmAuthor id="55" name="黎丹" initials="黎" lastIdx="2" clrIdx="0"/>
  <p:cmAuthor id="612" name="未知用户266" initials="未" lastIdx="1" clrIdx="1"/>
  <p:cmAuthor id="56" name="Chengli" initials="C" lastIdx="6" clrIdx="0"/>
  <p:cmAuthor id="613" name="未知用户243" initials="未" lastIdx="1" clrIdx="0"/>
  <p:cmAuthor id="57" name="wangqixing@hq.cmcc" initials="wangqixing@hq.cmcc" lastIdx="1" clrIdx="56"/>
  <p:cmAuthor id="614" name="未知用户196" initials="未" lastIdx="1" clrIdx="0"/>
  <p:cmAuthor id="58" name="未知的使用者87" initials="" lastIdx="1" clrIdx="0"/>
  <p:cmAuthor id="59" name="刘璇" initials="刘" lastIdx="1" clrIdx="58"/>
  <p:cmAuthor id="616" name="未知用户219" initials="未" lastIdx="6" clrIdx="0"/>
  <p:cmAuthor id="691587970" name="小延魔法师" initials="小" lastIdx="1126286" clrIdx="0"/>
  <p:cmAuthor id="617" name="未知用户222" initials="未" lastIdx="1" clrIdx="0"/>
  <p:cmAuthor id="60" name="未知的使用者90" initials="" lastIdx="8" clrIdx="0"/>
  <p:cmAuthor id="691587971" name="da lin" initials="dl" lastIdx="1" clrIdx="48"/>
  <p:cmAuthor id="618" name="未知用户200" initials="未" lastIdx="8" clrIdx="0"/>
  <p:cmAuthor id="61" name="未知的使用者29" initials="" lastIdx="1" clrIdx="0"/>
  <p:cmAuthor id="691587972" name="子祥 韩" initials="子祥" lastIdx="1" clrIdx="54"/>
  <p:cmAuthor id="619" name="未知用户213" initials="未" lastIdx="1" clrIdx="0"/>
  <p:cmAuthor id="62" name="未知的使用者91" initials="" lastIdx="1" clrIdx="0"/>
  <p:cmAuthor id="691587973" name="Tianchi Yao" initials="TY" lastIdx="31" clrIdx="72"/>
  <p:cmAuthor id="620" name="未知用户214" initials="未" lastIdx="2" clrIdx="0"/>
  <p:cmAuthor id="63" name="未知的使用者98" initials="" lastIdx="1" clrIdx="0"/>
  <p:cmAuthor id="691587974" name="gedawei@hq.cmcc" initials="A" lastIdx="4" clrIdx="350"/>
  <p:cmAuthor id="621" name="未知用户215" initials="未" lastIdx="1" clrIdx="0"/>
  <p:cmAuthor id="64" name="CHRISYU" initials="" lastIdx="1" clrIdx="0"/>
  <p:cmAuthor id="691587975" name="xiaoming chang" initials="xc" lastIdx="1" clrIdx="331"/>
  <p:cmAuthor id="622" name="未知用户231" initials="未" lastIdx="1" clrIdx="0"/>
  <p:cmAuthor id="65" name="未知的使用者113" initials="" lastIdx="1" clrIdx="2"/>
  <p:cmAuthor id="66" name="liucunri" initials="" lastIdx="1" clrIdx="0"/>
  <p:cmAuthor id="623" name="未知用户233" initials="未" lastIdx="11" clrIdx="0"/>
  <p:cmAuthor id="67" name="未知用户9" initials="" lastIdx="1" clrIdx="0"/>
  <p:cmAuthor id="624" name="未知用户234" initials="未" lastIdx="7" clrIdx="1"/>
  <p:cmAuthor id="68" name="Unknown User48" initials="" lastIdx="8" clrIdx="0"/>
  <p:cmAuthor id="625" name="未知用户235" initials="未" lastIdx="1" clrIdx="2"/>
  <p:cmAuthor id="69" name="未知用户103" initials="" lastIdx="1" clrIdx="0"/>
  <p:cmAuthor id="626" name="未知用户236" initials="未" lastIdx="1" clrIdx="0"/>
  <p:cmAuthor id="70" name="Unknown User52" initials="" lastIdx="1" clrIdx="0"/>
  <p:cmAuthor id="627" name="未知用户237" initials="未" lastIdx="1" clrIdx="0"/>
  <p:cmAuthor id="71" name="未知的使用者42" initials="" lastIdx="1" clrIdx="0"/>
  <p:cmAuthor id="628" name="未知用户240" initials="未" lastIdx="2" clrIdx="0"/>
  <p:cmAuthor id="72" name="Unknown User50" initials="" lastIdx="1" clrIdx="0"/>
  <p:cmAuthor id="629" name="未知用户221" initials="未" lastIdx="44" clrIdx="1"/>
  <p:cmAuthor id="73" name="未知的使用者120" initials="" lastIdx="1" clrIdx="0"/>
  <p:cmAuthor id="630" name="v15194" initials="v" lastIdx="5" clrIdx="87"/>
  <p:cmAuthor id="74" name="px" initials="" lastIdx="3" clrIdx="1"/>
  <p:cmAuthor id="75" name="Sky123.Org" initials="" lastIdx="1" clrIdx="0"/>
  <p:cmAuthor id="76" name="xinping liu" initials="xl" lastIdx="5" clrIdx="25"/>
  <p:cmAuthor id="633" name="Carol Kelly" initials="C" lastIdx="1" clrIdx="0"/>
  <p:cmAuthor id="77" name="elfinhsu" initials="" lastIdx="1" clrIdx="0"/>
  <p:cmAuthor id="634" name="未知的使用者155" initials="未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637" name="Unknown User55" initials="U" lastIdx="1" clrIdx="1"/>
  <p:cmAuthor id="81" name="未知的使用者24" initials="" lastIdx="8" clrIdx="0"/>
  <p:cmAuthor id="638" name="未知用户343" initials="未" lastIdx="1" clrIdx="0"/>
  <p:cmAuthor id="82" name="未知用户16" initials="" lastIdx="1" clrIdx="0"/>
  <p:cmAuthor id="639" name="Huipeng Cao" initials="H" lastIdx="1" clrIdx="0"/>
  <p:cmAuthor id="83" name="Mary Feil-Jacobs" initials="" lastIdx="43" clrIdx="1"/>
  <p:cmAuthor id="640" name="李 雷雨" initials="李" lastIdx="1" clrIdx="0"/>
  <p:cmAuthor id="84" name="LiuHui" initials="" lastIdx="1" clrIdx="0"/>
  <p:cmAuthor id="641" name="91257" initials="9" lastIdx="0" clrIdx="1"/>
  <p:cmAuthor id="85" name="未知的使用者45" initials="" lastIdx="1" clrIdx="0"/>
  <p:cmAuthor id="642" name="vicky" initials="v" lastIdx="2" clrIdx="1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658" name="Think" initials="T" lastIdx="6" clrIdx="3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662" name="敢 王" initials="敢" lastIdx="1" clrIdx="0"/>
  <p:cmAuthor id="106" name="未知的使用者12" initials="" lastIdx="1" clrIdx="0"/>
  <p:cmAuthor id="663" name="邓 勇" initials="邓" lastIdx="1" clrIdx="0"/>
  <p:cmAuthor id="107" name="周元元" initials="" lastIdx="5" clrIdx="0"/>
  <p:cmAuthor id="664" name="陈城" initials="陈" lastIdx="0" clrIdx="2"/>
  <p:cmAuthor id="108" name="未知的使用者27" initials="" lastIdx="8" clrIdx="0"/>
  <p:cmAuthor id="665" name="Sharon" initials="S" lastIdx="1" clrIdx="2"/>
  <p:cmAuthor id="109" name="Ms" initials="M" lastIdx="1" clrIdx="0"/>
  <p:cmAuthor id="666" name="yangxy" initials="y" lastIdx="1" clrIdx="88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2" name="未知用户183" initials="未知用户183" lastIdx="1" clrIdx="49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381437688" name="谢学斌" initials="谢" lastIdx="0" clrIdx="0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7" name="Windows 用户" initials="" lastIdx="1" clrIdx="0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1" name="Microsoft Office 用户" initials="Office" lastIdx="0" clrIdx="104"/>
  <p:cmAuthor id="212" name="Daniel Wuu" initials="" lastIdx="1" clrIdx="0"/>
  <p:cmAuthor id="213" name="未知用户56" initials="" lastIdx="1" clrIdx="0"/>
  <p:cmAuthor id="214" name="未知的使用者14" initials="" lastIdx="2" clrIdx="0"/>
  <p:cmAuthor id="215" name="云峰 贾" initials="云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29" name="未知的使用者168" initials="未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8535702" name="曾蓓/贝贝" initials="曾" lastIdx="0" clrIdx="0"/>
  <p:cmAuthor id="235" name="未知的使用者105" initials="" lastIdx="1" clrIdx="0"/>
  <p:cmAuthor id="236" name="Unknown User70" initials="" lastIdx="1" clrIdx="0"/>
  <p:cmAuthor id="210492765" name="施普希（菜菜）" initials="施" lastIdx="0" clrIdx="0"/>
  <p:cmAuthor id="237" name="clinchen" initials="" lastIdx="0" clrIdx="1"/>
  <p:cmAuthor id="210492766" name="曹 朝辉" initials="曹" lastIdx="1" clrIdx="14"/>
  <p:cmAuthor id="238" name="未知用户23" initials="" lastIdx="1" clrIdx="0"/>
  <p:cmAuthor id="210492767" name="李 嘉" initials="李" lastIdx="1" clrIdx="26"/>
  <p:cmAuthor id="239" name="hanjuncompany" initials="" lastIdx="1" clrIdx="0"/>
  <p:cmAuthor id="210492768" name="gus9@chinaunicom.cn" initials="g" lastIdx="4" clrIdx="27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394525608" name="仇怿俊" initials="仇" lastIdx="0" clrIdx="0"/>
  <p:cmAuthor id="280" name="未知用户68" initials="" lastIdx="1" clrIdx="0"/>
  <p:cmAuthor id="394525609" name="mei shuo" initials="mei shuo" lastIdx="1" clrIdx="24"/>
  <p:cmAuthor id="281" name="未知用户69" initials="" lastIdx="2" clrIdx="0"/>
  <p:cmAuthor id="394525610" name="dengwanting" initials="d" lastIdx="1" clrIdx="50"/>
  <p:cmAuthor id="282" name="未知用户70" initials="" lastIdx="1" clrIdx="1"/>
  <p:cmAuthor id="394525611" name="mouse zz" initials="mz" lastIdx="1" clrIdx="54"/>
  <p:cmAuthor id="283" name="未知用户71" initials="" lastIdx="1" clrIdx="0"/>
  <p:cmAuthor id="394525612" name="goulei" initials="g" lastIdx="2" clrIdx="41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441412215" name="tonghailan" initials="t" lastIdx="1126972" clrIdx="1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0" name="刘晓杨" initials="刘" lastIdx="2" clrIdx="319"/>
  <p:cmAuthor id="321" name="未知用户111" initials="未" lastIdx="1" clrIdx="1"/>
  <p:cmAuthor id="322" name="le" initials="l" lastIdx="2" clrIdx="321"/>
  <p:cmAuthor id="323" name="renyina" initials="r" lastIdx="1" clrIdx="322"/>
  <p:cmAuthor id="324" name="User" initials="U" lastIdx="1" clrIdx="323"/>
  <p:cmAuthor id="325" name="lingc" initials="l" lastIdx="1" clrIdx="324"/>
  <p:cmAuthor id="326" name="Kaiyuan" initials="K" lastIdx="1" clrIdx="325"/>
  <p:cmAuthor id="327" name="Cecilia" initials="C" lastIdx="1" clrIdx="326"/>
  <p:cmAuthor id="328" name="xueyan" initials="x" lastIdx="1" clrIdx="327"/>
  <p:cmAuthor id="329" name="wangyajuan@hq.cmcc" initials="w" lastIdx="2" clrIdx="328"/>
  <p:cmAuthor id="2000" name="李婧宜_YBferYVR" initials="authorId_1217247658" lastIdx="0" clrIdx="0"/>
  <p:cmAuthor id="330" name="13910" initials="1" lastIdx="8" clrIdx="329"/>
  <p:cmAuthor id="2001" name="DaiZhengYuan" initials="D" lastIdx="3" clrIdx="7"/>
  <p:cmAuthor id="331" name="liyite" initials="l" lastIdx="1" clrIdx="330"/>
  <p:cmAuthor id="2002" name="金宇峰_BfyebuM3" initials="authorId_1008746-10054633" lastIdx="0" clrIdx="0"/>
  <p:cmAuthor id="332" name="wangxinran" initials="w" lastIdx="1" clrIdx="331"/>
  <p:cmAuthor id="2003" name="administrator" initials="ad" lastIdx="3" clrIdx="23"/>
  <p:cmAuthor id="333" name="于书丹" initials="C" lastIdx="1" clrIdx="332"/>
  <p:cmAuthor id="2004" name="范 斌" initials="范" lastIdx="1" clrIdx="36"/>
  <p:cmAuthor id="334" name="00021840" initials="0" lastIdx="1" clrIdx="333"/>
  <p:cmAuthor id="2005" name="毕邺" initials="党委办公室" lastIdx="2" clrIdx="37"/>
  <p:cmAuthor id="335" name="JZX" initials="J" lastIdx="2" clrIdx="50"/>
  <p:cmAuthor id="336" name="10339982" initials="1" lastIdx="2" clrIdx="335"/>
  <p:cmAuthor id="337" name="李 少峰" initials="李" lastIdx="1" clrIdx="33"/>
  <p:cmAuthor id="338" name="10005481" initials="1" lastIdx="1" clrIdx="337"/>
  <p:cmAuthor id="339" name="黄媛媛" initials="黄" lastIdx="1" clrIdx="0"/>
  <p:cmAuthor id="340" name="zhoupeng" initials="z" lastIdx="5" clrIdx="339"/>
  <p:cmAuthor id="341" name="Randolph" initials="R" lastIdx="1" clrIdx="340"/>
  <p:cmAuthor id="342" name="未知用户63" initials="未知用户63" lastIdx="1" clrIdx="0"/>
  <p:cmAuthor id="343" name="10095622" initials="1" lastIdx="4" clrIdx="342"/>
  <p:cmAuthor id="344" name="未知的使用者61" initials="未" lastIdx="1" clrIdx="0"/>
  <p:cmAuthor id="345" name="song manyi" initials="s" lastIdx="4" clrIdx="19"/>
  <p:cmAuthor id="346" name="江莉萍|jiangliping" initials="江" lastIdx="4" clrIdx="26"/>
  <p:cmAuthor id="347" name="10011274@zte.intra" initials="1" lastIdx="9" clrIdx="346"/>
  <p:cmAuthor id="348" name="10039985" initials="1" lastIdx="1" clrIdx="347"/>
  <p:cmAuthor id="349" name="10223621" initials="1" lastIdx="1" clrIdx="348"/>
  <p:cmAuthor id="350" name="Hao Yue" initials="HY" lastIdx="2" clrIdx="349"/>
  <p:cmAuthor id="351" name="yezengwei" initials="y" lastIdx="2" clrIdx="350"/>
  <p:cmAuthor id="352" name="suxin" initials="s" lastIdx="1" clrIdx="351"/>
  <p:cmAuthor id="353" name="James" initials="J" lastIdx="1" clrIdx="0"/>
  <p:cmAuthor id="354" name="未知的使用者114" initials="未" lastIdx="1" clrIdx="0"/>
  <p:cmAuthor id="355" name="未知用户164" initials="未知用户164" lastIdx="1" clrIdx="0"/>
  <p:cmAuthor id="356" name="未知的使用者184" initials="未" lastIdx="8" clrIdx="0"/>
  <p:cmAuthor id="357" name="00087583" initials="0" lastIdx="1" clrIdx="356"/>
  <p:cmAuthor id="358" name="未知的使用者186" initials="未" lastIdx="1" clrIdx="0"/>
  <p:cmAuthor id="359" name="未知的使用者175" initials="未" lastIdx="8" clrIdx="0"/>
  <p:cmAuthor id="360" name="未知的使用者176" initials="未" lastIdx="1" clrIdx="0"/>
  <p:cmAuthor id="361" name="未知的使用者187" initials="未" lastIdx="1" clrIdx="0"/>
  <p:cmAuthor id="362" name="未知的使用者178" initials="未" lastIdx="1" clrIdx="0"/>
  <p:cmAuthor id="363" name="未知的使用者179" initials="未" lastIdx="1" clrIdx="0"/>
  <p:cmAuthor id="364" name="未知的使用者180" initials="未" lastIdx="2" clrIdx="0"/>
  <p:cmAuthor id="365" name="未知的使用者181" initials="未" lastIdx="7" clrIdx="1"/>
  <p:cmAuthor id="366" name="未知的使用者170" initials="未" lastIdx="43" clrIdx="1"/>
  <p:cmAuthor id="367" name="未知的使用者190" initials="未" lastIdx="1" clrIdx="1"/>
  <p:cmAuthor id="368" name="未知的使用者191" initials="未" lastIdx="1" clrIdx="0"/>
  <p:cmAuthor id="369" name="未知的使用者141" initials="未" lastIdx="8" clrIdx="0"/>
  <p:cmAuthor id="370" name="未知的使用者142" initials="未" lastIdx="1" clrIdx="0"/>
  <p:cmAuthor id="371" name="未知的使用者143" initials="未" lastIdx="1" clrIdx="0"/>
  <p:cmAuthor id="372" name="未知的使用者144" initials="未" lastIdx="1" clrIdx="0"/>
  <p:cmAuthor id="373" name="未知的使用者145" initials="未" lastIdx="1" clrIdx="0"/>
  <p:cmAuthor id="374" name="未知用户165" initials="未知用户165" lastIdx="1" clrIdx="0"/>
  <p:cmAuthor id="375" name="未知的使用者147" initials="未" lastIdx="1" clrIdx="0"/>
  <p:cmAuthor id="376" name="未知用户166" initials="未知用户166" lastIdx="8" clrIdx="0"/>
  <p:cmAuthor id="377" name="未知的使用者149" initials="未" lastIdx="8" clrIdx="0"/>
  <p:cmAuthor id="378" name="未知用户167" initials="未知用户167" lastIdx="1" clrIdx="0"/>
  <p:cmAuthor id="379" name="未知用户168" initials="未知用户168" lastIdx="1" clrIdx="0"/>
  <p:cmAuthor id="380" name="未知用户169" initials="未知用户169" lastIdx="1" clrIdx="1"/>
  <p:cmAuthor id="381" name="未知用户202" initials="未" lastIdx="8" clrIdx="0"/>
  <p:cmAuthor id="382" name="未知的使用者220" initials="未" lastIdx="7" clrIdx="1"/>
  <p:cmAuthor id="383" name="未知用户133" initials="未" lastIdx="1" clrIdx="0"/>
  <p:cmAuthor id="384" name="未知用户134" initials="未" lastIdx="10" clrIdx="0"/>
  <p:cmAuthor id="385" name="未知用户135" initials="未" lastIdx="1" clrIdx="0"/>
  <p:cmAuthor id="386" name="未知用户205" initials="未" lastIdx="1" clrIdx="0"/>
  <p:cmAuthor id="387" name="未知的使用者157" initials="未" lastIdx="1" clrIdx="0"/>
  <p:cmAuthor id="388" name="未知的使用者204" initials="未" lastIdx="1" clrIdx="0"/>
  <p:cmAuthor id="1411827" name="黄晓平" initials="黄" lastIdx="0" clrIdx="0"/>
  <p:cmAuthor id="389" name="Yoyo Wu" initials="Y" lastIdx="2" clrIdx="0"/>
  <p:cmAuthor id="1411828" name="刘 毅松" initials="刘" lastIdx="4" clrIdx="47"/>
  <p:cmAuthor id="390" name="zhangbin" initials="z" lastIdx="6" clrIdx="0"/>
  <p:cmAuthor id="1411829" name="张静_Anua7Nne" initials="authorId_935319063" lastIdx="0" clrIdx="0"/>
  <p:cmAuthor id="391" name="Arno.Du(杜明星)" initials="A" lastIdx="0" clrIdx="0"/>
  <p:cmAuthor id="392" name="未知用户174" initials="未知用户174" lastIdx="1" clrIdx="0"/>
  <p:cmAuthor id="393" name="未知用户175" initials="未知用户175" lastIdx="1" clrIdx="1"/>
  <p:cmAuthor id="394" name="Unknown User27" initials="U" lastIdx="1" clrIdx="0"/>
  <p:cmAuthor id="395" name="Unknown User11" initials="U" lastIdx="0" clrIdx="1"/>
  <p:cmAuthor id="396" name="Unknown User112" initials="U" lastIdx="1" clrIdx="0"/>
  <p:cmAuthor id="397" name="Unknown User59" initials="U" lastIdx="1" clrIdx="0"/>
  <p:cmAuthor id="398" name="未知用户176" initials="未知用户176" lastIdx="1" clrIdx="0"/>
  <p:cmAuthor id="399" name="未知的使用者249" initials="未" lastIdx="43" clrIdx="1"/>
  <p:cmAuthor id="400" name="未知的使用者250" initials="未" lastIdx="1" clrIdx="0"/>
  <p:cmAuthor id="401" name="未知的使用者251" initials="未" lastIdx="1" clrIdx="0"/>
  <p:cmAuthor id="402" name="未知的使用者246" initials="未" lastIdx="1" clrIdx="1"/>
  <p:cmAuthor id="403" name="未知的使用者224" initials="未" lastIdx="1" clrIdx="0"/>
  <p:cmAuthor id="404" name="未知的使用者252" initials="未" lastIdx="1" clrIdx="0"/>
  <p:cmAuthor id="405" name="未知的使用者253" initials="未" lastIdx="1" clrIdx="0"/>
  <p:cmAuthor id="406" name="未知的使用者254" initials="未" lastIdx="1" clrIdx="0"/>
  <p:cmAuthor id="407" name="未知的使用者255" initials="未" lastIdx="1" clrIdx="0"/>
  <p:cmAuthor id="408" name="未知的使用者226" initials="未" lastIdx="8" clrIdx="0"/>
  <p:cmAuthor id="410" name="未知用户195" initials="未" lastIdx="1" clrIdx="0"/>
  <p:cmAuthor id="411" name="raymond luan" initials="r" lastIdx="0" clrIdx="0"/>
  <p:cmAuthor id="412" name="未知用户208" initials="未" lastIdx="1" clrIdx="0"/>
  <p:cmAuthor id="413" name="未知用户198" initials="未" lastIdx="1" clrIdx="0"/>
  <p:cmAuthor id="414" name="未知用户209" initials="未" lastIdx="1" clrIdx="0"/>
  <p:cmAuthor id="415" name="未知用户36" initials="未" lastIdx="1" clrIdx="0"/>
  <p:cmAuthor id="416" name="Evonlin" initials="E" lastIdx="2" clrIdx="2"/>
  <p:cmAuthor id="417" name="WANGZF" initials="W" lastIdx="4" clrIdx="2"/>
  <p:cmAuthor id="418" name="未知用户94" initials="未" lastIdx="0" clrIdx="1"/>
  <p:cmAuthor id="419" name="未知的使用者188" initials="未" lastIdx="1" clrIdx="0"/>
  <p:cmAuthor id="420" name="未知用户118" initials="未" lastIdx="1" clrIdx="0"/>
  <p:cmAuthor id="421" name="未知用户119" initials="未" lastIdx="5" clrIdx="1"/>
  <p:cmAuthor id="422" name="未知用户120" initials="未" lastIdx="8" clrIdx="0"/>
  <p:cmAuthor id="423" name="未知用户121" initials="未" lastIdx="1" clrIdx="0"/>
  <p:cmAuthor id="424" name="未知用户122" initials="未" lastIdx="1" clrIdx="0"/>
  <p:cmAuthor id="426" name="梅芬 吳" initials="梅" lastIdx="1" clrIdx="85"/>
  <p:cmAuthor id="428" name="仝德志" initials="仝" lastIdx="1" clrIdx="0"/>
  <p:cmAuthor id="430" name="未知的使用者134" initials="未" lastIdx="1" clrIdx="0"/>
  <p:cmAuthor id="431" name="未知的使用者136" initials="未" lastIdx="1" clrIdx="0"/>
  <p:cmAuthor id="432" name="未知的使用者139" initials="未" lastIdx="1" clrIdx="0"/>
  <p:cmAuthor id="433" name="未知的使用者140" initials="未" lastIdx="1" clrIdx="1"/>
  <p:cmAuthor id="434" name="未知的使用者197" initials="未" lastIdx="8" clrIdx="0"/>
  <p:cmAuthor id="435" name="王丽君" initials="王" lastIdx="4" clrIdx="0"/>
  <p:cmAuthor id="436" name="Xia Ting" initials="X" lastIdx="1" clrIdx="0"/>
  <p:cmAuthor id="437" name="未知的使用者153" initials="未" lastIdx="1" clrIdx="0"/>
  <p:cmAuthor id="438" name="未知的使用者154" initials="未" lastIdx="1" clrIdx="0"/>
  <p:cmAuthor id="439" name="未知用户10" initials="未" lastIdx="1" clrIdx="0"/>
  <p:cmAuthor id="440" name="未知用户11" initials="未" lastIdx="1" clrIdx="0"/>
  <p:cmAuthor id="441" name="未知的使用者151" initials="未" lastIdx="1" clrIdx="0"/>
  <p:cmAuthor id="442" name="未知的使用者89" initials="未" lastIdx="1" clrIdx="2"/>
  <p:cmAuthor id="443" name="未知的使用者88" initials="未" lastIdx="1" clrIdx="1"/>
  <p:cmAuthor id="444" name="未知用户89" initials="未" lastIdx="11" clrIdx="0"/>
  <p:cmAuthor id="445" name="庆芳 许" initials="庆" lastIdx="1" clrIdx="0"/>
  <p:cmAuthor id="446" name="jerrychou" initials="j" lastIdx="1" clrIdx="4"/>
  <p:cmAuthor id="447" name="不明使用者12" initials="不" lastIdx="3" clrIdx="1"/>
  <p:cmAuthor id="448" name="不明使用者1" initials="不" lastIdx="0" clrIdx="0"/>
  <p:cmAuthor id="449" name="不明使用者2" initials="不" lastIdx="2" clrIdx="0"/>
  <p:cmAuthor id="450" name="不明使用者3" initials="不" lastIdx="1" clrIdx="0"/>
  <p:cmAuthor id="451" name="不明使用者4" initials="不" lastIdx="1" clrIdx="0"/>
  <p:cmAuthor id="452" name="不明使用者6" initials="不" lastIdx="1" clrIdx="0"/>
  <p:cmAuthor id="453" name="不明使用者5" initials="不" lastIdx="11" clrIdx="0"/>
  <p:cmAuthor id="454" name="不明使用者7" initials="不" lastIdx="7" clrIdx="1"/>
  <p:cmAuthor id="455" name="不明使用者8" initials="不" lastIdx="43" clrIdx="1"/>
  <p:cmAuthor id="456" name="不明使用者9" initials="不" lastIdx="1" clrIdx="0"/>
  <p:cmAuthor id="457" name="不明使用者10" initials="不" lastIdx="0" clrIdx="0"/>
  <p:cmAuthor id="458" name="不明使用者11" initials="不" lastIdx="1" clrIdx="0"/>
  <p:cmAuthor id="459" name="未知的使用者227" initials="未" lastIdx="2" clrIdx="0"/>
  <p:cmAuthor id="460" name="未知的使用者270" initials="未" lastIdx="1" clrIdx="0"/>
  <p:cmAuthor id="461" name="未知的使用者228" initials="未" lastIdx="8" clrIdx="0"/>
  <p:cmAuthor id="462" name="未知的使用者229" initials="未" lastIdx="8" clrIdx="0"/>
  <p:cmAuthor id="463" name="未知的使用者230" initials="未" lastIdx="1" clrIdx="0"/>
  <p:cmAuthor id="464" name="未知的使用者231" initials="未" lastIdx="1" clrIdx="0"/>
  <p:cmAuthor id="465" name="未知的使用者256" initials="未" lastIdx="1" clrIdx="0"/>
  <p:cmAuthor id="466" name="未知的使用者233" initials="未" lastIdx="1" clrIdx="0"/>
  <p:cmAuthor id="467" name="未知的使用者234" initials="未" lastIdx="10" clrIdx="0"/>
  <p:cmAuthor id="468" name="未知的使用者235" initials="未" lastIdx="1" clrIdx="0"/>
  <p:cmAuthor id="469" name="未知的使用者236" initials="未" lastIdx="1" clrIdx="0"/>
  <p:cmAuthor id="470" name="未知的使用者257" initials="未" lastIdx="1" clrIdx="0"/>
  <p:cmAuthor id="471" name="未知的使用者237" initials="未" lastIdx="1" clrIdx="0"/>
  <p:cmAuthor id="472" name="未知的使用者238" initials="未" lastIdx="2" clrIdx="0"/>
  <p:cmAuthor id="473" name="未知的使用者239" initials="未" lastIdx="1" clrIdx="1"/>
  <p:cmAuthor id="474" name="未知的使用者240" initials="未" lastIdx="1" clrIdx="0"/>
  <p:cmAuthor id="475" name="未知的使用者241" initials="未" lastIdx="1" clrIdx="0"/>
  <p:cmAuthor id="476" name="未知的使用者242" initials="未" lastIdx="2" clrIdx="0"/>
  <p:cmAuthor id="477" name="未知的使用者243" initials="未" lastIdx="1" clrIdx="0"/>
  <p:cmAuthor id="478" name="未知的使用者258" initials="未" lastIdx="8" clrIdx="0"/>
  <p:cmAuthor id="479" name="未知的使用者259" initials="未" lastIdx="1" clrIdx="0"/>
  <p:cmAuthor id="480" name="未知的使用者260" initials="未" lastIdx="1" clrIdx="0"/>
  <p:cmAuthor id="481" name="未知的使用者261" initials="未" lastIdx="11" clrIdx="0"/>
  <p:cmAuthor id="482" name="未知的使用者262" initials="未" lastIdx="7" clrIdx="1"/>
  <p:cmAuthor id="483" name="未知的使用者263" initials="未" lastIdx="1" clrIdx="2"/>
  <p:cmAuthor id="484" name="未知的使用者264" initials="未" lastIdx="1" clrIdx="0"/>
  <p:cmAuthor id="485" name="未知的使用者265" initials="未" lastIdx="1" clrIdx="0"/>
  <p:cmAuthor id="486" name="未知的使用者266" initials="未" lastIdx="1" clrIdx="1"/>
  <p:cmAuthor id="487" name="未知的使用者267" initials="未" lastIdx="1" clrIdx="0"/>
  <p:cmAuthor id="488" name="未知的使用者268" initials="未" lastIdx="2" clrIdx="0"/>
  <p:cmAuthor id="489" name="未知的使用者269" initials="未" lastIdx="7" clrIdx="1"/>
  <p:cmAuthor id="490" name="lillian" initials="l" lastIdx="1" clrIdx="0"/>
  <p:cmAuthor id="491" name="未知用户197" initials="未" lastIdx="1" clrIdx="0"/>
  <p:cmAuthor id="492" name="未知的使用者217" initials="未" lastIdx="1" clrIdx="1"/>
  <p:cmAuthor id="493" name="未知的使用者218" initials="未" lastIdx="1" clrIdx="0"/>
  <p:cmAuthor id="494" name="未知的使用者219" initials="未" lastIdx="2" clrIdx="0"/>
  <p:cmAuthor id="496" name="未知的使用者152" initials="未" lastIdx="8" clrIdx="0"/>
  <p:cmAuthor id="499" name="未知的使用者156" initials="未" lastIdx="1" clrIdx="0"/>
  <p:cmAuthor id="503" name="未知的使用者129" initials="未" lastIdx="1" clrIdx="0"/>
  <p:cmAuthor id="504" name="未知的使用者130" initials="未" lastIdx="8" clrIdx="0"/>
  <p:cmAuthor id="505" name="未知的使用者131" initials="未" lastIdx="2" clrIdx="0"/>
  <p:cmAuthor id="506" name="未知的使用者132" initials="未" lastIdx="8" clrIdx="0"/>
  <p:cmAuthor id="507" name="未知的使用者164" initials="未" lastIdx="8" clrIdx="0"/>
  <p:cmAuthor id="508" name="未知的使用者172" initials="未" lastIdx="1" clrIdx="0"/>
  <p:cmAuthor id="509" name="未知的使用者174" initials="未" lastIdx="1" clrIdx="0"/>
  <p:cmAuthor id="511" name="未知的使用者247" initials="未" lastIdx="6" clrIdx="0"/>
  <p:cmAuthor id="518" name="alexw" initials="a" lastIdx="2" clrIdx="517"/>
  <p:cmAuthor id="521" name="未知用户268" initials="未" lastIdx="1" clrIdx="0"/>
  <p:cmAuthor id="47245819" name="群智集" initials="群" lastIdx="0" clrIdx="0"/>
  <p:cmAuthor id="522" name="未知用户269" initials="未" lastIdx="2" clrIdx="0"/>
  <p:cmAuthor id="47245820" name="郏 鹏" initials="郏" lastIdx="1" clrIdx="16"/>
  <p:cmAuthor id="47245821" name="郏鹏" initials="M" lastIdx="1" clrIdx="17"/>
  <p:cmAuthor id="524" name="未知用户250" initials="未" lastIdx="0" clrIdx="0"/>
  <p:cmAuthor id="525" name="未知用户272" initials="未" lastIdx="10" clrIdx="0"/>
  <p:cmAuthor id="287643681" name="殷格非" initials="殷" lastIdx="2" clrIdx="0"/>
  <p:cmAuthor id="526" name="张婷婷" initials="c" lastIdx="1" clrIdx="525"/>
  <p:cmAuthor id="287643682" name="z r" initials="zr" lastIdx="5" clrIdx="12"/>
  <p:cmAuthor id="287643683" name="lc xue" initials="lx" lastIdx="1" clrIdx="22"/>
  <p:cmAuthor id="528" name="cs" initials="x" lastIdx="3" clrIdx="527"/>
  <p:cmAuthor id="287643684" name="Aqf" initials="A" lastIdx="1" clrIdx="36"/>
  <p:cmAuthor id="529" name="孟令坤" initials="MLK" lastIdx="9" clrIdx="528"/>
  <p:cmAuthor id="287643685" name="安 启飞" initials="安" lastIdx="2" clrIdx="37"/>
  <p:cmAuthor id="287643686" name="YaoChunfen" initials="Y" lastIdx="1" clrIdx="39"/>
  <p:cmAuthor id="146566726" name="高飞" initials="高" lastIdx="0" clrIdx="0"/>
  <p:cmAuthor id="287643687" name="cheng" initials="c" lastIdx="13" clrIdx="0"/>
  <p:cmAuthor id="532" name="未知的使用者200" initials="未" lastIdx="1" clrIdx="0"/>
  <p:cmAuthor id="146566727" name="xzb1" initials="x" lastIdx="1" clrIdx="1"/>
  <p:cmAuthor id="287643688" name="方少_UbQfrimU" initials="authorId_442114952" lastIdx="0" clrIdx="0"/>
  <p:cmAuthor id="287643689" name="叶盛_Q3A3IfEf" initials="authorId_506280334" lastIdx="0" clrIdx="0"/>
  <p:cmAuthor id="534" name="未知的使用者171" initials="未" lastIdx="3" clrIdx="1"/>
  <p:cmAuthor id="287643690" name="Harley._bEJrUJ7r" initials="authorId_432156705" lastIdx="0" clrIdx="0"/>
  <p:cmAuthor id="287643691" name="罗平_VB7vJb2E" initials="authorId_305049361" lastIdx="0" clrIdx="0"/>
  <p:cmAuthor id="708433798" name="jialuo" initials="j" lastIdx="0" clrIdx="0"/>
  <p:cmAuthor id="287643692" name="xixi_nUjqe22E" initials="authorId_359229261" lastIdx="0" clrIdx="0"/>
  <p:cmAuthor id="287643693" name="安安_zm6nYnYZ" initials="authorId_347340296" lastIdx="0" clrIdx="0"/>
  <p:cmAuthor id="708433799" name="Zhenning" initials="zh" lastIdx="2" clrIdx="352"/>
  <p:cmAuthor id="287643694" name="nature_emInFJF7" initials="authorId_313163542" lastIdx="0" clrIdx="0"/>
  <p:cmAuthor id="287643695" name="杨思思_VNjyvY7j" initials="authorId_430925712" lastIdx="0" clrIdx="0"/>
  <p:cmAuthor id="287643696" name="周君_MfIffYra" initials="authorId_375419134" lastIdx="0" clrIdx="0"/>
  <p:cmAuthor id="553" name="刘晖" initials="刘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B9B9B9"/>
    <a:srgbClr val="4C7C9E"/>
    <a:srgbClr val="197EC6"/>
    <a:srgbClr val="5380A0"/>
    <a:srgbClr val="1184CF"/>
    <a:srgbClr val="4B7B9D"/>
    <a:srgbClr val="0F60D7"/>
    <a:srgbClr val="C00000"/>
    <a:srgbClr val="009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96" autoAdjust="0"/>
    <p:restoredTop sz="94526" autoAdjust="0"/>
  </p:normalViewPr>
  <p:slideViewPr>
    <p:cSldViewPr snapToGrid="0" showGuides="1">
      <p:cViewPr varScale="1">
        <p:scale>
          <a:sx n="111" d="100"/>
          <a:sy n="111" d="100"/>
        </p:scale>
        <p:origin x="370" y="82"/>
      </p:cViewPr>
      <p:guideLst>
        <p:guide orient="horz" pos="2137"/>
        <p:guide pos="3841"/>
        <p:guide pos="3756"/>
      </p:guideLst>
    </p:cSldViewPr>
  </p:slideViewPr>
  <p:outlineViewPr>
    <p:cViewPr>
      <p:scale>
        <a:sx n="33" d="100"/>
        <a:sy n="33" d="100"/>
      </p:scale>
      <p:origin x="0" y="11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74"/>
    </p:cViewPr>
  </p:sorterViewPr>
  <p:notesViewPr>
    <p:cSldViewPr snapToGrid="0">
      <p:cViewPr varScale="1">
        <p:scale>
          <a:sx n="69" d="100"/>
          <a:sy n="69" d="100"/>
        </p:scale>
        <p:origin x="19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3C980-73A7-4EC2-8B1B-2501B1D2EE2D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2024/12/2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50566-5B21-4FA4-8538-653488BA5944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1B899BE-4AAA-4981-B30A-BC95BCFDE7FC}" type="datetimeFigureOut">
              <a:rPr lang="zh-CN" altLang="en-US" smtClean="0"/>
              <a:t>2024/12/2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3ED9B55-FA85-4F48-95B5-29DAAE83F6DA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D9B55-FA85-4F48-95B5-29DAAE83F6DA}" type="slidenum">
              <a:rPr lang="zh-CN" altLang="en-US" smtClean="0"/>
              <a:t>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D9B55-FA85-4F48-95B5-29DAAE83F6DA}" type="slidenum">
              <a:rPr lang="zh-CN" altLang="en-US" smtClean="0"/>
              <a:t>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ED9B55-FA85-4F48-95B5-29DAAE83F6DA}" type="slidenum">
              <a:rPr lang="zh-CN" altLang="en-US" smtClean="0"/>
              <a:t>9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8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8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1997544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4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err="1"/>
              <a:t>单击此处输入正标题</a:t>
            </a: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/>
          <a:srcRect t="22265" b="22265"/>
          <a:stretch>
            <a:fillRect/>
          </a:stretch>
        </p:blipFill>
        <p:spPr>
          <a:xfrm>
            <a:off x="9902825" y="58420"/>
            <a:ext cx="2207895" cy="91821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952361"/>
            <a:ext cx="10515600" cy="87788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单击此处输入副标题</a:t>
            </a:r>
          </a:p>
        </p:txBody>
      </p:sp>
      <p:sp>
        <p:nvSpPr>
          <p:cNvPr id="21" name="文本占位符 17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267200"/>
            <a:ext cx="10515600" cy="558130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单击此处输入汇报部门 汇报人</a:t>
            </a:r>
          </a:p>
        </p:txBody>
      </p:sp>
      <p:sp>
        <p:nvSpPr>
          <p:cNvPr id="22" name="文本占位符 17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930588"/>
            <a:ext cx="10515600" cy="394447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单击此处输入汇报日期：</a:t>
            </a:r>
            <a:r>
              <a:rPr kumimoji="1" lang="en-US" altLang="zh-CN" dirty="0"/>
              <a:t>YYYY-MM-DD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正文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  <p:sp>
        <p:nvSpPr>
          <p:cNvPr id="104913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2250" y="6569710"/>
            <a:ext cx="54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  <p:grpSp>
        <p:nvGrpSpPr>
          <p:cNvPr id="188" name="组合 12"/>
          <p:cNvGrpSpPr/>
          <p:nvPr userDrawn="1"/>
        </p:nvGrpSpPr>
        <p:grpSpPr>
          <a:xfrm>
            <a:off x="0" y="0"/>
            <a:ext cx="8915400" cy="762000"/>
            <a:chOff x="0" y="152400"/>
            <a:chExt cx="8915400" cy="762000"/>
          </a:xfrm>
        </p:grpSpPr>
        <p:sp>
          <p:nvSpPr>
            <p:cNvPr id="1049054" name="矩形 1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45776" name="直接连接符 11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26096" y="296516"/>
            <a:ext cx="9703754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1604943" y="6499146"/>
            <a:ext cx="447675" cy="24622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00000"/>
              </a:lnSpc>
              <a:buClrTx/>
              <a:buSzTx/>
              <a:buFontTx/>
            </a:pPr>
            <a:fld id="{FDA8CB47-5F18-3A4B-AD3A-422A03DFB5D1}" type="slidenum">
              <a:rPr kumimoji="1" lang="zh-CN" altLang="en-US" sz="12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‹#›</a:t>
            </a:fld>
            <a:endParaRPr kumimoji="1" lang="zh-CN" alt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920401"/>
            <a:ext cx="1219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71" t="72877"/>
          <a:stretch>
            <a:fillRect/>
          </a:stretch>
        </p:blipFill>
        <p:spPr>
          <a:xfrm>
            <a:off x="9798680" y="4997863"/>
            <a:ext cx="2393320" cy="1860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90" b="69939"/>
          <a:stretch>
            <a:fillRect/>
          </a:stretch>
        </p:blipFill>
        <p:spPr>
          <a:xfrm>
            <a:off x="6876" y="137115"/>
            <a:ext cx="3103001" cy="1670458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082124" y="67036"/>
            <a:ext cx="3033859" cy="1002978"/>
            <a:chOff x="322377" y="128913"/>
            <a:chExt cx="3227035" cy="1067978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4865008"/>
            <a:ext cx="5307645" cy="1992992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0005747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10546538" y="40189"/>
            <a:ext cx="1645462" cy="4921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5" y="5872815"/>
            <a:ext cx="1122391" cy="80870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572550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ppt模板-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1664952" y="6608764"/>
            <a:ext cx="527049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defRPr/>
            </a:pPr>
            <a:fld id="{D26176AD-AB49-4387-AF76-415828CB50B0}" type="slidenum">
              <a:rPr lang="zh-CN" altLang="en-US" sz="1200" b="1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11473217" y="642809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6E8672F-D45C-46D2-BC2E-020B32E97414}" type="slidenum">
              <a:rPr lang="en-US" altLang="zh-CN" sz="1800" smtClean="0"/>
              <a:t>‹#›</a:t>
            </a:fld>
            <a:endParaRPr lang="zh-CN" altLang="en-US" sz="1800"/>
          </a:p>
        </p:txBody>
      </p:sp>
    </p:spTree>
  </p:cSld>
  <p:clrMapOvr>
    <a:masterClrMapping/>
  </p:clrMapOvr>
  <p:transition advClick="0"/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2738" y="198438"/>
            <a:ext cx="141605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5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6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3" name="标题 1"/>
          <p:cNvSpPr>
            <a:spLocks noGrp="1"/>
          </p:cNvSpPr>
          <p:nvPr>
            <p:ph type="title"/>
          </p:nvPr>
        </p:nvSpPr>
        <p:spPr>
          <a:xfrm>
            <a:off x="397762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04861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4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04947" y="412619"/>
            <a:ext cx="9909685" cy="36799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b="1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/>
          </a:p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image" Target="../media/image7.jpeg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image" Target="../media/image9.png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29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20.jpe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42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image" Target="../media/image20.jpeg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7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8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9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1621071" y="6590127"/>
            <a:ext cx="571467" cy="269271"/>
          </a:xfrm>
          <a:prstGeom prst="rect">
            <a:avLst/>
          </a:prstGeom>
          <a:noFill/>
          <a:ln>
            <a:noFill/>
          </a:ln>
        </p:spPr>
        <p:txBody>
          <a:bodyPr lIns="78041" tIns="39022" rIns="78041" bIns="39022"/>
          <a:lstStyle/>
          <a:p>
            <a:pPr algn="r">
              <a:defRPr/>
            </a:pPr>
            <a:fld id="{083AA7C1-1891-49BD-9179-A0E53E88FB77}" type="slidenum"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‹#›</a:t>
            </a:fld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</p:sldLayoutIdLst>
  <p:hf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4.xml"/><Relationship Id="rId7" Type="http://schemas.openxmlformats.org/officeDocument/2006/relationships/image" Target="../media/image27.emf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30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687320"/>
            <a:ext cx="10515600" cy="2837180"/>
          </a:xfrm>
        </p:spPr>
        <p:txBody>
          <a:bodyPr>
            <a:normAutofit fontScale="90000"/>
          </a:bodyPr>
          <a:lstStyle/>
          <a:p>
            <a:r>
              <a:rPr lang="en-US" altLang="zh-CN" sz="4400" b="1" dirty="0">
                <a:solidFill>
                  <a:srgbClr val="2583D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Views </a:t>
            </a:r>
            <a:r>
              <a:rPr lang="en-US" altLang="zh-CN" sz="4400" b="1" dirty="0">
                <a:solidFill>
                  <a:srgbClr val="2583D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en-US" altLang="zh-CN" sz="4400" b="1" dirty="0">
                <a:solidFill>
                  <a:srgbClr val="2583D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AI/ML in Rel-20</a:t>
            </a:r>
            <a:br>
              <a:rPr lang="zh-CN" altLang="en-US" sz="4400" dirty="0"/>
            </a:br>
            <a:br>
              <a:rPr lang="en-US" altLang="zh-CN" dirty="0"/>
            </a:br>
            <a:br>
              <a:rPr lang="zh-CN" altLang="en-US" sz="3100" dirty="0"/>
            </a:br>
            <a:br>
              <a:rPr lang="zh-CN" altLang="en-US" sz="3100" dirty="0"/>
            </a:br>
            <a:r>
              <a:rPr lang="en-US" altLang="zh-CN" sz="3100" dirty="0"/>
              <a:t>CMCC</a:t>
            </a:r>
            <a:br>
              <a:rPr lang="zh-CN" altLang="en-US" sz="3100" dirty="0"/>
            </a:br>
            <a:endParaRPr lang="en-US" altLang="zh-CN" sz="3100" dirty="0"/>
          </a:p>
        </p:txBody>
      </p:sp>
      <p:sp>
        <p:nvSpPr>
          <p:cNvPr id="4" name="TextBox 3"/>
          <p:cNvSpPr txBox="1"/>
          <p:nvPr/>
        </p:nvSpPr>
        <p:spPr>
          <a:xfrm>
            <a:off x="1146" y="0"/>
            <a:ext cx="1017413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Meeting#106							                                          RP-242971</a:t>
            </a:r>
          </a:p>
          <a:p>
            <a:r>
              <a:rPr lang="en-US" altLang="zh-CN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Madrid, Spain, December 9-12, 2024</a:t>
            </a:r>
          </a:p>
          <a:p>
            <a:endParaRPr lang="en-US" altLang="zh-CN" sz="18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Agenda: </a:t>
            </a:r>
            <a:r>
              <a:rPr lang="en-US" altLang="zh-CN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15.2</a:t>
            </a:r>
          </a:p>
          <a:p>
            <a:r>
              <a:rPr lang="en-US" altLang="zh-CN" sz="1800" dirty="0">
                <a:solidFill>
                  <a:srgbClr val="2583D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	Discussion</a:t>
            </a:r>
            <a:endParaRPr lang="zh-CN" altLang="en-US" sz="1800" dirty="0">
              <a:solidFill>
                <a:srgbClr val="2583D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1048" y="3279986"/>
            <a:ext cx="3091110" cy="396000"/>
          </a:xfrm>
        </p:spPr>
        <p:txBody>
          <a:bodyPr>
            <a:noAutofit/>
          </a:bodyPr>
          <a:lstStyle/>
          <a:p>
            <a:pPr algn="ctr"/>
            <a:r>
              <a:rPr lang="zh-CN" altLang="en-US" sz="8000"/>
              <a:t>谢 谢</a:t>
            </a:r>
            <a:endParaRPr lang="zh-CN" altLang="en-US" sz="8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887"/>
          </a:xfrm>
        </p:spPr>
        <p:txBody>
          <a:bodyPr/>
          <a:lstStyle/>
          <a:p>
            <a:r>
              <a:rPr lang="en-US" altLang="zh-CN" dirty="0"/>
              <a:t>AI for Air Interface for two-sided model</a:t>
            </a:r>
          </a:p>
        </p:txBody>
      </p:sp>
      <p:sp>
        <p:nvSpPr>
          <p:cNvPr id="10" name="矩形: 圆角 22"/>
          <p:cNvSpPr/>
          <p:nvPr/>
        </p:nvSpPr>
        <p:spPr>
          <a:xfrm>
            <a:off x="245570" y="1202689"/>
            <a:ext cx="11824510" cy="5578363"/>
          </a:xfrm>
          <a:prstGeom prst="roundRect">
            <a:avLst>
              <a:gd name="adj" fmla="val 5043"/>
            </a:avLst>
          </a:prstGeom>
          <a:noFill/>
          <a:ln w="6350">
            <a:solidFill>
              <a:schemeClr val="accent1"/>
            </a:solidFill>
            <a:miter lim="800000"/>
          </a:ln>
          <a:effectLst/>
        </p:spPr>
        <p:txBody>
          <a:bodyPr lIns="0" tIns="0" rIns="0" bIns="0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706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prstClr val="black">
                  <a:lumMod val="50000"/>
                  <a:lumOff val="50000"/>
                </a:prstClr>
              </a:buClr>
              <a:buSzPct val="70000"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17"/>
          <p:cNvSpPr txBox="1"/>
          <p:nvPr/>
        </p:nvSpPr>
        <p:spPr>
          <a:xfrm>
            <a:off x="352042" y="1218443"/>
            <a:ext cx="11618770" cy="54325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2pPr marL="285750" lvl="1" indent="-285750" algn="just" defTabSz="9144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</a:lstStyle>
          <a:p>
            <a:pPr marL="342900" indent="-3429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Performance: </a:t>
            </a:r>
          </a:p>
          <a:p>
            <a:pPr marL="628650" lvl="1" indent="-342900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Up to ~29% UPT gain can be achieved at high RU and rank 2 for Case 2 (spatial/temporal/frequency compression for present slot) compared with Rel-16 </a:t>
            </a:r>
            <a:r>
              <a:rPr lang="en-US" altLang="zh-CN" sz="1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eType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-II codebook; </a:t>
            </a:r>
          </a:p>
          <a:p>
            <a:pPr marL="628650" lvl="1" indent="-342900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Up to ~22% UPT gain can be achieved at high RU and rank 2 for Case 3 (</a:t>
            </a:r>
            <a:r>
              <a:rPr lang="en-US" altLang="zh-CN" sz="14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spatial/temporal/frequency compression for future slots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) compared with Rel-18 </a:t>
            </a:r>
            <a:r>
              <a:rPr lang="en-US" altLang="zh-CN" sz="1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eType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-II codebook</a:t>
            </a:r>
          </a:p>
          <a:p>
            <a:pPr marL="342900" indent="-3429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Inter-vendor training collaboration: </a:t>
            </a:r>
          </a:p>
          <a:p>
            <a:pPr marL="628650" lvl="1" indent="-342900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 candidate directions, including their options/sub-options, have been identified to alleviate/resolve inter-vendor training collaboration complexity; while the feasibility of standardizing model/model structure and model/dataset transfer are still ongoing in Rel-19.</a:t>
            </a:r>
          </a:p>
          <a:p>
            <a:pPr marL="1257300" lvl="2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Direction A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Sharing model parameters/model/dataset with UE-side offline engineering</a:t>
            </a:r>
          </a:p>
          <a:p>
            <a:pPr marL="1257300" lvl="2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Direction B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Sharing NW side encoder model parameter to UE side inference directly with on-device operation</a:t>
            </a:r>
          </a:p>
          <a:p>
            <a:pPr marL="1257300" lvl="2" indent="-342900" algn="just">
              <a:lnSpc>
                <a:spcPct val="120000"/>
              </a:lnSpc>
              <a:buFont typeface="Wingdings" panose="05000000000000000000" pitchFamily="2" charset="2"/>
              <a:buChar char="Ø"/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Direction C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Fully standardized model, including model structure and parameter</a:t>
            </a:r>
          </a:p>
          <a:p>
            <a:pPr marL="342900" indent="-3429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Other aspects:</a:t>
            </a:r>
          </a:p>
          <a:p>
            <a:pPr marL="628650" lvl="1" indent="-342900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Data collection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CSI-RS/SRS measurement enhancement for higher accuracy measurement, ground truth CSI content and the signaling for triggering data collection have been studied in Rel-18/19</a:t>
            </a:r>
          </a:p>
          <a:p>
            <a:pPr marL="628650" lvl="1" indent="-342900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Monitoring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monitoring metric, and related report signaling for NW-side and UE-side monitoring methods have been studied in Rel-18/19</a:t>
            </a:r>
          </a:p>
          <a:p>
            <a:pPr marL="628650" lvl="1" indent="-342900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Inference</a:t>
            </a: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data type for model input/output, CSI report configuration, CQI calculation, CPU, model paring, etc., have been studied in Rel-18</a:t>
            </a:r>
          </a:p>
          <a:p>
            <a:pPr marL="342900" indent="-342900" algn="just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Testability study in RAN4: </a:t>
            </a:r>
          </a:p>
          <a:p>
            <a:pPr marL="628650" lvl="1" indent="-342900">
              <a:lnSpc>
                <a:spcPct val="120000"/>
              </a:lnSpc>
              <a:spcBef>
                <a:spcPts val="0"/>
              </a:spcBef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Candidate testing options for two-sided model have been identified, while the feasibility study of option 3 (fully specified decoder) is ongoing in RAN4</a:t>
            </a:r>
          </a:p>
          <a:p>
            <a:pPr marL="628650" lvl="1" indent="-342900">
              <a:lnSpc>
                <a:spcPct val="120000"/>
              </a:lnSpc>
              <a:defRPr/>
            </a:pPr>
            <a:endParaRPr lang="en-US" altLang="zh-CN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defRPr/>
            </a:pPr>
            <a:endParaRPr lang="en-US" altLang="zh-CN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defRPr/>
            </a:pPr>
            <a:endParaRPr lang="en-US" altLang="zh-CN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628650" lvl="1" indent="-342900">
              <a:lnSpc>
                <a:spcPct val="120000"/>
              </a:lnSpc>
              <a:defRPr/>
            </a:pPr>
            <a:endParaRPr lang="en-US" altLang="zh-CN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altLang="zh-CN" sz="1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628650" lvl="1" indent="-342900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study on feasibility of standardizing model/model structure and model/dataset transfer are ongoing in Rel-19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LCM procedure for CSI compression can lay the framework for two-sided model use case in 6G</a:t>
            </a:r>
          </a:p>
          <a:p>
            <a:pPr marL="628650" lvl="1" indent="-342900">
              <a:defRPr/>
            </a:pPr>
            <a:endParaRPr lang="zh-CN" altLang="zh-CN" sz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17"/>
          <p:cNvSpPr txBox="1"/>
          <p:nvPr/>
        </p:nvSpPr>
        <p:spPr>
          <a:xfrm>
            <a:off x="245570" y="859441"/>
            <a:ext cx="3726181" cy="190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2pPr marL="285750" lvl="1" indent="-285750" algn="just" defTabSz="9144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</a:lstStyle>
          <a:p>
            <a:pPr algn="ctr">
              <a:defRPr/>
            </a:pP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Study status in Rel-18/19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463" y="1419261"/>
            <a:ext cx="11550015" cy="3144451"/>
          </a:xfrm>
          <a:noFill/>
        </p:spPr>
        <p:txBody>
          <a:bodyPr/>
          <a:lstStyle/>
          <a:p>
            <a:pPr algn="just"/>
            <a:r>
              <a:rPr lang="en-US" altLang="zh-CN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  <a:r>
              <a:rPr lang="en-US" altLang="zh-CN" b="1" i="0" u="none" strike="noStrike" baseline="0" dirty="0">
                <a:latin typeface="Calibri" panose="020F0502020204030204" pitchFamily="34" charset="0"/>
              </a:rPr>
              <a:t> </a:t>
            </a:r>
            <a:endParaRPr lang="en-US" altLang="zh-CN" b="0" i="0" u="none" strike="noStrike" baseline="0" dirty="0">
              <a:latin typeface="Calibri" panose="020F0502020204030204" pitchFamily="34" charset="0"/>
            </a:endParaRPr>
          </a:p>
          <a:p>
            <a:pPr marL="628650" lvl="1" indent="-342900" algn="just" rtl="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Evaluation results till RAN1#119 shows spatial/temporal/frequency compression for present slot achieves further performance gain compared to the Rel-18 spatial/frequency compression, and spatial/temporal/frequency compression for future slot also shows performance gain over the Rel-18 Doppler </a:t>
            </a:r>
            <a:r>
              <a:rPr lang="en-US" altLang="zh-CN" sz="1600" kern="1200" dirty="0" err="1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eType</a:t>
            </a:r>
            <a:r>
              <a:rPr lang="en-US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-II codebook</a:t>
            </a:r>
          </a:p>
          <a:p>
            <a:pPr marL="628650" lvl="1" indent="-342900" algn="just" rtl="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LCM procedure for CSI compression </a:t>
            </a:r>
            <a:r>
              <a:rPr lang="en-US" altLang="zh-CN" sz="1600" b="1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can lay the framework for two-sided model use case in 6G</a:t>
            </a:r>
          </a:p>
          <a:p>
            <a:pPr marL="0" indent="0" algn="just">
              <a:buNone/>
            </a:pPr>
            <a:endParaRPr lang="en-US" altLang="zh-CN" b="0" i="0" u="none" strike="noStrike" baseline="0" dirty="0">
              <a:latin typeface="Calibri" panose="020F0502020204030204" pitchFamily="34" charset="0"/>
            </a:endParaRPr>
          </a:p>
          <a:p>
            <a:pPr algn="just"/>
            <a:r>
              <a:rPr lang="en-US" altLang="zh-CN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Main objectives </a:t>
            </a:r>
            <a:endParaRPr lang="en-US" altLang="zh-CN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8650" lvl="1" indent="-342900" algn="just" rtl="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Specify necessary signaling/mechanism(s) to facilitate LCM operations specific to the CSI compression</a:t>
            </a:r>
          </a:p>
          <a:p>
            <a:pPr marL="1085850" lvl="2" indent="-342900" algn="just" rtl="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zh-CN" sz="1600" b="1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Data collection</a:t>
            </a:r>
            <a:r>
              <a:rPr lang="en-GB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enhancements of RS measurement and reporting</a:t>
            </a:r>
            <a:endParaRPr lang="zh-CN" altLang="zh-CN" sz="1600" kern="12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085850" lvl="2" indent="-342900" algn="just" rtl="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zh-CN" sz="1600" b="1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Inference</a:t>
            </a:r>
            <a:r>
              <a:rPr lang="en-GB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enhancements of CSI report configuration, including input/output quantization, CQI </a:t>
            </a:r>
            <a:r>
              <a:rPr lang="en-US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calculation</a:t>
            </a:r>
            <a:endParaRPr lang="zh-CN" altLang="zh-CN" sz="1600" kern="12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085850" lvl="2" indent="-342900" algn="just" rtl="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zh-CN" sz="1600" b="1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Monitoring</a:t>
            </a:r>
            <a:r>
              <a:rPr lang="en-GB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monitoring metric calculation and signalling to enable monitoring</a:t>
            </a:r>
            <a:endParaRPr lang="zh-CN" altLang="zh-CN" sz="1600" kern="12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231" y="4688739"/>
            <a:ext cx="7535537" cy="169974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98463" y="230188"/>
            <a:ext cx="9644062" cy="396875"/>
          </a:xfrm>
        </p:spPr>
        <p:txBody>
          <a:bodyPr/>
          <a:lstStyle/>
          <a:p>
            <a:r>
              <a:rPr lang="en-US" altLang="zh-CN" dirty="0"/>
              <a:t>AI for Air Interface for two-sided model</a:t>
            </a:r>
          </a:p>
        </p:txBody>
      </p:sp>
      <p:sp>
        <p:nvSpPr>
          <p:cNvPr id="6" name="文本框 17"/>
          <p:cNvSpPr txBox="1"/>
          <p:nvPr/>
        </p:nvSpPr>
        <p:spPr>
          <a:xfrm>
            <a:off x="398463" y="914119"/>
            <a:ext cx="11702415" cy="3968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2pPr marL="285750" lvl="1" indent="-285750" algn="just" defTabSz="9144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</a:lstStyle>
          <a:p>
            <a:pPr>
              <a:lnSpc>
                <a:spcPct val="120000"/>
              </a:lnSpc>
              <a:defRPr/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CSI compression into Rel-20 normative work</a:t>
            </a:r>
          </a:p>
        </p:txBody>
      </p:sp>
      <p:sp>
        <p:nvSpPr>
          <p:cNvPr id="8" name="矩形: 圆角 22"/>
          <p:cNvSpPr/>
          <p:nvPr/>
        </p:nvSpPr>
        <p:spPr>
          <a:xfrm>
            <a:off x="243522" y="1419261"/>
            <a:ext cx="11824510" cy="5094251"/>
          </a:xfrm>
          <a:prstGeom prst="roundRect">
            <a:avLst>
              <a:gd name="adj" fmla="val 5043"/>
            </a:avLst>
          </a:prstGeom>
          <a:noFill/>
          <a:ln w="6350">
            <a:solidFill>
              <a:schemeClr val="accent1"/>
            </a:solidFill>
            <a:miter lim="800000"/>
          </a:ln>
          <a:effectLst/>
        </p:spPr>
        <p:txBody>
          <a:bodyPr lIns="0" tIns="0" rIns="0" bIns="0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706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prstClr val="black">
                  <a:lumMod val="50000"/>
                  <a:lumOff val="50000"/>
                </a:prstClr>
              </a:buClr>
              <a:buSzPct val="70000"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4180" y="836930"/>
            <a:ext cx="5799455" cy="427990"/>
            <a:chOff x="431365" y="884716"/>
            <a:chExt cx="2683308" cy="427990"/>
          </a:xfrm>
        </p:grpSpPr>
        <p:sp>
          <p:nvSpPr>
            <p:cNvPr id="4" name="矩形 3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文本框 2"/>
            <p:cNvSpPr txBox="1"/>
            <p:nvPr/>
          </p:nvSpPr>
          <p:spPr>
            <a:xfrm>
              <a:off x="431365" y="884716"/>
              <a:ext cx="2469705" cy="42799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Overview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37130" y="1232977"/>
            <a:ext cx="11322266" cy="46913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Justification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Number of simulation results on RRM measurement prediction have been shown in RAN2, and simulations on measurement event prediction, RLF prediction and system level are ongoing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the feasibility and benefits of RRM measurement prediction can be expected 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the feasibility and benefits of measurement event prediction and RLF prediction will be further justified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Potential scope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Specify AI/ML aided mobility for network-triggered L3 handover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for the following use cases,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based on outcome of Rel-19 SI: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RRM measurement prediction </a:t>
            </a:r>
          </a:p>
          <a:p>
            <a:pPr marL="1657350" lvl="3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including temporal domain, spatial domain, frequency domain</a:t>
            </a:r>
          </a:p>
          <a:p>
            <a:pPr marL="1657350" lvl="3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both UE-sided model and NW-sided model are considered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Measurement event prediction and RLF prediction (depends on the progress of SI)</a:t>
            </a:r>
          </a:p>
          <a:p>
            <a:pPr marL="1657350" lvl="3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only UE-sided model is considered</a:t>
            </a:r>
          </a:p>
          <a:p>
            <a:pPr marL="742950" lvl="1" indent="-285750" algn="l" defTabSz="914400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Necessary signalling/mechanism(s) for LCM to facilitate model training, inference, performance monitoring, data collection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algn="l" defTabSz="914400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AI/ML general framework for one-sided AI/ML model specified in AI/ML for Air Interface is reused</a:t>
            </a:r>
          </a:p>
          <a:p>
            <a:pPr marL="742950" lvl="1" indent="-285750" algn="l" defTabSz="914400">
              <a:lnSpc>
                <a:spcPct val="11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No further study on new use cases in Rel-20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861774"/>
          </a:xfrm>
        </p:spPr>
        <p:txBody>
          <a:bodyPr/>
          <a:lstStyle/>
          <a:p>
            <a:r>
              <a:rPr lang="en-US" altLang="zh-CN" dirty="0"/>
              <a:t>AI/ML for Mobility</a:t>
            </a:r>
            <a:br>
              <a:rPr lang="en-US" altLang="zh-CN" dirty="0"/>
            </a:b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4180" y="836930"/>
            <a:ext cx="5799455" cy="427990"/>
            <a:chOff x="431365" y="884716"/>
            <a:chExt cx="2683308" cy="427990"/>
          </a:xfrm>
        </p:grpSpPr>
        <p:sp>
          <p:nvSpPr>
            <p:cNvPr id="4" name="矩形 3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文本框 2"/>
            <p:cNvSpPr txBox="1"/>
            <p:nvPr/>
          </p:nvSpPr>
          <p:spPr>
            <a:xfrm>
              <a:off x="431365" y="884716"/>
              <a:ext cx="2469705" cy="42799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en-US" altLang="zh-CN" sz="2000" b="1" kern="0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RRM measurement prediction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37130" y="1232977"/>
            <a:ext cx="11322266" cy="523240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Specify n</a:t>
            </a: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ecessary signalling/mechanism(s) for LCM to facilitate model training, inference, performance monitoring, data collection for both NW-sided model and UE-sided model</a:t>
            </a:r>
            <a:endParaRPr lang="en-US" altLang="zh-CN" sz="1600" b="1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Temporal domain prediction, based on L1/L3 historical measurements with/without measurement reduction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FR1 intra-frequency case B, FR2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intra-frequency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case A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Frequency domain prediction, based on measurements of a frequency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Spatial domain prediction, based on measurement results of Set B </a:t>
            </a: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For NW-sided model, specify the input/output/performance metrics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Input: actual L1/L3 measurement results, UE assistance information, e.g. UE location, speed, trajectory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Output: predicted measurement results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Performance metrics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: 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average RSRP difference, last RSRP difference, etc.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For UE-sided model, specify the input/output/performance metrics</a:t>
            </a:r>
            <a:endParaRPr lang="en-US" altLang="zh-CN" sz="1600" b="1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Input: actual L1/L3 measurement results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Output: predicted measurement results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Performance metrics: average RSRP difference, last RSRP difference, etc.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74970" y="2409825"/>
            <a:ext cx="3061970" cy="1264285"/>
            <a:chOff x="3402" y="3687"/>
            <a:chExt cx="4822" cy="1991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83"/>
            <a:stretch>
              <a:fillRect/>
            </a:stretch>
          </p:blipFill>
          <p:spPr>
            <a:xfrm>
              <a:off x="3402" y="3687"/>
              <a:ext cx="4822" cy="16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3542" y="5292"/>
              <a:ext cx="424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case A (without measurement reduction)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90395" y="2285365"/>
            <a:ext cx="2866390" cy="1388745"/>
            <a:chOff x="9158" y="3599"/>
            <a:chExt cx="4514" cy="2187"/>
          </a:xfrm>
        </p:grpSpPr>
        <p:pic>
          <p:nvPicPr>
            <p:cNvPr id="210438841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158" y="3599"/>
              <a:ext cx="4514" cy="18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9468" y="5400"/>
              <a:ext cx="383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case B (with </a:t>
              </a:r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measurement reduction</a:t>
              </a:r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zh-CN" alt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887"/>
          </a:xfrm>
        </p:spPr>
        <p:txBody>
          <a:bodyPr/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AI/ML for Mobility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4180" y="836930"/>
            <a:ext cx="5941060" cy="427990"/>
            <a:chOff x="431365" y="884716"/>
            <a:chExt cx="2748826" cy="427990"/>
          </a:xfrm>
        </p:grpSpPr>
        <p:sp>
          <p:nvSpPr>
            <p:cNvPr id="4" name="矩形 3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文本框 2"/>
            <p:cNvSpPr txBox="1"/>
            <p:nvPr/>
          </p:nvSpPr>
          <p:spPr>
            <a:xfrm>
              <a:off x="431365" y="884716"/>
              <a:ext cx="2748826" cy="42799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en-US" altLang="zh-CN" sz="2000" b="1" kern="0" dirty="0"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Measurement event prediction/RLF prediction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36880" y="1233170"/>
            <a:ext cx="11322050" cy="312102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Specify n</a:t>
            </a: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ecessary signalling/mechanism(s) for LCM to facilitate model training, inference, performance monitoring, data collection for UE-sided model</a:t>
            </a: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(depends on the progress of SI)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Indirect prediction 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Input: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actual L1/L3 measurement results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Immediate output: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predicted measurement results 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Final output: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the expected occurrence time of a certain event (ex. event A3, RLF)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Performance metrics: true event prediction, false event detection, missed event detection, F1 score</a:t>
            </a:r>
          </a:p>
          <a:p>
            <a:pPr marL="742950" lvl="1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Direct prediction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Input: actual L1/L3 measurement results, event configuration (e.g. threshold, timer)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Output: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the probability of event occurrence within a time window</a:t>
            </a: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Performance metrics: true event prediction, false event detection, missed event detection, F1 score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2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67080" y="4599305"/>
            <a:ext cx="5676900" cy="1952625"/>
            <a:chOff x="986" y="7409"/>
            <a:chExt cx="8940" cy="3075"/>
          </a:xfrm>
        </p:grpSpPr>
        <p:graphicFrame>
          <p:nvGraphicFramePr>
            <p:cNvPr id="7" name="对象 -2147482624"/>
            <p:cNvGraphicFramePr>
              <a:graphicFrameLocks noChangeAspect="1"/>
            </p:cNvGraphicFramePr>
            <p:nvPr/>
          </p:nvGraphicFramePr>
          <p:xfrm>
            <a:off x="986" y="7409"/>
            <a:ext cx="8940" cy="26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9635490" imgH="2821940" progId="Visio.Drawing.15">
                    <p:embed/>
                  </p:oleObj>
                </mc:Choice>
                <mc:Fallback>
                  <p:oleObj r:id="rId2" imgW="9635490" imgH="2821940" progId="Visio.Drawing.15">
                    <p:embed/>
                    <p:pic>
                      <p:nvPicPr>
                        <p:cNvPr id="0" name="对象 -214748262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986" y="7409"/>
                          <a:ext cx="8940" cy="26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2717" y="10098"/>
              <a:ext cx="612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Arial" panose="020B0604020202020204" pitchFamily="34" charset="0"/>
                  <a:cs typeface="Arial" panose="020B0604020202020204" pitchFamily="34" charset="0"/>
                </a:rPr>
                <a:t>An example of indirect prediction for measurement event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31635" y="4956810"/>
            <a:ext cx="4853940" cy="899795"/>
            <a:chOff x="10681" y="7163"/>
            <a:chExt cx="7644" cy="1417"/>
          </a:xfrm>
        </p:grpSpPr>
        <p:pic>
          <p:nvPicPr>
            <p:cNvPr id="16" name="图片 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81" y="7163"/>
              <a:ext cx="7644" cy="103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11396" y="8194"/>
              <a:ext cx="612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latin typeface="Arial" panose="020B0604020202020204" pitchFamily="34" charset="0"/>
                  <a:cs typeface="Arial" panose="020B0604020202020204" pitchFamily="34" charset="0"/>
                </a:rPr>
                <a:t>An example of direct prediction for measurement event</a:t>
              </a:r>
            </a:p>
          </p:txBody>
        </p: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887"/>
          </a:xfrm>
        </p:spPr>
        <p:txBody>
          <a:bodyPr/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AI/ML for Mobility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463" y="1448437"/>
            <a:ext cx="11550015" cy="4792980"/>
          </a:xfrm>
          <a:noFill/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altLang="zh-CN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Justification</a:t>
            </a:r>
            <a:r>
              <a:rPr lang="en-US" altLang="zh-CN" b="1" i="0" u="none" strike="noStrike" baseline="0" dirty="0">
                <a:latin typeface="Calibri" panose="020F0502020204030204" pitchFamily="34" charset="0"/>
              </a:rPr>
              <a:t> </a:t>
            </a:r>
            <a:endParaRPr lang="en-US" altLang="zh-CN" b="0" i="0" u="none" strike="noStrike" baseline="0" dirty="0">
              <a:latin typeface="Calibri" panose="020F0502020204030204" pitchFamily="34" charset="0"/>
            </a:endParaRPr>
          </a:p>
          <a:p>
            <a:pPr marL="628650" lvl="1" indent="-342900" algn="just" rtl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RAN3 has already studied the benefits, solutions, and potential standard impacts of AI/ML-based Energy Saving, Load Balancing, Mobility Optimization, Network Slicing, Coverage and Capacity Optimization (CCO) and NR-DC</a:t>
            </a:r>
          </a:p>
          <a:p>
            <a:pPr marL="628650" lvl="1" indent="-342900" algn="just" rtl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new use cases were mentioned in Rel-19 discussion, but were not included in the Rel-19 WI scope due to the limited time, including QoE Optimization and Multi-hops UE Trajectory across gNBs</a:t>
            </a:r>
          </a:p>
          <a:p>
            <a:pPr marL="628650" lvl="1" indent="-342900" algn="just" rtl="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600" kern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normative work of Rel-20 should taken these use cases into account</a:t>
            </a:r>
          </a:p>
          <a:p>
            <a:pPr algn="just">
              <a:lnSpc>
                <a:spcPct val="150000"/>
              </a:lnSpc>
            </a:pPr>
            <a:r>
              <a:rPr lang="en-US" altLang="zh-CN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Objectives </a:t>
            </a:r>
            <a:endParaRPr lang="en-US" altLang="zh-CN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Study and specify data collection enhancements and signaling support within the existing NG-RAN interfaces and architecture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for new use cases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, including: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200150" lvl="2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9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QoE Optimization</a:t>
            </a:r>
            <a:endParaRPr lang="en-US" altLang="zh-CN" sz="149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200150" lvl="2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9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Multi-hops UE trajectory across gNBs</a:t>
            </a:r>
          </a:p>
          <a:p>
            <a:pPr marL="1200150" lvl="2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9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Note: considering non-split architecture and split architecture</a:t>
            </a: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Support of Rel-19 leftovers, if any</a:t>
            </a:r>
            <a:endParaRPr lang="zh-CN" altLang="zh-CN" sz="1600" kern="12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98463" y="230188"/>
            <a:ext cx="9644062" cy="430530"/>
          </a:xfrm>
        </p:spPr>
        <p:txBody>
          <a:bodyPr/>
          <a:lstStyle/>
          <a:p>
            <a:r>
              <a:rPr lang="en-US" altLang="zh-CN" dirty="0"/>
              <a:t>AI/ML for NG-RAN</a:t>
            </a:r>
          </a:p>
        </p:txBody>
      </p:sp>
      <p:sp>
        <p:nvSpPr>
          <p:cNvPr id="6" name="文本框 17"/>
          <p:cNvSpPr txBox="1"/>
          <p:nvPr/>
        </p:nvSpPr>
        <p:spPr>
          <a:xfrm>
            <a:off x="398463" y="914119"/>
            <a:ext cx="11702415" cy="3968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2pPr marL="285750" lvl="1" indent="-285750" algn="just" defTabSz="9144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</a:lstStyle>
          <a:p>
            <a:pPr>
              <a:lnSpc>
                <a:spcPct val="120000"/>
              </a:lnSpc>
              <a:defRPr/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Rel-20 normative work</a:t>
            </a:r>
          </a:p>
        </p:txBody>
      </p:sp>
      <p:sp>
        <p:nvSpPr>
          <p:cNvPr id="8" name="矩形: 圆角 22"/>
          <p:cNvSpPr/>
          <p:nvPr/>
        </p:nvSpPr>
        <p:spPr>
          <a:xfrm>
            <a:off x="243522" y="1419261"/>
            <a:ext cx="11824510" cy="5094251"/>
          </a:xfrm>
          <a:prstGeom prst="roundRect">
            <a:avLst>
              <a:gd name="adj" fmla="val 5043"/>
            </a:avLst>
          </a:prstGeom>
          <a:noFill/>
          <a:ln w="6350">
            <a:solidFill>
              <a:schemeClr val="accent1"/>
            </a:solidFill>
            <a:miter lim="800000"/>
          </a:ln>
          <a:effectLst/>
        </p:spPr>
        <p:txBody>
          <a:bodyPr lIns="0" tIns="0" rIns="0" bIns="0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706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prstClr val="black">
                  <a:lumMod val="50000"/>
                  <a:lumOff val="50000"/>
                </a:prstClr>
              </a:buClr>
              <a:buSzPct val="70000"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/>
              <a:t>AI/ML for NG-RAN</a:t>
            </a:r>
          </a:p>
        </p:txBody>
      </p:sp>
      <p:sp>
        <p:nvSpPr>
          <p:cNvPr id="6" name="矩形: 圆角 22"/>
          <p:cNvSpPr/>
          <p:nvPr>
            <p:custDataLst>
              <p:tags r:id="rId1"/>
            </p:custDataLst>
          </p:nvPr>
        </p:nvSpPr>
        <p:spPr>
          <a:xfrm>
            <a:off x="397510" y="1504950"/>
            <a:ext cx="5502910" cy="5205095"/>
          </a:xfrm>
          <a:prstGeom prst="roundRect">
            <a:avLst>
              <a:gd name="adj" fmla="val 5043"/>
            </a:avLst>
          </a:prstGeom>
          <a:noFill/>
          <a:ln w="6350">
            <a:solidFill>
              <a:schemeClr val="accent1"/>
            </a:solidFill>
            <a:miter lim="800000"/>
          </a:ln>
          <a:effectLst/>
        </p:spPr>
        <p:txBody>
          <a:bodyPr lIns="0" tIns="0" rIns="0" bIns="0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706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prstClr val="black">
                  <a:lumMod val="50000"/>
                  <a:lumOff val="50000"/>
                </a:prstClr>
              </a:buClr>
              <a:buSzPct val="70000"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17"/>
          <p:cNvSpPr txBox="1"/>
          <p:nvPr>
            <p:custDataLst>
              <p:tags r:id="rId2"/>
            </p:custDataLst>
          </p:nvPr>
        </p:nvSpPr>
        <p:spPr>
          <a:xfrm>
            <a:off x="555625" y="1015365"/>
            <a:ext cx="5104130" cy="4406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2pPr marL="285750" lvl="1" indent="-285750" algn="just" defTabSz="9144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</a:lstStyle>
          <a:p>
            <a:pPr algn="l">
              <a:buClrTx/>
              <a:buSzTx/>
              <a:buFontTx/>
              <a:defRPr/>
            </a:pP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QoE Optimization</a:t>
            </a:r>
          </a:p>
        </p:txBody>
      </p:sp>
      <p:sp>
        <p:nvSpPr>
          <p:cNvPr id="13" name="文本框 3"/>
          <p:cNvSpPr txBox="1"/>
          <p:nvPr>
            <p:custDataLst>
              <p:tags r:id="rId3"/>
            </p:custDataLst>
          </p:nvPr>
        </p:nvSpPr>
        <p:spPr>
          <a:xfrm>
            <a:off x="505460" y="1504950"/>
            <a:ext cx="534416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AI-based QoE performance guarantee during mobility: (focus on RVQoE)</a:t>
            </a: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QoE prediction for 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resource allocation</a:t>
            </a: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, e.g. whether more resources are needed to guarantee enough buffer and prepare in advance</a:t>
            </a: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Maintain user experience during handover</a:t>
            </a:r>
          </a:p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QoE measurements collection for prediction validation</a:t>
            </a: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Collect QoE related measurements/metrics after handover to evaluate AI/ML model</a:t>
            </a: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Resource reallocation after handver </a:t>
            </a: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Analyze whether more RVQoE metrics need to be introduced and collected for AI, if needed</a:t>
            </a:r>
            <a:endParaRPr lang="en-US" altLang="zh-CN" sz="1600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4" name="对象 13"/>
          <p:cNvGraphicFramePr/>
          <p:nvPr/>
        </p:nvGraphicFramePr>
        <p:xfrm>
          <a:off x="6405880" y="1259205"/>
          <a:ext cx="4913630" cy="1355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5167630" imgH="1288415" progId="">
                  <p:embed/>
                </p:oleObj>
              </mc:Choice>
              <mc:Fallback>
                <p:oleObj r:id="rId6" imgW="5167630" imgH="1288415" progId="">
                  <p:embed/>
                  <p:pic>
                    <p:nvPicPr>
                      <p:cNvPr id="0" name="对象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05880" y="1259205"/>
                        <a:ext cx="4913630" cy="1355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7682191" y="2519432"/>
            <a:ext cx="23602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1184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RAN-visible </a:t>
            </a:r>
            <a:r>
              <a:rPr lang="en-US" altLang="zh-CN" sz="1000" dirty="0" err="1">
                <a:solidFill>
                  <a:srgbClr val="1184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QoE</a:t>
            </a:r>
            <a:r>
              <a:rPr lang="en-US" altLang="zh-CN" sz="1000" dirty="0">
                <a:solidFill>
                  <a:srgbClr val="1184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information reporting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07480" y="2918460"/>
            <a:ext cx="4902200" cy="351917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7400290" y="6437630"/>
            <a:ext cx="332994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1184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Signalling procedure for AI-based QoE Optimization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/>
              <a:t>AI/ML for NG-RAN</a:t>
            </a:r>
          </a:p>
        </p:txBody>
      </p:sp>
      <p:sp>
        <p:nvSpPr>
          <p:cNvPr id="6" name="矩形: 圆角 22"/>
          <p:cNvSpPr/>
          <p:nvPr>
            <p:custDataLst>
              <p:tags r:id="rId1"/>
            </p:custDataLst>
          </p:nvPr>
        </p:nvSpPr>
        <p:spPr>
          <a:xfrm>
            <a:off x="397510" y="1557655"/>
            <a:ext cx="5262880" cy="5152390"/>
          </a:xfrm>
          <a:prstGeom prst="roundRect">
            <a:avLst>
              <a:gd name="adj" fmla="val 5043"/>
            </a:avLst>
          </a:prstGeom>
          <a:noFill/>
          <a:ln w="6350">
            <a:solidFill>
              <a:schemeClr val="accent1"/>
            </a:solidFill>
            <a:miter lim="800000"/>
          </a:ln>
          <a:effectLst/>
        </p:spPr>
        <p:txBody>
          <a:bodyPr lIns="0" tIns="0" rIns="0" bIns="0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706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  <a:buClr>
                <a:prstClr val="black">
                  <a:lumMod val="50000"/>
                  <a:lumOff val="50000"/>
                </a:prstClr>
              </a:buClr>
              <a:buSzPct val="70000"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17"/>
          <p:cNvSpPr txBox="1"/>
          <p:nvPr>
            <p:custDataLst>
              <p:tags r:id="rId2"/>
            </p:custDataLst>
          </p:nvPr>
        </p:nvSpPr>
        <p:spPr>
          <a:xfrm>
            <a:off x="555625" y="1086485"/>
            <a:ext cx="5104130" cy="4406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2pPr marL="285750" lvl="1" indent="-285750" algn="just" defTabSz="914400" fontAlgn="auto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</a:lstStyle>
          <a:p>
            <a:pPr algn="l">
              <a:buClrTx/>
              <a:buSzTx/>
              <a:buFontTx/>
              <a:defRPr/>
            </a:pPr>
            <a:r>
              <a:rPr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Multi-hops UE trajectory prediction</a:t>
            </a:r>
          </a:p>
        </p:txBody>
      </p:sp>
      <p:sp>
        <p:nvSpPr>
          <p:cNvPr id="13" name="文本框 3"/>
          <p:cNvSpPr txBox="1"/>
          <p:nvPr>
            <p:custDataLst>
              <p:tags r:id="rId3"/>
            </p:custDataLst>
          </p:nvPr>
        </p:nvSpPr>
        <p:spPr>
          <a:xfrm>
            <a:off x="505460" y="1504950"/>
            <a:ext cx="50577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UE trajectory prediction transmission: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UE Trajectory prediction (including prediction of multi-hops) transmission across gNBs, e.g. from one node to the next hop node in order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UE trajectory prediction validity information, to avoid confusion caused by outdated prediction information</a:t>
            </a:r>
          </a:p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Measured UE trajectory collection</a:t>
            </a:r>
            <a:endParaRPr lang="en-US" altLang="zh-CN" sz="1600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Node/Cell level measured UE trajectory</a:t>
            </a:r>
            <a:endParaRPr lang="en-US" altLang="zh-CN" sz="16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Measured UE Trajectory collection mechanism, e.g. from one node to the previous hop node in order</a:t>
            </a:r>
            <a:endParaRPr lang="en-US" altLang="zh-CN" sz="1600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" name="图片 1" descr="图片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4370" y="1504950"/>
            <a:ext cx="4197350" cy="970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06615" y="2475865"/>
            <a:ext cx="383286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Multi-hop UE trajectory across gNBs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87260" y="6273165"/>
            <a:ext cx="3832860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Signalling procedure for multi-hop UE trajectory 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4845" y="2990215"/>
            <a:ext cx="6350000" cy="32829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适中&quot;,&quot;HeaderHeight&quot;:13.0,&quot;FooterHeight&quot;:6.0,&quot;SideMargin&quot;:4.0,&quot;TopMargin&quot;:0.0,&quot;BottomMargin&quot;:0.0,&quot;IntervalMargin&quot;:1.5,&quot;SettingType&quot;:&quot;System&quot;}"/>
  <p:tag name="COMMONDATA" val="eyJoZGlkIjoiYzA2OTA3ODI2ZTZhNjY1YzVjYzhkNTg0MDk5NGZlMG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3.35,&quot;left&quot;:333.4,&quot;top&quot;:85.7,&quot;width&quot;:600.3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3.35,&quot;left&quot;:333.4,&quot;top&quot;:85.7,&quot;width&quot;:600.3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3.35,&quot;left&quot;:333.4,&quot;top&quot;:85.7,&quot;width&quot;:600.3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3.35,&quot;left&quot;:333.4,&quot;top&quot;:85.7,&quot;width&quot;:600.3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3.35,&quot;left&quot;:333.4,&quot;top&quot;:85.7,&quot;width&quot;:600.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3.35,&quot;left&quot;:333.4,&quot;top&quot;:85.7,&quot;width&quot;:600.3}"/>
</p:tagLst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F"/>
      </a:accent1>
      <a:accent2>
        <a:srgbClr val="8CC121"/>
      </a:accent2>
      <a:accent3>
        <a:srgbClr val="C6C7C6"/>
      </a:accent3>
      <a:accent4>
        <a:srgbClr val="EEEFEE"/>
      </a:accent4>
      <a:accent5>
        <a:srgbClr val="C00000"/>
      </a:accent5>
      <a:accent6>
        <a:srgbClr val="FFFE01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sz="1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1365</Words>
  <Application>Microsoft Office PowerPoint</Application>
  <PresentationFormat>Widescreen</PresentationFormat>
  <Paragraphs>129</Paragraphs>
  <Slides>10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等线</vt:lpstr>
      <vt:lpstr>方正黑体简体</vt:lpstr>
      <vt:lpstr>黑体</vt:lpstr>
      <vt:lpstr>微软雅黑</vt:lpstr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1_Office 佈景主題</vt:lpstr>
      <vt:lpstr>2_Office Theme</vt:lpstr>
      <vt:lpstr>3_Office Theme</vt:lpstr>
      <vt:lpstr>Microsoft Visio Drawing</vt:lpstr>
      <vt:lpstr>Views on AI/ML in Rel-20    CMCC </vt:lpstr>
      <vt:lpstr>AI for Air Interface for two-sided model</vt:lpstr>
      <vt:lpstr>AI for Air Interface for two-sided model</vt:lpstr>
      <vt:lpstr>AI/ML for Mobility </vt:lpstr>
      <vt:lpstr>AI/ML for Mobility</vt:lpstr>
      <vt:lpstr>AI/ML for Mobility</vt:lpstr>
      <vt:lpstr>AI/ML for NG-RAN</vt:lpstr>
      <vt:lpstr>AI/ML for NG-RAN</vt:lpstr>
      <vt:lpstr>AI/ML for NG-RAN</vt:lpstr>
      <vt:lpstr>谢 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Yiwei Chen</dc:creator>
  <cp:lastModifiedBy>Yuhua Cao</cp:lastModifiedBy>
  <cp:revision>7294</cp:revision>
  <cp:lastPrinted>2024-09-28T04:50:00Z</cp:lastPrinted>
  <dcterms:created xsi:type="dcterms:W3CDTF">2024-09-28T04:50:00Z</dcterms:created>
  <dcterms:modified xsi:type="dcterms:W3CDTF">2024-12-02T09:06:51Z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4877EB2BAE89479ABA9F5B53C1FCB9EC_13</vt:lpwstr>
  </property>
</Properties>
</file>