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72" r:id="rId4"/>
    <p:sldMasterId id="2147483679" r:id="rId5"/>
    <p:sldMasterId id="2147483693" r:id="rId6"/>
  </p:sldMasterIdLst>
  <p:notesMasterIdLst>
    <p:notesMasterId r:id="rId13"/>
  </p:notesMasterIdLst>
  <p:handoutMasterIdLst>
    <p:handoutMasterId r:id="rId14"/>
  </p:handoutMasterIdLst>
  <p:sldIdLst>
    <p:sldId id="13347" r:id="rId7"/>
    <p:sldId id="13651" r:id="rId8"/>
    <p:sldId id="13646" r:id="rId9"/>
    <p:sldId id="13656" r:id="rId10"/>
    <p:sldId id="13644" r:id="rId11"/>
    <p:sldId id="13550" r:id="rId12"/>
  </p:sldIdLst>
  <p:sldSz cx="12192000" cy="6858000"/>
  <p:notesSz cx="9926320" cy="6797675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557" name="未知用户157" initials="未" lastIdx="8" clrIdx="0"/>
  <p:cmAuthor id="1" name="Nada" initials="N" lastIdx="3" clrIdx="0"/>
  <p:cmAuthor id="558" name="未知用户158" initials="未" lastIdx="2" clrIdx="0"/>
  <p:cmAuthor id="2" name="程 瑜檬" initials="程" lastIdx="1" clrIdx="1"/>
  <p:cmAuthor id="559" name="未知用户159" initials="未" lastIdx="1" clrIdx="0"/>
  <p:cmAuthor id="3" name="liudehou" initials="l" lastIdx="2" clrIdx="2"/>
  <p:cmAuthor id="560" name="未知用户160" initials="未" lastIdx="2" clrIdx="0"/>
  <p:cmAuthor id="353158055" name="韩雨" initials="韩" lastIdx="0" clrIdx="0"/>
  <p:cmAuthor id="4" name="wangwei" initials="vv" lastIdx="1" clrIdx="3"/>
  <p:cmAuthor id="5" name="zhangxin" initials="z" lastIdx="3" clrIdx="4"/>
  <p:cmAuthor id="562" name="順天" initials="順" lastIdx="1" clrIdx="0"/>
  <p:cmAuthor id="6" name="cmcc-Yuxuan Xie" initials="c" lastIdx="1" clrIdx="5"/>
  <p:cmAuthor id="563" name=" " initials="" lastIdx="6" clrIdx="85"/>
  <p:cmAuthor id="7" name="PJ Landwehrle" initials="P" lastIdx="10" clrIdx="3"/>
  <p:cmAuthor id="564" name="未知用户319" initials="未" lastIdx="1" clrIdx="0"/>
  <p:cmAuthor id="8" name="Steve Thorne" initials="S" lastIdx="2" clrIdx="4"/>
  <p:cmAuthor id="9" name="smkhan" initials="s" lastIdx="6" clrIdx="5"/>
  <p:cmAuthor id="566" name="未知用户87" initials="未" lastIdx="1" clrIdx="0"/>
  <p:cmAuthor id="10" name="李超（IT）" initials="L" lastIdx="1" clrIdx="9"/>
  <p:cmAuthor id="567" name="未知用户88" initials="未" lastIdx="1" clrIdx="0"/>
  <p:cmAuthor id="11" name="朱磊" initials="朱" lastIdx="2" clrIdx="10"/>
  <p:cmAuthor id="12" name="作者" initials="A" lastIdx="0" clrIdx="12"/>
  <p:cmAuthor id="569" name="未知用户211" initials="未" lastIdx="8" clrIdx="0"/>
  <p:cmAuthor id="13" name="yang li" initials="yl" lastIdx="2" clrIdx="13"/>
  <p:cmAuthor id="570" name="未知用户110" initials="未" lastIdx="1" clrIdx="0"/>
  <p:cmAuthor id="14" name="李岩（IT）" initials="李" lastIdx="2" clrIdx="13"/>
  <p:cmAuthor id="571" name="未知用户293" initials="未" lastIdx="1" clrIdx="0"/>
  <p:cmAuthor id="15" name="13686" initials="1" lastIdx="1" clrIdx="14"/>
  <p:cmAuthor id="191251535" name="沈霄雷" initials="沈" lastIdx="833089" clrIdx="0"/>
  <p:cmAuthor id="572" name="未知用户201" initials="未" lastIdx="8" clrIdx="0"/>
  <p:cmAuthor id="16" name="wangwentao@cmhi.cmcc" initials="w" lastIdx="1" clrIdx="11"/>
  <p:cmAuthor id="191251536" name="crespo lee" initials="cl" lastIdx="32" clrIdx="36"/>
  <p:cmAuthor id="17" name="李 里" initials="李" lastIdx="1" clrIdx="17"/>
  <p:cmAuthor id="191251537" name="sammi" initials="s" lastIdx="0" clrIdx="12"/>
  <p:cmAuthor id="574" name="未知用户278" initials="未" lastIdx="1" clrIdx="0"/>
  <p:cmAuthor id="18" name="小 红马" initials="小" lastIdx="1" clrIdx="18"/>
  <p:cmAuthor id="191251538" name="渠沛" initials="渠" lastIdx="1" clrIdx="35"/>
  <p:cmAuthor id="575" name="未知用户279" initials="未" lastIdx="1" clrIdx="0"/>
  <p:cmAuthor id="19" name="00035181" initials="0" lastIdx="1" clrIdx="16"/>
  <p:cmAuthor id="191251539" name="370369741@qq.com" initials="3" lastIdx="1" clrIdx="40"/>
  <p:cmAuthor id="576" name="未知用户280" initials="未" lastIdx="4" clrIdx="2"/>
  <p:cmAuthor id="20" name="10078380" initials="1" lastIdx="1" clrIdx="15"/>
  <p:cmAuthor id="191251540" name="韩剑侠" initials="P" lastIdx="1" clrIdx="41"/>
  <p:cmAuthor id="577" name="未知用户281" initials="未" lastIdx="1" clrIdx="0"/>
  <p:cmAuthor id="21" name="Liu Jialin" initials="LJ" lastIdx="1" clrIdx="21"/>
  <p:cmAuthor id="578" name="未知用户282" initials="未" lastIdx="3" clrIdx="1"/>
  <p:cmAuthor id="22" name="lenovo" initials="l" lastIdx="1" clrIdx="22"/>
  <p:cmAuthor id="579" name="未知用户283" initials="未" lastIdx="1" clrIdx="1"/>
  <p:cmAuthor id="23" name="Author" initials="A" lastIdx="0" clrIdx="22"/>
  <p:cmAuthor id="580" name="未知用户284" initials="未" lastIdx="1" clrIdx="0"/>
  <p:cmAuthor id="24" name="李蕾00009994" initials="李" lastIdx="6" clrIdx="17"/>
  <p:cmAuthor id="581" name="guanhh" initials="g" lastIdx="3" clrIdx="0"/>
  <p:cmAuthor id="25" name="10118178" initials="1" lastIdx="1" clrIdx="24"/>
  <p:cmAuthor id="26" name="10270945" initials="1" lastIdx="2" clrIdx="25"/>
  <p:cmAuthor id="583" name="未知用户192" initials="未" lastIdx="1" clrIdx="0"/>
  <p:cmAuthor id="27" name="Hou Yingfeng" initials="H" lastIdx="10" clrIdx="23"/>
  <p:cmAuthor id="584" name="未知用户203" initials="未" lastIdx="1" clrIdx="1"/>
  <p:cmAuthor id="28" name="李楠10047711" initials="李" lastIdx="2" clrIdx="31"/>
  <p:cmAuthor id="585" name="未知用户290" initials="未" lastIdx="2" clrIdx="0"/>
  <p:cmAuthor id="29" name="10045953" initials="1" lastIdx="3" clrIdx="32"/>
  <p:cmAuthor id="586" name="未知用户291" initials="未" lastIdx="8" clrIdx="0"/>
  <p:cmAuthor id="30" name="Administrator" initials="A" lastIdx="1" clrIdx="35"/>
  <p:cmAuthor id="587" name="未知用户292" initials="未" lastIdx="1" clrIdx="0"/>
  <p:cmAuthor id="31" name="rev2" initials="r" lastIdx="1" clrIdx="36"/>
  <p:cmAuthor id="588" name="未知用户184" initials="未" lastIdx="1" clrIdx="1"/>
  <p:cmAuthor id="32" name="hm" initials="h" lastIdx="10" clrIdx="41"/>
  <p:cmAuthor id="589" name="未知用户295" initials="未" lastIdx="1" clrIdx="0"/>
  <p:cmAuthor id="33" name="Athena" initials="c" lastIdx="1" clrIdx="32"/>
  <p:cmAuthor id="590" name="未知用户297" initials="未" lastIdx="1" clrIdx="0"/>
  <p:cmAuthor id="34" name="fei Ren" initials="fR" lastIdx="1" clrIdx="25"/>
  <p:cmAuthor id="591" name="未知用户181" initials="未" lastIdx="2" clrIdx="0"/>
  <p:cmAuthor id="35" name="XUWEI" initials="X" lastIdx="1" clrIdx="10"/>
  <p:cmAuthor id="592" name="ye gusong" initials="y" lastIdx="1" clrIdx="0"/>
  <p:cmAuthor id="36" name="Microsoft 帐户" initials="M" lastIdx="6" clrIdx="36"/>
  <p:cmAuthor id="593" name="wei muzi" initials="w" lastIdx="1" clrIdx="4"/>
  <p:cmAuthor id="37" name="Y Y" initials="Y" lastIdx="2" clrIdx="33"/>
  <p:cmAuthor id="594" name="孙" initials="孙" lastIdx="1" clrIdx="50"/>
  <p:cmAuthor id="38" name="黄珂10009187" initials="黄" lastIdx="1" clrIdx="37"/>
  <p:cmAuthor id="595" name="未知用户187" initials="未" lastIdx="10" clrIdx="0"/>
  <p:cmAuthor id="39" name="lu" initials="l" lastIdx="1" clrIdx="38"/>
  <p:cmAuthor id="596" name="Microsoft Office User" initials="M" lastIdx="2" clrIdx="86"/>
  <p:cmAuthor id="40" name="未知用户34" initials="未" lastIdx="1" clrIdx="37"/>
  <p:cmAuthor id="597" name="catherine" initials="c" lastIdx="1" clrIdx="1"/>
  <p:cmAuthor id="41" name="未知用户35" initials="未" lastIdx="1" clrIdx="38"/>
  <p:cmAuthor id="42" name="金爽" initials="c" lastIdx="1" clrIdx="43"/>
  <p:cmAuthor id="43" name="ZJK" initials="Z" lastIdx="5" clrIdx="42"/>
  <p:cmAuthor id="600" name="未知用户287" initials="未" lastIdx="0" clrIdx="1"/>
  <p:cmAuthor id="44" name="00075816" initials="0" lastIdx="1" clrIdx="43"/>
  <p:cmAuthor id="601" name="未知用户288" initials="未" lastIdx="1" clrIdx="0"/>
  <p:cmAuthor id="45" name="陈燕燕" initials="陈" lastIdx="1" clrIdx="44"/>
  <p:cmAuthor id="46" name="未知的使用者79" initials="" lastIdx="0" clrIdx="1"/>
  <p:cmAuthor id="603" name="�Ÿ�" initials="�" lastIdx="1" clrIdx="0"/>
  <p:cmAuthor id="47" name="clj" initials="c" lastIdx="1" clrIdx="46"/>
  <p:cmAuthor id="48" name="尹瑶瑶" initials="YYY" lastIdx="1" clrIdx="47"/>
  <p:cmAuthor id="605" name="yudi lin" initials="y" lastIdx="0" clrIdx="0"/>
  <p:cmAuthor id="49" name="未知用户51" initials="" lastIdx="1" clrIdx="1"/>
  <p:cmAuthor id="50" name="liyayjy@hq.cmcc" initials="liyayjy@hq.cmcc" lastIdx="1" clrIdx="49"/>
  <p:cmAuthor id="607" name="liuzga" initials="l" lastIdx="1" clrIdx="3"/>
  <p:cmAuthor id="51" name="未知用户20" initials="未" lastIdx="1" clrIdx="23"/>
  <p:cmAuthor id="608" name="49554261@qq.com" initials="4" lastIdx="2" clrIdx="2"/>
  <p:cmAuthor id="52" name="未知的使用者83" initials="" lastIdx="1" clrIdx="0"/>
  <p:cmAuthor id="609" name="未知用户230" initials="未" lastIdx="1" clrIdx="0"/>
  <p:cmAuthor id="53" name="施旻" initials="施" lastIdx="1" clrIdx="52"/>
  <p:cmAuthor id="54" name="zhangyuexin@hq.cmcc" initials="zhangyuexin@hq.cmcc" lastIdx="1" clrIdx="53"/>
  <p:cmAuthor id="611" name="未知用户216" initials="未" lastIdx="1" clrIdx="0"/>
  <p:cmAuthor id="55" name="黎丹" initials="黎" lastIdx="2" clrIdx="0"/>
  <p:cmAuthor id="612" name="未知用户266" initials="未" lastIdx="1" clrIdx="1"/>
  <p:cmAuthor id="56" name="Chengli" initials="C" lastIdx="6" clrIdx="0"/>
  <p:cmAuthor id="613" name="未知用户243" initials="未" lastIdx="1" clrIdx="0"/>
  <p:cmAuthor id="57" name="wangqixing@hq.cmcc" initials="wangqixing@hq.cmcc" lastIdx="1" clrIdx="56"/>
  <p:cmAuthor id="614" name="未知用户196" initials="未" lastIdx="1" clrIdx="0"/>
  <p:cmAuthor id="58" name="未知的使用者87" initials="" lastIdx="1" clrIdx="0"/>
  <p:cmAuthor id="59" name="刘璇" initials="刘" lastIdx="1" clrIdx="58"/>
  <p:cmAuthor id="616" name="未知用户219" initials="未" lastIdx="6" clrIdx="0"/>
  <p:cmAuthor id="691587970" name="小延魔法师" initials="小" lastIdx="1126286" clrIdx="0"/>
  <p:cmAuthor id="617" name="未知用户222" initials="未" lastIdx="1" clrIdx="0"/>
  <p:cmAuthor id="60" name="未知的使用者90" initials="" lastIdx="8" clrIdx="0"/>
  <p:cmAuthor id="691587971" name="da lin" initials="dl" lastIdx="1" clrIdx="48"/>
  <p:cmAuthor id="618" name="未知用户200" initials="未" lastIdx="8" clrIdx="0"/>
  <p:cmAuthor id="61" name="未知的使用者29" initials="" lastIdx="1" clrIdx="0"/>
  <p:cmAuthor id="691587972" name="子祥 韩" initials="子祥" lastIdx="1" clrIdx="54"/>
  <p:cmAuthor id="619" name="未知用户213" initials="未" lastIdx="1" clrIdx="0"/>
  <p:cmAuthor id="62" name="未知的使用者91" initials="" lastIdx="1" clrIdx="0"/>
  <p:cmAuthor id="691587973" name="Tianchi Yao" initials="TY" lastIdx="31" clrIdx="72"/>
  <p:cmAuthor id="620" name="未知用户214" initials="未" lastIdx="2" clrIdx="0"/>
  <p:cmAuthor id="63" name="未知的使用者98" initials="" lastIdx="1" clrIdx="0"/>
  <p:cmAuthor id="691587974" name="gedawei@hq.cmcc" initials="A" lastIdx="4" clrIdx="350"/>
  <p:cmAuthor id="621" name="未知用户215" initials="未" lastIdx="1" clrIdx="0"/>
  <p:cmAuthor id="64" name="CHRISYU" initials="" lastIdx="1" clrIdx="0"/>
  <p:cmAuthor id="691587975" name="xiaoming chang" initials="xc" lastIdx="1" clrIdx="331"/>
  <p:cmAuthor id="622" name="未知用户231" initials="未" lastIdx="1" clrIdx="0"/>
  <p:cmAuthor id="65" name="未知的使用者113" initials="" lastIdx="1" clrIdx="2"/>
  <p:cmAuthor id="66" name="liucunri" initials="" lastIdx="1" clrIdx="0"/>
  <p:cmAuthor id="623" name="未知用户233" initials="未" lastIdx="11" clrIdx="0"/>
  <p:cmAuthor id="67" name="未知用户9" initials="" lastIdx="1" clrIdx="0"/>
  <p:cmAuthor id="624" name="未知用户234" initials="未" lastIdx="7" clrIdx="1"/>
  <p:cmAuthor id="68" name="Unknown User48" initials="" lastIdx="8" clrIdx="0"/>
  <p:cmAuthor id="625" name="未知用户235" initials="未" lastIdx="1" clrIdx="2"/>
  <p:cmAuthor id="69" name="未知用户103" initials="" lastIdx="1" clrIdx="0"/>
  <p:cmAuthor id="626" name="未知用户236" initials="未" lastIdx="1" clrIdx="0"/>
  <p:cmAuthor id="70" name="Unknown User52" initials="" lastIdx="1" clrIdx="0"/>
  <p:cmAuthor id="627" name="未知用户237" initials="未" lastIdx="1" clrIdx="0"/>
  <p:cmAuthor id="71" name="未知的使用者42" initials="" lastIdx="1" clrIdx="0"/>
  <p:cmAuthor id="628" name="未知用户240" initials="未" lastIdx="2" clrIdx="0"/>
  <p:cmAuthor id="72" name="Unknown User50" initials="" lastIdx="1" clrIdx="0"/>
  <p:cmAuthor id="629" name="未知用户221" initials="未" lastIdx="44" clrIdx="1"/>
  <p:cmAuthor id="73" name="未知的使用者120" initials="" lastIdx="1" clrIdx="0"/>
  <p:cmAuthor id="630" name="v15194" initials="v" lastIdx="5" clrIdx="87"/>
  <p:cmAuthor id="74" name="px" initials="" lastIdx="3" clrIdx="1"/>
  <p:cmAuthor id="75" name="Sky123.Org" initials="" lastIdx="1" clrIdx="0"/>
  <p:cmAuthor id="76" name="xinping liu" initials="xl" lastIdx="5" clrIdx="25"/>
  <p:cmAuthor id="633" name="Carol Kelly" initials="C" lastIdx="1" clrIdx="0"/>
  <p:cmAuthor id="77" name="elfinhsu" initials="" lastIdx="1" clrIdx="0"/>
  <p:cmAuthor id="634" name="未知的使用者155" initials="未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637" name="Unknown User55" initials="U" lastIdx="1" clrIdx="1"/>
  <p:cmAuthor id="81" name="未知的使用者24" initials="" lastIdx="8" clrIdx="0"/>
  <p:cmAuthor id="638" name="未知用户343" initials="未" lastIdx="1" clrIdx="0"/>
  <p:cmAuthor id="82" name="未知用户16" initials="" lastIdx="1" clrIdx="0"/>
  <p:cmAuthor id="639" name="Huipeng Cao" initials="H" lastIdx="1" clrIdx="0"/>
  <p:cmAuthor id="83" name="Mary Feil-Jacobs" initials="" lastIdx="43" clrIdx="1"/>
  <p:cmAuthor id="640" name="李 雷雨" initials="李" lastIdx="1" clrIdx="0"/>
  <p:cmAuthor id="84" name="LiuHui" initials="" lastIdx="1" clrIdx="0"/>
  <p:cmAuthor id="641" name="91257" initials="9" lastIdx="0" clrIdx="1"/>
  <p:cmAuthor id="85" name="未知的使用者45" initials="" lastIdx="1" clrIdx="0"/>
  <p:cmAuthor id="642" name="vicky" initials="v" lastIdx="2" clrIdx="1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658" name="Think" initials="T" lastIdx="6" clrIdx="3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662" name="敢 王" initials="敢" lastIdx="1" clrIdx="0"/>
  <p:cmAuthor id="106" name="未知的使用者12" initials="" lastIdx="1" clrIdx="0"/>
  <p:cmAuthor id="663" name="邓 勇" initials="邓" lastIdx="1" clrIdx="0"/>
  <p:cmAuthor id="107" name="周元元" initials="" lastIdx="5" clrIdx="0"/>
  <p:cmAuthor id="664" name="陈城" initials="陈" lastIdx="0" clrIdx="2"/>
  <p:cmAuthor id="108" name="未知的使用者27" initials="" lastIdx="8" clrIdx="0"/>
  <p:cmAuthor id="665" name="Sharon" initials="S" lastIdx="1" clrIdx="2"/>
  <p:cmAuthor id="109" name="Ms" initials="M" lastIdx="1" clrIdx="0"/>
  <p:cmAuthor id="666" name="yangxy" initials="y" lastIdx="1" clrIdx="88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437688" name="谢学斌" initials="谢" lastIdx="0" clrIdx="0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Microsoft Office 用户" initials="Office" lastIdx="0" clrIdx="104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未知的使用者168" initials="未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8535702" name="曾蓓/贝贝" initials="曾" lastIdx="0" clrIdx="0"/>
  <p:cmAuthor id="235" name="未知的使用者105" initials="" lastIdx="1" clrIdx="0"/>
  <p:cmAuthor id="236" name="Unknown User70" initials="" lastIdx="1" clrIdx="0"/>
  <p:cmAuthor id="210492765" name="施普希（菜菜）" initials="施" lastIdx="0" clrIdx="0"/>
  <p:cmAuthor id="237" name="clinchen" initials="" lastIdx="0" clrIdx="1"/>
  <p:cmAuthor id="210492766" name="曹 朝辉" initials="曹" lastIdx="1" clrIdx="14"/>
  <p:cmAuthor id="238" name="未知用户23" initials="" lastIdx="1" clrIdx="0"/>
  <p:cmAuthor id="210492767" name="李 嘉" initials="李" lastIdx="1" clrIdx="26"/>
  <p:cmAuthor id="239" name="hanjuncompany" initials="" lastIdx="1" clrIdx="0"/>
  <p:cmAuthor id="210492768" name="gus9@chinaunicom.cn" initials="g" lastIdx="4" clrIdx="27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394525608" name="仇怿俊" initials="仇" lastIdx="0" clrIdx="0"/>
  <p:cmAuthor id="280" name="未知用户68" initials="" lastIdx="1" clrIdx="0"/>
  <p:cmAuthor id="394525609" name="mei shuo" initials="mei shuo" lastIdx="1" clrIdx="24"/>
  <p:cmAuthor id="281" name="未知用户69" initials="" lastIdx="2" clrIdx="0"/>
  <p:cmAuthor id="394525610" name="dengwanting" initials="d" lastIdx="1" clrIdx="50"/>
  <p:cmAuthor id="282" name="未知用户70" initials="" lastIdx="1" clrIdx="1"/>
  <p:cmAuthor id="394525611" name="mouse zz" initials="mz" lastIdx="1" clrIdx="54"/>
  <p:cmAuthor id="283" name="未知用户71" initials="" lastIdx="1" clrIdx="0"/>
  <p:cmAuthor id="394525612" name="goulei" initials="g" lastIdx="2" clrIdx="41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441412215" name="tonghailan" initials="t" lastIdx="1126972" clrIdx="1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刘晓杨" initials="刘" lastIdx="2" clrIdx="319"/>
  <p:cmAuthor id="321" name="未知用户111" initials="未" lastIdx="1" clrIdx="1"/>
  <p:cmAuthor id="322" name="le" initials="l" lastIdx="2" clrIdx="321"/>
  <p:cmAuthor id="323" name="renyina" initials="r" lastIdx="1" clrIdx="322"/>
  <p:cmAuthor id="324" name="User" initials="U" lastIdx="1" clrIdx="323"/>
  <p:cmAuthor id="325" name="lingc" initials="l" lastIdx="1" clrIdx="324"/>
  <p:cmAuthor id="326" name="Kaiyuan" initials="K" lastIdx="1" clrIdx="325"/>
  <p:cmAuthor id="327" name="Cecilia" initials="C" lastIdx="1" clrIdx="326"/>
  <p:cmAuthor id="328" name="xueyan" initials="x" lastIdx="1" clrIdx="327"/>
  <p:cmAuthor id="329" name="wangyajuan@hq.cmcc" initials="w" lastIdx="2" clrIdx="328"/>
  <p:cmAuthor id="2000" name="李婧宜_YBferYVR" initials="authorId_1217247658" lastIdx="0" clrIdx="0"/>
  <p:cmAuthor id="330" name="13910" initials="1" lastIdx="8" clrIdx="329"/>
  <p:cmAuthor id="2001" name="DaiZhengYuan" initials="D" lastIdx="3" clrIdx="7"/>
  <p:cmAuthor id="331" name="liyite" initials="l" lastIdx="1" clrIdx="330"/>
  <p:cmAuthor id="2002" name="金宇峰_BfyebuM3" initials="authorId_1008746-10054633" lastIdx="0" clrIdx="0"/>
  <p:cmAuthor id="332" name="wangxinran" initials="w" lastIdx="1" clrIdx="331"/>
  <p:cmAuthor id="2003" name="administrator" initials="ad" lastIdx="3" clrIdx="23"/>
  <p:cmAuthor id="333" name="于书丹" initials="C" lastIdx="1" clrIdx="332"/>
  <p:cmAuthor id="2004" name="范 斌" initials="范" lastIdx="1" clrIdx="36"/>
  <p:cmAuthor id="334" name="00021840" initials="0" lastIdx="1" clrIdx="333"/>
  <p:cmAuthor id="2005" name="毕邺" initials="党委办公室" lastIdx="2" clrIdx="37"/>
  <p:cmAuthor id="335" name="JZX" initials="J" lastIdx="2" clrIdx="50"/>
  <p:cmAuthor id="336" name="10339982" initials="1" lastIdx="2" clrIdx="335"/>
  <p:cmAuthor id="337" name="李 少峰" initials="李" lastIdx="1" clrIdx="33"/>
  <p:cmAuthor id="338" name="10005481" initials="1" lastIdx="1" clrIdx="337"/>
  <p:cmAuthor id="339" name="黄媛媛" initials="黄" lastIdx="1" clrIdx="0"/>
  <p:cmAuthor id="340" name="zhoupeng" initials="z" lastIdx="5" clrIdx="339"/>
  <p:cmAuthor id="341" name="Randolph" initials="R" lastIdx="1" clrIdx="340"/>
  <p:cmAuthor id="342" name="未知用户63" initials="未知用户63" lastIdx="1" clrIdx="0"/>
  <p:cmAuthor id="343" name="10095622" initials="1" lastIdx="4" clrIdx="342"/>
  <p:cmAuthor id="344" name="未知的使用者61" initials="未" lastIdx="1" clrIdx="0"/>
  <p:cmAuthor id="345" name="song manyi" initials="s" lastIdx="4" clrIdx="19"/>
  <p:cmAuthor id="346" name="江莉萍|jiangliping" initials="江" lastIdx="4" clrIdx="26"/>
  <p:cmAuthor id="347" name="10011274@zte.intra" initials="1" lastIdx="9" clrIdx="346"/>
  <p:cmAuthor id="348" name="10039985" initials="1" lastIdx="1" clrIdx="347"/>
  <p:cmAuthor id="349" name="10223621" initials="1" lastIdx="1" clrIdx="348"/>
  <p:cmAuthor id="350" name="Hao Yue" initials="HY" lastIdx="2" clrIdx="349"/>
  <p:cmAuthor id="351" name="yezengwei" initials="y" lastIdx="2" clrIdx="350"/>
  <p:cmAuthor id="352" name="suxin" initials="s" lastIdx="1" clrIdx="351"/>
  <p:cmAuthor id="353" name="James" initials="J" lastIdx="1" clrIdx="0"/>
  <p:cmAuthor id="354" name="未知的使用者114" initials="未" lastIdx="1" clrIdx="0"/>
  <p:cmAuthor id="355" name="未知用户164" initials="未知用户164" lastIdx="1" clrIdx="0"/>
  <p:cmAuthor id="356" name="未知的使用者184" initials="未" lastIdx="8" clrIdx="0"/>
  <p:cmAuthor id="357" name="00087583" initials="0" lastIdx="1" clrIdx="356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6" name="未知的使用者170" initials="未" lastIdx="43" clrIdx="1"/>
  <p:cmAuthor id="367" name="未知的使用者190" initials="未" lastIdx="1" clrIdx="1"/>
  <p:cmAuthor id="368" name="未知的使用者191" initials="未" lastIdx="1" clrIdx="0"/>
  <p:cmAuthor id="369" name="未知的使用者141" initials="未" lastIdx="8" clrIdx="0"/>
  <p:cmAuthor id="370" name="未知的使用者142" initials="未" lastIdx="1" clrIdx="0"/>
  <p:cmAuthor id="371" name="未知的使用者143" initials="未" lastIdx="1" clrIdx="0"/>
  <p:cmAuthor id="372" name="未知的使用者144" initials="未" lastIdx="1" clrIdx="0"/>
  <p:cmAuthor id="373" name="未知的使用者145" initials="未" lastIdx="1" clrIdx="0"/>
  <p:cmAuthor id="374" name="未知用户165" initials="未知用户165" lastIdx="1" clrIdx="0"/>
  <p:cmAuthor id="375" name="未知的使用者147" initials="未" lastIdx="1" clrIdx="0"/>
  <p:cmAuthor id="376" name="未知用户166" initials="未知用户166" lastIdx="8" clrIdx="0"/>
  <p:cmAuthor id="377" name="未知的使用者149" initials="未" lastIdx="8" clrIdx="0"/>
  <p:cmAuthor id="378" name="未知用户167" initials="未知用户167" lastIdx="1" clrIdx="0"/>
  <p:cmAuthor id="379" name="未知用户168" initials="未知用户168" lastIdx="1" clrIdx="0"/>
  <p:cmAuthor id="380" name="未知用户169" initials="未知用户169" lastIdx="1" clrIdx="1"/>
  <p:cmAuthor id="381" name="未知用户202" initials="未" lastIdx="8" clrIdx="0"/>
  <p:cmAuthor id="382" name="未知的使用者220" initials="未" lastIdx="7" clrIdx="1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205" initials="未" lastIdx="1" clrIdx="0"/>
  <p:cmAuthor id="387" name="未知的使用者157" initials="未" lastIdx="1" clrIdx="0"/>
  <p:cmAuthor id="388" name="未知的使用者204" initials="未" lastIdx="1" clrIdx="0"/>
  <p:cmAuthor id="1411827" name="黄晓平" initials="黄" lastIdx="0" clrIdx="0"/>
  <p:cmAuthor id="389" name="Yoyo Wu" initials="Y" lastIdx="2" clrIdx="0"/>
  <p:cmAuthor id="1411828" name="刘 毅松" initials="刘" lastIdx="4" clrIdx="47"/>
  <p:cmAuthor id="390" name="zhangbin" initials="z" lastIdx="6" clrIdx="0"/>
  <p:cmAuthor id="1411829" name="张静_Anua7Nne" initials="authorId_935319063" lastIdx="0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未知用户176" initials="未知用户176" lastIdx="1" clrIdx="0"/>
  <p:cmAuthor id="399" name="未知的使用者249" initials="未" lastIdx="43" clrIdx="1"/>
  <p:cmAuthor id="400" name="未知的使用者250" initials="未" lastIdx="1" clrIdx="0"/>
  <p:cmAuthor id="401" name="未知的使用者251" initials="未" lastIdx="1" clrIdx="0"/>
  <p:cmAuthor id="402" name="未知的使用者246" initials="未" lastIdx="1" clrIdx="1"/>
  <p:cmAuthor id="403" name="未知的使用者224" initials="未" lastIdx="1" clrIdx="0"/>
  <p:cmAuthor id="404" name="未知的使用者252" initials="未" lastIdx="1" clrIdx="0"/>
  <p:cmAuthor id="405" name="未知的使用者253" initials="未" lastIdx="1" clrIdx="0"/>
  <p:cmAuthor id="406" name="未知的使用者254" initials="未" lastIdx="1" clrIdx="0"/>
  <p:cmAuthor id="407" name="未知的使用者255" initials="未" lastIdx="1" clrIdx="0"/>
  <p:cmAuthor id="408" name="未知的使用者226" initials="未" lastIdx="8" clrIdx="0"/>
  <p:cmAuthor id="410" name="未知用户195" initials="未" lastIdx="1" clrIdx="0"/>
  <p:cmAuthor id="411" name="raymond luan" initials="r" lastIdx="0" clrIdx="0"/>
  <p:cmAuthor id="412" name="未知用户208" initials="未" lastIdx="1" clrIdx="0"/>
  <p:cmAuthor id="413" name="未知用户198" initials="未" lastIdx="1" clrIdx="0"/>
  <p:cmAuthor id="414" name="未知用户209" initials="未" lastIdx="1" clrIdx="0"/>
  <p:cmAuthor id="415" name="未知用户36" initials="未" lastIdx="1" clrIdx="0"/>
  <p:cmAuthor id="416" name="Evonlin" initials="E" lastIdx="2" clrIdx="2"/>
  <p:cmAuthor id="417" name="WANGZF" initials="W" lastIdx="4" clrIdx="2"/>
  <p:cmAuthor id="418" name="未知用户94" initials="未" lastIdx="0" clrIdx="1"/>
  <p:cmAuthor id="419" name="未知的使用者188" initials="未" lastIdx="1" clrIdx="0"/>
  <p:cmAuthor id="420" name="未知用户118" initials="未" lastIdx="1" clrIdx="0"/>
  <p:cmAuthor id="421" name="未知用户119" initials="未" lastIdx="5" clrIdx="1"/>
  <p:cmAuthor id="422" name="未知用户120" initials="未" lastIdx="8" clrIdx="0"/>
  <p:cmAuthor id="423" name="未知用户121" initials="未" lastIdx="1" clrIdx="0"/>
  <p:cmAuthor id="424" name="未知用户122" initials="未" lastIdx="1" clrIdx="0"/>
  <p:cmAuthor id="426" name="梅芬 吳" initials="梅" lastIdx="1" clrIdx="85"/>
  <p:cmAuthor id="428" name="仝德志" initials="仝" lastIdx="1" clrIdx="0"/>
  <p:cmAuthor id="430" name="未知的使用者134" initials="未" lastIdx="1" clrIdx="0"/>
  <p:cmAuthor id="431" name="未知的使用者136" initials="未" lastIdx="1" clrIdx="0"/>
  <p:cmAuthor id="432" name="未知的使用者139" initials="未" lastIdx="1" clrIdx="0"/>
  <p:cmAuthor id="433" name="未知的使用者140" initials="未" lastIdx="1" clrIdx="1"/>
  <p:cmAuthor id="434" name="未知的使用者197" initials="未" lastIdx="8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438" name="未知的使用者154" initials="未" lastIdx="1" clrIdx="0"/>
  <p:cmAuthor id="439" name="未知用户10" initials="未" lastIdx="1" clrIdx="0"/>
  <p:cmAuthor id="440" name="未知用户11" initials="未" lastIdx="1" clrIdx="0"/>
  <p:cmAuthor id="441" name="未知的使用者151" initials="未" lastIdx="1" clrIdx="0"/>
  <p:cmAuthor id="442" name="未知的使用者89" initials="未" lastIdx="1" clrIdx="2"/>
  <p:cmAuthor id="443" name="未知的使用者88" initials="未" lastIdx="1" clrIdx="1"/>
  <p:cmAuthor id="444" name="未知用户89" initials="未" lastIdx="11" clrIdx="0"/>
  <p:cmAuthor id="445" name="庆芳 许" initials="庆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不明使用者2" initials="不" lastIdx="2" clrIdx="0"/>
  <p:cmAuthor id="450" name="不明使用者3" initials="不" lastIdx="1" clrIdx="0"/>
  <p:cmAuthor id="451" name="不明使用者4" initials="不" lastIdx="1" clrIdx="0"/>
  <p:cmAuthor id="452" name="不明使用者6" initials="不" lastIdx="1" clrIdx="0"/>
  <p:cmAuthor id="453" name="不明使用者5" initials="不" lastIdx="11" clrIdx="0"/>
  <p:cmAuthor id="454" name="不明使用者7" initials="不" lastIdx="7" clrIdx="1"/>
  <p:cmAuthor id="455" name="不明使用者8" initials="不" lastIdx="43" clrIdx="1"/>
  <p:cmAuthor id="456" name="不明使用者9" initials="不" lastIdx="1" clrIdx="0"/>
  <p:cmAuthor id="457" name="不明使用者10" initials="不" lastIdx="0" clrIdx="0"/>
  <p:cmAuthor id="458" name="不明使用者11" initials="不" lastIdx="1" clrIdx="0"/>
  <p:cmAuthor id="459" name="未知的使用者227" initials="未" lastIdx="2" clrIdx="0"/>
  <p:cmAuthor id="460" name="未知的使用者270" initials="未" lastIdx="1" clrIdx="0"/>
  <p:cmAuthor id="461" name="未知的使用者228" initials="未" lastIdx="8" clrIdx="0"/>
  <p:cmAuthor id="462" name="未知的使用者229" initials="未" lastIdx="8" clrIdx="0"/>
  <p:cmAuthor id="463" name="未知的使用者230" initials="未" lastIdx="1" clrIdx="0"/>
  <p:cmAuthor id="464" name="未知的使用者231" initials="未" lastIdx="1" clrIdx="0"/>
  <p:cmAuthor id="465" name="未知的使用者256" initials="未" lastIdx="1" clrIdx="0"/>
  <p:cmAuthor id="466" name="未知的使用者233" initials="未" lastIdx="1" clrIdx="0"/>
  <p:cmAuthor id="467" name="未知的使用者234" initials="未" lastIdx="10" clrIdx="0"/>
  <p:cmAuthor id="468" name="未知的使用者235" initials="未" lastIdx="1" clrIdx="0"/>
  <p:cmAuthor id="469" name="未知的使用者236" initials="未" lastIdx="1" clrIdx="0"/>
  <p:cmAuthor id="470" name="未知的使用者257" initials="未" lastIdx="1" clrIdx="0"/>
  <p:cmAuthor id="471" name="未知的使用者237" initials="未" lastIdx="1" clrIdx="0"/>
  <p:cmAuthor id="472" name="未知的使用者238" initials="未" lastIdx="2" clrIdx="0"/>
  <p:cmAuthor id="473" name="未知的使用者239" initials="未" lastIdx="1" clrIdx="1"/>
  <p:cmAuthor id="474" name="未知的使用者240" initials="未" lastIdx="1" clrIdx="0"/>
  <p:cmAuthor id="475" name="未知的使用者241" initials="未" lastIdx="1" clrIdx="0"/>
  <p:cmAuthor id="476" name="未知的使用者242" initials="未" lastIdx="2" clrIdx="0"/>
  <p:cmAuthor id="477" name="未知的使用者243" initials="未" lastIdx="1" clrIdx="0"/>
  <p:cmAuthor id="478" name="未知的使用者258" initials="未" lastIdx="8" clrIdx="0"/>
  <p:cmAuthor id="479" name="未知的使用者259" initials="未" lastIdx="1" clrIdx="0"/>
  <p:cmAuthor id="480" name="未知的使用者260" initials="未" lastIdx="1" clrIdx="0"/>
  <p:cmAuthor id="481" name="未知的使用者261" initials="未" lastIdx="11" clrIdx="0"/>
  <p:cmAuthor id="482" name="未知的使用者262" initials="未" lastIdx="7" clrIdx="1"/>
  <p:cmAuthor id="483" name="未知的使用者263" initials="未" lastIdx="1" clrIdx="2"/>
  <p:cmAuthor id="484" name="未知的使用者264" initials="未" lastIdx="1" clrIdx="0"/>
  <p:cmAuthor id="485" name="未知的使用者265" initials="未" lastIdx="1" clrIdx="0"/>
  <p:cmAuthor id="486" name="未知的使用者266" initials="未" lastIdx="1" clrIdx="1"/>
  <p:cmAuthor id="487" name="未知的使用者267" initials="未" lastIdx="1" clrIdx="0"/>
  <p:cmAuthor id="488" name="未知的使用者268" initials="未" lastIdx="2" clrIdx="0"/>
  <p:cmAuthor id="489" name="未知的使用者269" initials="未" lastIdx="7" clrIdx="1"/>
  <p:cmAuthor id="490" name="lillian" initials="l" lastIdx="1" clrIdx="0"/>
  <p:cmAuthor id="491" name="未知用户197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6" name="未知的使用者152" initials="未" lastIdx="8" clrIdx="0"/>
  <p:cmAuthor id="499" name="未知的使用者15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8" name="alexw" initials="a" lastIdx="2" clrIdx="517"/>
  <p:cmAuthor id="521" name="未知用户268" initials="未" lastIdx="1" clrIdx="0"/>
  <p:cmAuthor id="47245819" name="群智集" initials="群" lastIdx="0" clrIdx="0"/>
  <p:cmAuthor id="522" name="未知用户269" initials="未" lastIdx="2" clrIdx="0"/>
  <p:cmAuthor id="47245820" name="郏 鹏" initials="郏" lastIdx="1" clrIdx="16"/>
  <p:cmAuthor id="47245821" name="郏鹏" initials="M" lastIdx="1" clrIdx="17"/>
  <p:cmAuthor id="524" name="未知用户250" initials="未" lastIdx="0" clrIdx="0"/>
  <p:cmAuthor id="525" name="未知用户272" initials="未" lastIdx="10" clrIdx="0"/>
  <p:cmAuthor id="287643681" name="殷格非" initials="殷" lastIdx="2" clrIdx="0"/>
  <p:cmAuthor id="526" name="张婷婷" initials="c" lastIdx="1" clrIdx="525"/>
  <p:cmAuthor id="287643682" name="z r" initials="zr" lastIdx="5" clrIdx="12"/>
  <p:cmAuthor id="287643683" name="lc xue" initials="lx" lastIdx="1" clrIdx="22"/>
  <p:cmAuthor id="528" name="cs" initials="x" lastIdx="3" clrIdx="527"/>
  <p:cmAuthor id="287643684" name="Aqf" initials="A" lastIdx="1" clrIdx="36"/>
  <p:cmAuthor id="529" name="孟令坤" initials="MLK" lastIdx="9" clrIdx="528"/>
  <p:cmAuthor id="287643685" name="安 启飞" initials="安" lastIdx="2" clrIdx="37"/>
  <p:cmAuthor id="287643686" name="YaoChunfen" initials="Y" lastIdx="1" clrIdx="39"/>
  <p:cmAuthor id="146566726" name="高飞" initials="高" lastIdx="0" clrIdx="0"/>
  <p:cmAuthor id="287643687" name="cheng" initials="c" lastIdx="13" clrIdx="0"/>
  <p:cmAuthor id="532" name="未知的使用者200" initials="未" lastIdx="1" clrIdx="0"/>
  <p:cmAuthor id="146566727" name="xzb1" initials="x" lastIdx="1" clrIdx="1"/>
  <p:cmAuthor id="287643688" name="方少_UbQfrimU" initials="authorId_442114952" lastIdx="0" clrIdx="0"/>
  <p:cmAuthor id="287643689" name="叶盛_Q3A3IfEf" initials="authorId_506280334" lastIdx="0" clrIdx="0"/>
  <p:cmAuthor id="534" name="未知的使用者171" initials="未" lastIdx="3" clrIdx="1"/>
  <p:cmAuthor id="287643690" name="Harley._bEJrUJ7r" initials="authorId_432156705" lastIdx="0" clrIdx="0"/>
  <p:cmAuthor id="287643691" name="罗平_VB7vJb2E" initials="authorId_305049361" lastIdx="0" clrIdx="0"/>
  <p:cmAuthor id="708433798" name="jialuo" initials="j" lastIdx="0" clrIdx="0"/>
  <p:cmAuthor id="287643692" name="xixi_nUjqe22E" initials="authorId_359229261" lastIdx="0" clrIdx="0"/>
  <p:cmAuthor id="287643693" name="安安_zm6nYnYZ" initials="authorId_347340296" lastIdx="0" clrIdx="0"/>
  <p:cmAuthor id="708433799" name="Zhenning" initials="zh" lastIdx="2" clrIdx="352"/>
  <p:cmAuthor id="287643694" name="nature_emInFJF7" initials="authorId_313163542" lastIdx="0" clrIdx="0"/>
  <p:cmAuthor id="287643695" name="杨思思_VNjyvY7j" initials="authorId_430925712" lastIdx="0" clrIdx="0"/>
  <p:cmAuthor id="287643696" name="周君_MfIffYra" initials="authorId_375419134" lastIdx="0" clrIdx="0"/>
  <p:cmAuthor id="553" name="刘晖" initials="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9297A2"/>
    <a:srgbClr val="4F80BD"/>
    <a:srgbClr val="0B85CF"/>
    <a:srgbClr val="1184CF"/>
    <a:srgbClr val="4B7B9D"/>
    <a:srgbClr val="0F60D7"/>
    <a:srgbClr val="C00000"/>
    <a:srgbClr val="009DD9"/>
    <a:srgbClr val="61A3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2" autoAdjust="0"/>
    <p:restoredTop sz="94526" autoAdjust="0"/>
  </p:normalViewPr>
  <p:slideViewPr>
    <p:cSldViewPr snapToGrid="0" showGuides="1">
      <p:cViewPr varScale="1">
        <p:scale>
          <a:sx n="81" d="100"/>
          <a:sy n="81" d="100"/>
        </p:scale>
        <p:origin x="75" y="96"/>
      </p:cViewPr>
      <p:guideLst>
        <p:guide orient="horz" pos="2124"/>
        <p:guide pos="3800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74"/>
    </p:cViewPr>
  </p:sorterViewPr>
  <p:notesViewPr>
    <p:cSldViewPr snapToGrid="0">
      <p:cViewPr varScale="1">
        <p:scale>
          <a:sx n="69" d="100"/>
          <a:sy n="69" d="100"/>
        </p:scale>
        <p:origin x="19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3C980-73A7-4EC2-8B1B-2501B1D2EE2D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0566-5B21-4FA4-8538-653488BA594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1B899BE-4AAA-4981-B30A-BC95BCFDE7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3ED9B55-FA85-4F48-95B5-29DAAE83F6D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997544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4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err="1"/>
              <a:t>单击此处输入正标题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 t="22265" b="22265"/>
          <a:stretch>
            <a:fillRect/>
          </a:stretch>
        </p:blipFill>
        <p:spPr>
          <a:xfrm>
            <a:off x="9902825" y="58420"/>
            <a:ext cx="2207895" cy="91821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952361"/>
            <a:ext cx="10515600" cy="87788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单击此处输入副标题</a:t>
            </a:r>
            <a:endParaRPr kumimoji="1" lang="zh-CN" altLang="en-US" dirty="0"/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267200"/>
            <a:ext cx="10515600" cy="55813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单击此处输入汇报部门 汇报人</a:t>
            </a:r>
            <a:endParaRPr kumimoji="1" lang="zh-CN" altLang="en-US" dirty="0"/>
          </a:p>
        </p:txBody>
      </p:sp>
      <p:sp>
        <p:nvSpPr>
          <p:cNvPr id="22" name="文本占位符 17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930588"/>
            <a:ext cx="10515600" cy="39444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单击此处输入汇报日期：</a:t>
            </a:r>
            <a:r>
              <a:rPr kumimoji="1" lang="en-US" altLang="zh-CN" dirty="0"/>
              <a:t>YYYY-MM-DD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  <p:sp>
        <p:nvSpPr>
          <p:cNvPr id="104913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2250" y="6569710"/>
            <a:ext cx="5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grpSp>
        <p:nvGrpSpPr>
          <p:cNvPr id="188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1049054" name="矩形 1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76" name="直接连接符 11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6" y="296516"/>
            <a:ext cx="9703754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3" y="6499146"/>
            <a:ext cx="447675" cy="2462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fld id="{FDA8CB47-5F18-3A4B-AD3A-422A03DFB5D1}" type="slidenum">
              <a:rPr kumimoji="1" lang="zh-CN" altLang="en-US" sz="12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endParaRPr kumimoji="1"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" y="5872815"/>
            <a:ext cx="1122391" cy="80870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1664952" y="6608764"/>
            <a:ext cx="527049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fld id="{D26176AD-AB49-4387-AF76-415828CB50B0}" type="slidenum">
              <a:rPr lang="zh-CN" altLang="en-US" sz="1200" b="1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1473217" y="642809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6E8672F-D45C-46D2-BC2E-020B32E97414}" type="slidenum">
              <a:rPr lang="en-US" altLang="zh-CN" sz="1800" smtClean="0"/>
            </a:fld>
            <a:endParaRPr lang="zh-CN" altLang="en-US" sz="1800"/>
          </a:p>
        </p:txBody>
      </p:sp>
    </p:spTree>
  </p:cSld>
  <p:clrMapOvr>
    <a:masterClrMapping/>
  </p:clrMapOvr>
  <p:transition advClick="0"/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2738" y="198438"/>
            <a:ext cx="14160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5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6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04947" y="412619"/>
            <a:ext cx="9909685" cy="36799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0B4F4-F3A8-4EC3-AE7D-A06BE4A04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1E96F-B00D-44E2-9864-85BFED967A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9" Type="http://schemas.openxmlformats.org/officeDocument/2006/relationships/theme" Target="../theme/theme2.xml"/><Relationship Id="rId18" Type="http://schemas.openxmlformats.org/officeDocument/2006/relationships/image" Target="../media/image10.png"/><Relationship Id="rId17" Type="http://schemas.openxmlformats.org/officeDocument/2006/relationships/image" Target="../media/image19.png"/><Relationship Id="rId16" Type="http://schemas.openxmlformats.org/officeDocument/2006/relationships/image" Target="../media/image18.jpeg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7" Type="http://schemas.openxmlformats.org/officeDocument/2006/relationships/theme" Target="../theme/theme4.xml"/><Relationship Id="rId16" Type="http://schemas.openxmlformats.org/officeDocument/2006/relationships/image" Target="../media/image17.pn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7" Type="http://schemas.openxmlformats.org/officeDocument/2006/relationships/theme" Target="../theme/theme5.xml"/><Relationship Id="rId16" Type="http://schemas.openxmlformats.org/officeDocument/2006/relationships/image" Target="../media/image17.pn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6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7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8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/>
          <p:nvPr>
            <p:ph type="title"/>
          </p:nvPr>
        </p:nvSpPr>
        <p:spPr>
          <a:xfrm>
            <a:off x="838200" y="2822409"/>
            <a:ext cx="10515600" cy="839786"/>
          </a:xfrm>
        </p:spPr>
        <p:txBody>
          <a:bodyPr>
            <a:normAutofit/>
          </a:bodyPr>
          <a:p>
            <a:r>
              <a:rPr lang="en-US" altLang="zh-CN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rPr>
              <a:t>	Support of GEO satellite voice call </a:t>
            </a:r>
            <a:endParaRPr lang="en-US" altLang="zh-CN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480" y="280035"/>
            <a:ext cx="959993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 hangingPunct="1">
              <a:spcAft>
                <a:spcPts val="900"/>
              </a:spcAft>
            </a:pP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</a:t>
            </a:r>
            <a:r>
              <a:rPr lang="en-US" altLang="en-GB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		</a:t>
            </a:r>
            <a:r>
              <a:rPr lang="en-US" altLang="en-GB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                     </a:t>
            </a:r>
            <a:r>
              <a:rPr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RP-242968</a:t>
            </a:r>
            <a:endParaRPr b="1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sym typeface="+mn-ea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Madrid, Spain, </a:t>
            </a:r>
            <a:r>
              <a:rPr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December</a:t>
            </a:r>
            <a:r>
              <a:rPr lang="en-US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9-12, 2024</a:t>
            </a:r>
            <a:endParaRPr lang="zh-CN" altLang="zh-CN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</a:rPr>
              <a:t>Agenda: 15.2</a:t>
            </a:r>
            <a:endParaRPr lang="en-US" altLang="zh-CN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</a:rPr>
              <a:t>Source: CMCC</a:t>
            </a:r>
            <a:endParaRPr lang="en-US" altLang="zh-CN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49027" name="矩形 4"/>
          <p:cNvSpPr/>
          <p:nvPr/>
        </p:nvSpPr>
        <p:spPr>
          <a:xfrm>
            <a:off x="174625" y="1002030"/>
            <a:ext cx="1894205" cy="3346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86"/>
          <p:cNvSpPr/>
          <p:nvPr/>
        </p:nvSpPr>
        <p:spPr>
          <a:xfrm>
            <a:off x="174625" y="1339215"/>
            <a:ext cx="11577955" cy="4517390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625" y="1336675"/>
            <a:ext cx="11295380" cy="3407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GEO provides a unique advantage in terms of global coverage: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800100" lvl="1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 some cases (e.g. without TN coverage or the conventional TN communication infrastructure is destroyed), </a:t>
            </a: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it is urgent to establish real-time interaction in a short time period</a:t>
            </a:r>
            <a:endParaRPr lang="en-US" altLang="zh-CN" sz="1600" b="1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800100" lvl="1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therefore to support real-time voice communication over NTN is essential.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SA1 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has agreed a new WID </a:t>
            </a:r>
            <a:r>
              <a:rPr lang="en-US" altLang="zh-CN" sz="16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(S1-244772 Satellite access - Phase 4)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in Rel-20 including </a:t>
            </a: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IMS voice calls using GEO satellite access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and discussed new potential service requirements.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Low data rate: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 current IoT-NTN data rate can reach 1-2 kbps, however, to support voice call, a minimum of 4.75 kbps is required according to the 3GPP standards.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Long Propagation delay: 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Regarding</a:t>
            </a: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he VoLTE voice, one cycle of transmission and reception is within 20ms, but due to the limited bandwidth and half-duplex scheduling of IoT-NTN, it is challenging to complete one transmission and reception within 20ms.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Lack of IMS voice function: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Exisiting IoT-NTN does not support IMS voice services.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Current RoHC for voice cannot be supported in NB IoT device.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49027" name="矩形 4"/>
          <p:cNvSpPr/>
          <p:nvPr/>
        </p:nvSpPr>
        <p:spPr>
          <a:xfrm>
            <a:off x="217805" y="1002030"/>
            <a:ext cx="1894205" cy="3346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Solutions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86"/>
          <p:cNvSpPr/>
          <p:nvPr/>
        </p:nvSpPr>
        <p:spPr>
          <a:xfrm>
            <a:off x="174625" y="1339215"/>
            <a:ext cx="11577955" cy="5202555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625" y="1336675"/>
            <a:ext cx="8284845" cy="3407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7510" y="2411730"/>
            <a:ext cx="11252835" cy="3766185"/>
            <a:chOff x="51" y="2797"/>
            <a:chExt cx="17721" cy="5931"/>
          </a:xfrm>
        </p:grpSpPr>
        <p:pic>
          <p:nvPicPr>
            <p:cNvPr id="7" name="Picture 224" descr="卫星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/>
            </a:blip>
            <a:srcRect/>
            <a:stretch>
              <a:fillRect/>
            </a:stretch>
          </p:blipFill>
          <p:spPr bwMode="auto">
            <a:xfrm>
              <a:off x="1191" y="3714"/>
              <a:ext cx="1993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13" descr="接受器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6" y="7099"/>
              <a:ext cx="136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9"/>
            <p:cNvSpPr/>
            <p:nvPr/>
          </p:nvSpPr>
          <p:spPr>
            <a:xfrm>
              <a:off x="5279" y="7535"/>
              <a:ext cx="1124" cy="699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eNB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032" y="7099"/>
              <a:ext cx="1663" cy="1142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SBC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277" y="2797"/>
              <a:ext cx="3736" cy="5931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>
              <a:stCxn id="12" idx="2"/>
              <a:endCxn id="6" idx="0"/>
            </p:cNvCxnSpPr>
            <p:nvPr/>
          </p:nvCxnSpPr>
          <p:spPr>
            <a:xfrm>
              <a:off x="12864" y="6532"/>
              <a:ext cx="0" cy="56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29" idx="2"/>
              <a:endCxn id="6" idx="1"/>
            </p:cNvCxnSpPr>
            <p:nvPr/>
          </p:nvCxnSpPr>
          <p:spPr>
            <a:xfrm>
              <a:off x="9807" y="6531"/>
              <a:ext cx="2225" cy="1139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080" y="4491"/>
              <a:ext cx="905" cy="2494"/>
            </a:xfrm>
            <a:prstGeom prst="line">
              <a:avLst/>
            </a:prstGeom>
            <a:ln w="28575">
              <a:solidFill>
                <a:srgbClr val="478D9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12032" y="5738"/>
              <a:ext cx="1663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I/S/E-CSCF/BGCF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1427" y="4150"/>
              <a:ext cx="1361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voicce AS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939" y="4150"/>
              <a:ext cx="1361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IP-SM-GW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>
              <a:stCxn id="128" idx="2"/>
              <a:endCxn id="12" idx="0"/>
            </p:cNvCxnSpPr>
            <p:nvPr/>
          </p:nvCxnSpPr>
          <p:spPr>
            <a:xfrm>
              <a:off x="12108" y="4944"/>
              <a:ext cx="756" cy="79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13" idx="2"/>
              <a:endCxn id="12" idx="0"/>
            </p:cNvCxnSpPr>
            <p:nvPr/>
          </p:nvCxnSpPr>
          <p:spPr>
            <a:xfrm flipH="1">
              <a:off x="12864" y="4944"/>
              <a:ext cx="756" cy="79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20"/>
            <p:cNvSpPr txBox="1">
              <a:spLocks noChangeArrowheads="1"/>
            </p:cNvSpPr>
            <p:nvPr/>
          </p:nvSpPr>
          <p:spPr bwMode="auto">
            <a:xfrm>
              <a:off x="10147" y="6549"/>
              <a:ext cx="211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Rx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2" name="文本框 120"/>
            <p:cNvSpPr txBox="1">
              <a:spLocks noChangeArrowheads="1"/>
            </p:cNvSpPr>
            <p:nvPr/>
          </p:nvSpPr>
          <p:spPr bwMode="auto">
            <a:xfrm>
              <a:off x="11881" y="6549"/>
              <a:ext cx="121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Mw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7" name="文本框 120"/>
            <p:cNvSpPr txBox="1">
              <a:spLocks noChangeArrowheads="1"/>
            </p:cNvSpPr>
            <p:nvPr/>
          </p:nvSpPr>
          <p:spPr bwMode="auto">
            <a:xfrm>
              <a:off x="11427" y="5171"/>
              <a:ext cx="121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ISC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8" name="文本框 120"/>
            <p:cNvSpPr txBox="1">
              <a:spLocks noChangeArrowheads="1"/>
            </p:cNvSpPr>
            <p:nvPr/>
          </p:nvSpPr>
          <p:spPr bwMode="auto">
            <a:xfrm>
              <a:off x="13090" y="5171"/>
              <a:ext cx="121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ISC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6" name="文本框 120"/>
            <p:cNvSpPr txBox="1">
              <a:spLocks noChangeArrowheads="1"/>
            </p:cNvSpPr>
            <p:nvPr/>
          </p:nvSpPr>
          <p:spPr bwMode="auto">
            <a:xfrm>
              <a:off x="304" y="7892"/>
              <a:ext cx="1021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UE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7" name="文本框 120"/>
            <p:cNvSpPr txBox="1">
              <a:spLocks noChangeArrowheads="1"/>
            </p:cNvSpPr>
            <p:nvPr/>
          </p:nvSpPr>
          <p:spPr bwMode="auto">
            <a:xfrm>
              <a:off x="51" y="5171"/>
              <a:ext cx="144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IoT-NTN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48" name="组合 81"/>
            <p:cNvGrpSpPr/>
            <p:nvPr/>
          </p:nvGrpSpPr>
          <p:grpSpPr>
            <a:xfrm>
              <a:off x="418" y="7099"/>
              <a:ext cx="764" cy="685"/>
              <a:chOff x="29541788" y="-995363"/>
              <a:chExt cx="996950" cy="801688"/>
            </a:xfrm>
            <a:solidFill>
              <a:srgbClr val="0070C0"/>
            </a:solidFill>
          </p:grpSpPr>
          <p:sp>
            <p:nvSpPr>
              <p:cNvPr id="83" name="PA-任意多边形 5"/>
              <p:cNvSpPr/>
              <p:nvPr/>
            </p:nvSpPr>
            <p:spPr bwMode="auto">
              <a:xfrm>
                <a:off x="30206950" y="-793750"/>
                <a:ext cx="73025" cy="74613"/>
              </a:xfrm>
              <a:custGeom>
                <a:avLst/>
                <a:gdLst>
                  <a:gd name="T0" fmla="*/ 55 w 58"/>
                  <a:gd name="T1" fmla="*/ 34 h 58"/>
                  <a:gd name="T2" fmla="*/ 35 w 58"/>
                  <a:gd name="T3" fmla="*/ 3 h 58"/>
                  <a:gd name="T4" fmla="*/ 3 w 58"/>
                  <a:gd name="T5" fmla="*/ 23 h 58"/>
                  <a:gd name="T6" fmla="*/ 24 w 58"/>
                  <a:gd name="T7" fmla="*/ 55 h 58"/>
                  <a:gd name="T8" fmla="*/ 55 w 58"/>
                  <a:gd name="T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55" y="34"/>
                    </a:moveTo>
                    <a:cubicBezTo>
                      <a:pt x="58" y="20"/>
                      <a:pt x="49" y="6"/>
                      <a:pt x="35" y="3"/>
                    </a:cubicBezTo>
                    <a:cubicBezTo>
                      <a:pt x="20" y="0"/>
                      <a:pt x="6" y="9"/>
                      <a:pt x="3" y="23"/>
                    </a:cubicBezTo>
                    <a:cubicBezTo>
                      <a:pt x="0" y="37"/>
                      <a:pt x="9" y="52"/>
                      <a:pt x="24" y="55"/>
                    </a:cubicBezTo>
                    <a:cubicBezTo>
                      <a:pt x="38" y="58"/>
                      <a:pt x="52" y="49"/>
                      <a:pt x="55" y="34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PA-任意多边形 6"/>
              <p:cNvSpPr/>
              <p:nvPr/>
            </p:nvSpPr>
            <p:spPr bwMode="auto">
              <a:xfrm>
                <a:off x="30213300" y="-701675"/>
                <a:ext cx="63500" cy="465138"/>
              </a:xfrm>
              <a:custGeom>
                <a:avLst/>
                <a:gdLst>
                  <a:gd name="T0" fmla="*/ 17 w 50"/>
                  <a:gd name="T1" fmla="*/ 366 h 366"/>
                  <a:gd name="T2" fmla="*/ 4 w 50"/>
                  <a:gd name="T3" fmla="*/ 361 h 366"/>
                  <a:gd name="T4" fmla="*/ 0 w 50"/>
                  <a:gd name="T5" fmla="*/ 348 h 366"/>
                  <a:gd name="T6" fmla="*/ 9 w 50"/>
                  <a:gd name="T7" fmla="*/ 9 h 366"/>
                  <a:gd name="T8" fmla="*/ 12 w 50"/>
                  <a:gd name="T9" fmla="*/ 0 h 366"/>
                  <a:gd name="T10" fmla="*/ 15 w 50"/>
                  <a:gd name="T11" fmla="*/ 1 h 366"/>
                  <a:gd name="T12" fmla="*/ 24 w 50"/>
                  <a:gd name="T13" fmla="*/ 2 h 366"/>
                  <a:gd name="T14" fmla="*/ 38 w 50"/>
                  <a:gd name="T15" fmla="*/ 0 h 366"/>
                  <a:gd name="T16" fmla="*/ 38 w 50"/>
                  <a:gd name="T17" fmla="*/ 0 h 366"/>
                  <a:gd name="T18" fmla="*/ 40 w 50"/>
                  <a:gd name="T19" fmla="*/ 9 h 366"/>
                  <a:gd name="T20" fmla="*/ 50 w 50"/>
                  <a:gd name="T21" fmla="*/ 348 h 366"/>
                  <a:gd name="T22" fmla="*/ 45 w 50"/>
                  <a:gd name="T23" fmla="*/ 361 h 366"/>
                  <a:gd name="T24" fmla="*/ 32 w 50"/>
                  <a:gd name="T25" fmla="*/ 366 h 366"/>
                  <a:gd name="T26" fmla="*/ 17 w 50"/>
                  <a:gd name="T27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6">
                    <a:moveTo>
                      <a:pt x="17" y="366"/>
                    </a:moveTo>
                    <a:cubicBezTo>
                      <a:pt x="12" y="366"/>
                      <a:pt x="8" y="364"/>
                      <a:pt x="4" y="361"/>
                    </a:cubicBezTo>
                    <a:cubicBezTo>
                      <a:pt x="1" y="357"/>
                      <a:pt x="0" y="353"/>
                      <a:pt x="0" y="34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6"/>
                      <a:pt x="10" y="3"/>
                      <a:pt x="12" y="0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8" y="2"/>
                      <a:pt x="21" y="2"/>
                      <a:pt x="24" y="2"/>
                    </a:cubicBezTo>
                    <a:cubicBezTo>
                      <a:pt x="29" y="2"/>
                      <a:pt x="33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9" y="3"/>
                      <a:pt x="40" y="6"/>
                      <a:pt x="40" y="9"/>
                    </a:cubicBezTo>
                    <a:cubicBezTo>
                      <a:pt x="50" y="348"/>
                      <a:pt x="50" y="348"/>
                      <a:pt x="50" y="348"/>
                    </a:cubicBezTo>
                    <a:cubicBezTo>
                      <a:pt x="50" y="353"/>
                      <a:pt x="48" y="357"/>
                      <a:pt x="45" y="361"/>
                    </a:cubicBezTo>
                    <a:cubicBezTo>
                      <a:pt x="42" y="364"/>
                      <a:pt x="37" y="366"/>
                      <a:pt x="32" y="366"/>
                    </a:cubicBezTo>
                    <a:lnTo>
                      <a:pt x="17" y="366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PA-任意多边形 7"/>
              <p:cNvSpPr/>
              <p:nvPr/>
            </p:nvSpPr>
            <p:spPr bwMode="auto">
              <a:xfrm>
                <a:off x="30027563" y="-750888"/>
                <a:ext cx="187325" cy="123825"/>
              </a:xfrm>
              <a:custGeom>
                <a:avLst/>
                <a:gdLst>
                  <a:gd name="T0" fmla="*/ 129 w 148"/>
                  <a:gd name="T1" fmla="*/ 0 h 98"/>
                  <a:gd name="T2" fmla="*/ 127 w 148"/>
                  <a:gd name="T3" fmla="*/ 0 h 98"/>
                  <a:gd name="T4" fmla="*/ 107 w 148"/>
                  <a:gd name="T5" fmla="*/ 9 h 98"/>
                  <a:gd name="T6" fmla="*/ 34 w 148"/>
                  <a:gd name="T7" fmla="*/ 62 h 98"/>
                  <a:gd name="T8" fmla="*/ 6 w 148"/>
                  <a:gd name="T9" fmla="*/ 83 h 98"/>
                  <a:gd name="T10" fmla="*/ 4 w 148"/>
                  <a:gd name="T11" fmla="*/ 96 h 98"/>
                  <a:gd name="T12" fmla="*/ 23 w 148"/>
                  <a:gd name="T13" fmla="*/ 98 h 98"/>
                  <a:gd name="T14" fmla="*/ 113 w 148"/>
                  <a:gd name="T15" fmla="*/ 60 h 98"/>
                  <a:gd name="T16" fmla="*/ 144 w 148"/>
                  <a:gd name="T17" fmla="*/ 37 h 98"/>
                  <a:gd name="T18" fmla="*/ 148 w 148"/>
                  <a:gd name="T19" fmla="*/ 31 h 98"/>
                  <a:gd name="T20" fmla="*/ 129 w 14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98">
                    <a:moveTo>
                      <a:pt x="129" y="0"/>
                    </a:moveTo>
                    <a:cubicBezTo>
                      <a:pt x="128" y="0"/>
                      <a:pt x="127" y="0"/>
                      <a:pt x="127" y="0"/>
                    </a:cubicBezTo>
                    <a:cubicBezTo>
                      <a:pt x="120" y="2"/>
                      <a:pt x="113" y="5"/>
                      <a:pt x="107" y="9"/>
                    </a:cubicBezTo>
                    <a:cubicBezTo>
                      <a:pt x="83" y="27"/>
                      <a:pt x="58" y="45"/>
                      <a:pt x="34" y="62"/>
                    </a:cubicBezTo>
                    <a:cubicBezTo>
                      <a:pt x="25" y="69"/>
                      <a:pt x="14" y="76"/>
                      <a:pt x="6" y="83"/>
                    </a:cubicBezTo>
                    <a:cubicBezTo>
                      <a:pt x="0" y="90"/>
                      <a:pt x="1" y="93"/>
                      <a:pt x="4" y="96"/>
                    </a:cubicBezTo>
                    <a:cubicBezTo>
                      <a:pt x="8" y="98"/>
                      <a:pt x="17" y="98"/>
                      <a:pt x="23" y="98"/>
                    </a:cubicBezTo>
                    <a:cubicBezTo>
                      <a:pt x="49" y="95"/>
                      <a:pt x="85" y="75"/>
                      <a:pt x="113" y="60"/>
                    </a:cubicBezTo>
                    <a:cubicBezTo>
                      <a:pt x="125" y="53"/>
                      <a:pt x="136" y="46"/>
                      <a:pt x="144" y="37"/>
                    </a:cubicBezTo>
                    <a:cubicBezTo>
                      <a:pt x="146" y="36"/>
                      <a:pt x="147" y="33"/>
                      <a:pt x="148" y="31"/>
                    </a:cubicBezTo>
                    <a:cubicBezTo>
                      <a:pt x="137" y="24"/>
                      <a:pt x="130" y="13"/>
                      <a:pt x="129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PA-任意多边形 8"/>
              <p:cNvSpPr/>
              <p:nvPr/>
            </p:nvSpPr>
            <p:spPr bwMode="auto">
              <a:xfrm>
                <a:off x="30292675" y="-768350"/>
                <a:ext cx="184150" cy="71438"/>
              </a:xfrm>
              <a:custGeom>
                <a:avLst/>
                <a:gdLst>
                  <a:gd name="T0" fmla="*/ 139 w 146"/>
                  <a:gd name="T1" fmla="*/ 57 h 57"/>
                  <a:gd name="T2" fmla="*/ 112 w 146"/>
                  <a:gd name="T3" fmla="*/ 54 h 57"/>
                  <a:gd name="T4" fmla="*/ 106 w 146"/>
                  <a:gd name="T5" fmla="*/ 52 h 57"/>
                  <a:gd name="T6" fmla="*/ 16 w 146"/>
                  <a:gd name="T7" fmla="*/ 38 h 57"/>
                  <a:gd name="T8" fmla="*/ 0 w 146"/>
                  <a:gd name="T9" fmla="*/ 33 h 57"/>
                  <a:gd name="T10" fmla="*/ 6 w 146"/>
                  <a:gd name="T11" fmla="*/ 19 h 57"/>
                  <a:gd name="T12" fmla="*/ 6 w 146"/>
                  <a:gd name="T13" fmla="*/ 1 h 57"/>
                  <a:gd name="T14" fmla="*/ 10 w 146"/>
                  <a:gd name="T15" fmla="*/ 0 h 57"/>
                  <a:gd name="T16" fmla="*/ 11 w 146"/>
                  <a:gd name="T17" fmla="*/ 0 h 57"/>
                  <a:gd name="T18" fmla="*/ 46 w 146"/>
                  <a:gd name="T19" fmla="*/ 6 h 57"/>
                  <a:gd name="T20" fmla="*/ 135 w 146"/>
                  <a:gd name="T21" fmla="*/ 42 h 57"/>
                  <a:gd name="T22" fmla="*/ 146 w 146"/>
                  <a:gd name="T23" fmla="*/ 55 h 57"/>
                  <a:gd name="T24" fmla="*/ 146 w 146"/>
                  <a:gd name="T25" fmla="*/ 56 h 57"/>
                  <a:gd name="T26" fmla="*/ 146 w 146"/>
                  <a:gd name="T27" fmla="*/ 56 h 57"/>
                  <a:gd name="T28" fmla="*/ 139 w 146"/>
                  <a:gd name="T2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57">
                    <a:moveTo>
                      <a:pt x="139" y="57"/>
                    </a:moveTo>
                    <a:cubicBezTo>
                      <a:pt x="131" y="57"/>
                      <a:pt x="121" y="55"/>
                      <a:pt x="112" y="54"/>
                    </a:cubicBezTo>
                    <a:cubicBezTo>
                      <a:pt x="110" y="53"/>
                      <a:pt x="108" y="53"/>
                      <a:pt x="106" y="52"/>
                    </a:cubicBezTo>
                    <a:cubicBezTo>
                      <a:pt x="75" y="47"/>
                      <a:pt x="43" y="42"/>
                      <a:pt x="16" y="38"/>
                    </a:cubicBezTo>
                    <a:cubicBezTo>
                      <a:pt x="11" y="37"/>
                      <a:pt x="5" y="35"/>
                      <a:pt x="0" y="33"/>
                    </a:cubicBezTo>
                    <a:cubicBezTo>
                      <a:pt x="3" y="29"/>
                      <a:pt x="5" y="24"/>
                      <a:pt x="6" y="19"/>
                    </a:cubicBezTo>
                    <a:cubicBezTo>
                      <a:pt x="7" y="13"/>
                      <a:pt x="7" y="7"/>
                      <a:pt x="6" y="1"/>
                    </a:cubicBezTo>
                    <a:cubicBezTo>
                      <a:pt x="7" y="1"/>
                      <a:pt x="8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21" y="0"/>
                      <a:pt x="32" y="2"/>
                      <a:pt x="46" y="6"/>
                    </a:cubicBezTo>
                    <a:cubicBezTo>
                      <a:pt x="79" y="15"/>
                      <a:pt x="115" y="27"/>
                      <a:pt x="135" y="42"/>
                    </a:cubicBezTo>
                    <a:cubicBezTo>
                      <a:pt x="140" y="46"/>
                      <a:pt x="145" y="51"/>
                      <a:pt x="146" y="55"/>
                    </a:cubicBezTo>
                    <a:cubicBezTo>
                      <a:pt x="146" y="55"/>
                      <a:pt x="146" y="56"/>
                      <a:pt x="146" y="56"/>
                    </a:cubicBezTo>
                    <a:cubicBezTo>
                      <a:pt x="146" y="56"/>
                      <a:pt x="146" y="56"/>
                      <a:pt x="146" y="56"/>
                    </a:cubicBezTo>
                    <a:cubicBezTo>
                      <a:pt x="146" y="56"/>
                      <a:pt x="145" y="57"/>
                      <a:pt x="139" y="57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PA-任意多边形 9"/>
              <p:cNvSpPr/>
              <p:nvPr/>
            </p:nvSpPr>
            <p:spPr bwMode="auto">
              <a:xfrm>
                <a:off x="30183138" y="-995363"/>
                <a:ext cx="68262" cy="190500"/>
              </a:xfrm>
              <a:custGeom>
                <a:avLst/>
                <a:gdLst>
                  <a:gd name="T0" fmla="*/ 22 w 54"/>
                  <a:gd name="T1" fmla="*/ 150 h 150"/>
                  <a:gd name="T2" fmla="*/ 20 w 54"/>
                  <a:gd name="T3" fmla="*/ 147 h 150"/>
                  <a:gd name="T4" fmla="*/ 11 w 54"/>
                  <a:gd name="T5" fmla="*/ 111 h 150"/>
                  <a:gd name="T6" fmla="*/ 7 w 54"/>
                  <a:gd name="T7" fmla="*/ 15 h 150"/>
                  <a:gd name="T8" fmla="*/ 14 w 54"/>
                  <a:gd name="T9" fmla="*/ 0 h 150"/>
                  <a:gd name="T10" fmla="*/ 14 w 54"/>
                  <a:gd name="T11" fmla="*/ 0 h 150"/>
                  <a:gd name="T12" fmla="*/ 18 w 54"/>
                  <a:gd name="T13" fmla="*/ 5 h 150"/>
                  <a:gd name="T14" fmla="*/ 26 w 54"/>
                  <a:gd name="T15" fmla="*/ 32 h 150"/>
                  <a:gd name="T16" fmla="*/ 28 w 54"/>
                  <a:gd name="T17" fmla="*/ 38 h 150"/>
                  <a:gd name="T18" fmla="*/ 52 w 54"/>
                  <a:gd name="T19" fmla="*/ 125 h 150"/>
                  <a:gd name="T20" fmla="*/ 54 w 54"/>
                  <a:gd name="T21" fmla="*/ 143 h 150"/>
                  <a:gd name="T22" fmla="*/ 47 w 54"/>
                  <a:gd name="T23" fmla="*/ 142 h 150"/>
                  <a:gd name="T24" fmla="*/ 22 w 54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150">
                    <a:moveTo>
                      <a:pt x="22" y="150"/>
                    </a:moveTo>
                    <a:cubicBezTo>
                      <a:pt x="22" y="149"/>
                      <a:pt x="21" y="148"/>
                      <a:pt x="20" y="147"/>
                    </a:cubicBezTo>
                    <a:cubicBezTo>
                      <a:pt x="16" y="138"/>
                      <a:pt x="13" y="126"/>
                      <a:pt x="11" y="111"/>
                    </a:cubicBezTo>
                    <a:cubicBezTo>
                      <a:pt x="5" y="78"/>
                      <a:pt x="0" y="40"/>
                      <a:pt x="7" y="15"/>
                    </a:cubicBezTo>
                    <a:cubicBezTo>
                      <a:pt x="8" y="10"/>
                      <a:pt x="11" y="2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6" y="0"/>
                      <a:pt x="18" y="5"/>
                    </a:cubicBezTo>
                    <a:cubicBezTo>
                      <a:pt x="22" y="13"/>
                      <a:pt x="24" y="22"/>
                      <a:pt x="26" y="32"/>
                    </a:cubicBezTo>
                    <a:cubicBezTo>
                      <a:pt x="27" y="34"/>
                      <a:pt x="28" y="36"/>
                      <a:pt x="28" y="38"/>
                    </a:cubicBezTo>
                    <a:cubicBezTo>
                      <a:pt x="36" y="68"/>
                      <a:pt x="44" y="97"/>
                      <a:pt x="52" y="125"/>
                    </a:cubicBezTo>
                    <a:cubicBezTo>
                      <a:pt x="54" y="131"/>
                      <a:pt x="54" y="137"/>
                      <a:pt x="54" y="143"/>
                    </a:cubicBezTo>
                    <a:cubicBezTo>
                      <a:pt x="52" y="143"/>
                      <a:pt x="49" y="142"/>
                      <a:pt x="47" y="142"/>
                    </a:cubicBezTo>
                    <a:cubicBezTo>
                      <a:pt x="38" y="142"/>
                      <a:pt x="30" y="145"/>
                      <a:pt x="22" y="15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PA-任意多边形 10"/>
              <p:cNvSpPr/>
              <p:nvPr/>
            </p:nvSpPr>
            <p:spPr bwMode="auto">
              <a:xfrm>
                <a:off x="30378400" y="-515938"/>
                <a:ext cx="39687" cy="279400"/>
              </a:xfrm>
              <a:custGeom>
                <a:avLst/>
                <a:gdLst>
                  <a:gd name="T0" fmla="*/ 11 w 31"/>
                  <a:gd name="T1" fmla="*/ 220 h 220"/>
                  <a:gd name="T2" fmla="*/ 3 w 31"/>
                  <a:gd name="T3" fmla="*/ 217 h 220"/>
                  <a:gd name="T4" fmla="*/ 0 w 31"/>
                  <a:gd name="T5" fmla="*/ 209 h 220"/>
                  <a:gd name="T6" fmla="*/ 6 w 31"/>
                  <a:gd name="T7" fmla="*/ 5 h 220"/>
                  <a:gd name="T8" fmla="*/ 8 w 31"/>
                  <a:gd name="T9" fmla="*/ 0 h 220"/>
                  <a:gd name="T10" fmla="*/ 9 w 31"/>
                  <a:gd name="T11" fmla="*/ 1 h 220"/>
                  <a:gd name="T12" fmla="*/ 15 w 31"/>
                  <a:gd name="T13" fmla="*/ 1 h 220"/>
                  <a:gd name="T14" fmla="*/ 23 w 31"/>
                  <a:gd name="T15" fmla="*/ 0 h 220"/>
                  <a:gd name="T16" fmla="*/ 23 w 31"/>
                  <a:gd name="T17" fmla="*/ 0 h 220"/>
                  <a:gd name="T18" fmla="*/ 25 w 31"/>
                  <a:gd name="T19" fmla="*/ 5 h 220"/>
                  <a:gd name="T20" fmla="*/ 30 w 31"/>
                  <a:gd name="T21" fmla="*/ 209 h 220"/>
                  <a:gd name="T22" fmla="*/ 28 w 31"/>
                  <a:gd name="T23" fmla="*/ 217 h 220"/>
                  <a:gd name="T24" fmla="*/ 20 w 31"/>
                  <a:gd name="T25" fmla="*/ 220 h 220"/>
                  <a:gd name="T26" fmla="*/ 11 w 31"/>
                  <a:gd name="T2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220">
                    <a:moveTo>
                      <a:pt x="11" y="220"/>
                    </a:moveTo>
                    <a:cubicBezTo>
                      <a:pt x="8" y="220"/>
                      <a:pt x="5" y="219"/>
                      <a:pt x="3" y="217"/>
                    </a:cubicBezTo>
                    <a:cubicBezTo>
                      <a:pt x="1" y="215"/>
                      <a:pt x="0" y="212"/>
                      <a:pt x="0" y="209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7" y="2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1" y="1"/>
                      <a:pt x="13" y="1"/>
                      <a:pt x="15" y="1"/>
                    </a:cubicBezTo>
                    <a:cubicBezTo>
                      <a:pt x="18" y="1"/>
                      <a:pt x="21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2"/>
                      <a:pt x="25" y="4"/>
                      <a:pt x="25" y="5"/>
                    </a:cubicBezTo>
                    <a:cubicBezTo>
                      <a:pt x="30" y="209"/>
                      <a:pt x="30" y="209"/>
                      <a:pt x="30" y="209"/>
                    </a:cubicBezTo>
                    <a:cubicBezTo>
                      <a:pt x="31" y="212"/>
                      <a:pt x="30" y="215"/>
                      <a:pt x="28" y="217"/>
                    </a:cubicBezTo>
                    <a:cubicBezTo>
                      <a:pt x="26" y="219"/>
                      <a:pt x="23" y="220"/>
                      <a:pt x="20" y="220"/>
                    </a:cubicBezTo>
                    <a:lnTo>
                      <a:pt x="11" y="220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PA-任意多边形 11"/>
              <p:cNvSpPr/>
              <p:nvPr/>
            </p:nvSpPr>
            <p:spPr bwMode="auto">
              <a:xfrm>
                <a:off x="30372050" y="-565150"/>
                <a:ext cx="42862" cy="39688"/>
              </a:xfrm>
              <a:custGeom>
                <a:avLst/>
                <a:gdLst>
                  <a:gd name="T0" fmla="*/ 32 w 33"/>
                  <a:gd name="T1" fmla="*/ 16 h 32"/>
                  <a:gd name="T2" fmla="*/ 16 w 33"/>
                  <a:gd name="T3" fmla="*/ 0 h 32"/>
                  <a:gd name="T4" fmla="*/ 1 w 33"/>
                  <a:gd name="T5" fmla="*/ 17 h 32"/>
                  <a:gd name="T6" fmla="*/ 17 w 33"/>
                  <a:gd name="T7" fmla="*/ 32 h 32"/>
                  <a:gd name="T8" fmla="*/ 32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1"/>
                      <a:pt x="0" y="8"/>
                      <a:pt x="1" y="17"/>
                    </a:cubicBezTo>
                    <a:cubicBezTo>
                      <a:pt x="1" y="26"/>
                      <a:pt x="8" y="32"/>
                      <a:pt x="17" y="32"/>
                    </a:cubicBezTo>
                    <a:cubicBezTo>
                      <a:pt x="26" y="32"/>
                      <a:pt x="33" y="24"/>
                      <a:pt x="32" y="16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PA-任意多边形 12"/>
              <p:cNvSpPr/>
              <p:nvPr/>
            </p:nvSpPr>
            <p:spPr bwMode="auto">
              <a:xfrm>
                <a:off x="30286325" y="-533400"/>
                <a:ext cx="96837" cy="95250"/>
              </a:xfrm>
              <a:custGeom>
                <a:avLst/>
                <a:gdLst>
                  <a:gd name="T0" fmla="*/ 61 w 77"/>
                  <a:gd name="T1" fmla="*/ 0 h 75"/>
                  <a:gd name="T2" fmla="*/ 60 w 77"/>
                  <a:gd name="T3" fmla="*/ 0 h 75"/>
                  <a:gd name="T4" fmla="*/ 50 w 77"/>
                  <a:gd name="T5" fmla="*/ 8 h 75"/>
                  <a:gd name="T6" fmla="*/ 15 w 77"/>
                  <a:gd name="T7" fmla="*/ 50 h 75"/>
                  <a:gd name="T8" fmla="*/ 2 w 77"/>
                  <a:gd name="T9" fmla="*/ 67 h 75"/>
                  <a:gd name="T10" fmla="*/ 3 w 77"/>
                  <a:gd name="T11" fmla="*/ 74 h 75"/>
                  <a:gd name="T12" fmla="*/ 14 w 77"/>
                  <a:gd name="T13" fmla="*/ 72 h 75"/>
                  <a:gd name="T14" fmla="*/ 61 w 77"/>
                  <a:gd name="T15" fmla="*/ 37 h 75"/>
                  <a:gd name="T16" fmla="*/ 75 w 77"/>
                  <a:gd name="T17" fmla="*/ 19 h 75"/>
                  <a:gd name="T18" fmla="*/ 77 w 77"/>
                  <a:gd name="T19" fmla="*/ 15 h 75"/>
                  <a:gd name="T20" fmla="*/ 61 w 77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75">
                    <a:moveTo>
                      <a:pt x="61" y="0"/>
                    </a:moveTo>
                    <a:cubicBezTo>
                      <a:pt x="61" y="0"/>
                      <a:pt x="60" y="0"/>
                      <a:pt x="60" y="0"/>
                    </a:cubicBezTo>
                    <a:cubicBezTo>
                      <a:pt x="56" y="2"/>
                      <a:pt x="53" y="5"/>
                      <a:pt x="50" y="8"/>
                    </a:cubicBezTo>
                    <a:cubicBezTo>
                      <a:pt x="38" y="22"/>
                      <a:pt x="27" y="36"/>
                      <a:pt x="15" y="50"/>
                    </a:cubicBezTo>
                    <a:cubicBezTo>
                      <a:pt x="11" y="55"/>
                      <a:pt x="6" y="61"/>
                      <a:pt x="2" y="67"/>
                    </a:cubicBezTo>
                    <a:cubicBezTo>
                      <a:pt x="0" y="71"/>
                      <a:pt x="0" y="73"/>
                      <a:pt x="3" y="74"/>
                    </a:cubicBezTo>
                    <a:cubicBezTo>
                      <a:pt x="6" y="75"/>
                      <a:pt x="11" y="74"/>
                      <a:pt x="14" y="72"/>
                    </a:cubicBezTo>
                    <a:cubicBezTo>
                      <a:pt x="29" y="67"/>
                      <a:pt x="47" y="50"/>
                      <a:pt x="61" y="37"/>
                    </a:cubicBezTo>
                    <a:cubicBezTo>
                      <a:pt x="67" y="31"/>
                      <a:pt x="72" y="25"/>
                      <a:pt x="75" y="19"/>
                    </a:cubicBezTo>
                    <a:cubicBezTo>
                      <a:pt x="76" y="18"/>
                      <a:pt x="77" y="16"/>
                      <a:pt x="77" y="15"/>
                    </a:cubicBezTo>
                    <a:cubicBezTo>
                      <a:pt x="70" y="12"/>
                      <a:pt x="64" y="7"/>
                      <a:pt x="61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PA-任意多边形 13"/>
              <p:cNvSpPr/>
              <p:nvPr/>
            </p:nvSpPr>
            <p:spPr bwMode="auto">
              <a:xfrm>
                <a:off x="30424438" y="-565150"/>
                <a:ext cx="114300" cy="31750"/>
              </a:xfrm>
              <a:custGeom>
                <a:avLst/>
                <a:gdLst>
                  <a:gd name="T0" fmla="*/ 86 w 90"/>
                  <a:gd name="T1" fmla="*/ 16 h 24"/>
                  <a:gd name="T2" fmla="*/ 70 w 90"/>
                  <a:gd name="T3" fmla="*/ 18 h 24"/>
                  <a:gd name="T4" fmla="*/ 66 w 90"/>
                  <a:gd name="T5" fmla="*/ 19 h 24"/>
                  <a:gd name="T6" fmla="*/ 12 w 90"/>
                  <a:gd name="T7" fmla="*/ 24 h 24"/>
                  <a:gd name="T8" fmla="*/ 2 w 90"/>
                  <a:gd name="T9" fmla="*/ 23 h 24"/>
                  <a:gd name="T10" fmla="*/ 3 w 90"/>
                  <a:gd name="T11" fmla="*/ 14 h 24"/>
                  <a:gd name="T12" fmla="*/ 0 w 90"/>
                  <a:gd name="T13" fmla="*/ 4 h 24"/>
                  <a:gd name="T14" fmla="*/ 3 w 90"/>
                  <a:gd name="T15" fmla="*/ 2 h 24"/>
                  <a:gd name="T16" fmla="*/ 3 w 90"/>
                  <a:gd name="T17" fmla="*/ 2 h 24"/>
                  <a:gd name="T18" fmla="*/ 24 w 90"/>
                  <a:gd name="T19" fmla="*/ 0 h 24"/>
                  <a:gd name="T20" fmla="*/ 82 w 90"/>
                  <a:gd name="T21" fmla="*/ 8 h 24"/>
                  <a:gd name="T22" fmla="*/ 90 w 90"/>
                  <a:gd name="T23" fmla="*/ 14 h 24"/>
                  <a:gd name="T24" fmla="*/ 90 w 90"/>
                  <a:gd name="T25" fmla="*/ 15 h 24"/>
                  <a:gd name="T26" fmla="*/ 90 w 90"/>
                  <a:gd name="T27" fmla="*/ 15 h 24"/>
                  <a:gd name="T28" fmla="*/ 86 w 90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24">
                    <a:moveTo>
                      <a:pt x="86" y="16"/>
                    </a:moveTo>
                    <a:cubicBezTo>
                      <a:pt x="81" y="17"/>
                      <a:pt x="76" y="18"/>
                      <a:pt x="70" y="18"/>
                    </a:cubicBezTo>
                    <a:cubicBezTo>
                      <a:pt x="69" y="18"/>
                      <a:pt x="67" y="18"/>
                      <a:pt x="66" y="19"/>
                    </a:cubicBezTo>
                    <a:cubicBezTo>
                      <a:pt x="47" y="20"/>
                      <a:pt x="28" y="22"/>
                      <a:pt x="12" y="24"/>
                    </a:cubicBezTo>
                    <a:cubicBezTo>
                      <a:pt x="8" y="24"/>
                      <a:pt x="5" y="24"/>
                      <a:pt x="2" y="23"/>
                    </a:cubicBezTo>
                    <a:cubicBezTo>
                      <a:pt x="3" y="20"/>
                      <a:pt x="3" y="17"/>
                      <a:pt x="3" y="14"/>
                    </a:cubicBezTo>
                    <a:cubicBezTo>
                      <a:pt x="3" y="10"/>
                      <a:pt x="2" y="7"/>
                      <a:pt x="0" y="4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9" y="1"/>
                      <a:pt x="16" y="0"/>
                      <a:pt x="24" y="0"/>
                    </a:cubicBezTo>
                    <a:cubicBezTo>
                      <a:pt x="45" y="1"/>
                      <a:pt x="68" y="2"/>
                      <a:pt x="82" y="8"/>
                    </a:cubicBezTo>
                    <a:cubicBezTo>
                      <a:pt x="85" y="10"/>
                      <a:pt x="89" y="12"/>
                      <a:pt x="90" y="14"/>
                    </a:cubicBezTo>
                    <a:cubicBezTo>
                      <a:pt x="90" y="14"/>
                      <a:pt x="90" y="15"/>
                      <a:pt x="90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5"/>
                      <a:pt x="89" y="15"/>
                      <a:pt x="86" y="16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PA-任意多边形 14"/>
              <p:cNvSpPr/>
              <p:nvPr/>
            </p:nvSpPr>
            <p:spPr bwMode="auto">
              <a:xfrm>
                <a:off x="30330775" y="-677863"/>
                <a:ext cx="58737" cy="109538"/>
              </a:xfrm>
              <a:custGeom>
                <a:avLst/>
                <a:gdLst>
                  <a:gd name="T0" fmla="*/ 30 w 47"/>
                  <a:gd name="T1" fmla="*/ 86 h 86"/>
                  <a:gd name="T2" fmla="*/ 28 w 47"/>
                  <a:gd name="T3" fmla="*/ 84 h 86"/>
                  <a:gd name="T4" fmla="*/ 17 w 47"/>
                  <a:gd name="T5" fmla="*/ 65 h 86"/>
                  <a:gd name="T6" fmla="*/ 0 w 47"/>
                  <a:gd name="T7" fmla="*/ 10 h 86"/>
                  <a:gd name="T8" fmla="*/ 2 w 47"/>
                  <a:gd name="T9" fmla="*/ 0 h 86"/>
                  <a:gd name="T10" fmla="*/ 3 w 47"/>
                  <a:gd name="T11" fmla="*/ 0 h 86"/>
                  <a:gd name="T12" fmla="*/ 6 w 47"/>
                  <a:gd name="T13" fmla="*/ 2 h 86"/>
                  <a:gd name="T14" fmla="*/ 14 w 47"/>
                  <a:gd name="T15" fmla="*/ 16 h 86"/>
                  <a:gd name="T16" fmla="*/ 16 w 47"/>
                  <a:gd name="T17" fmla="*/ 20 h 86"/>
                  <a:gd name="T18" fmla="*/ 43 w 47"/>
                  <a:gd name="T19" fmla="*/ 67 h 86"/>
                  <a:gd name="T20" fmla="*/ 47 w 47"/>
                  <a:gd name="T21" fmla="*/ 77 h 86"/>
                  <a:gd name="T22" fmla="*/ 43 w 47"/>
                  <a:gd name="T23" fmla="*/ 78 h 86"/>
                  <a:gd name="T24" fmla="*/ 30 w 47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86">
                    <a:moveTo>
                      <a:pt x="30" y="86"/>
                    </a:moveTo>
                    <a:cubicBezTo>
                      <a:pt x="29" y="85"/>
                      <a:pt x="28" y="85"/>
                      <a:pt x="28" y="84"/>
                    </a:cubicBezTo>
                    <a:cubicBezTo>
                      <a:pt x="24" y="80"/>
                      <a:pt x="21" y="73"/>
                      <a:pt x="17" y="65"/>
                    </a:cubicBezTo>
                    <a:cubicBezTo>
                      <a:pt x="9" y="46"/>
                      <a:pt x="0" y="25"/>
                      <a:pt x="0" y="10"/>
                    </a:cubicBezTo>
                    <a:cubicBezTo>
                      <a:pt x="0" y="6"/>
                      <a:pt x="1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6" y="2"/>
                    </a:cubicBezTo>
                    <a:cubicBezTo>
                      <a:pt x="9" y="6"/>
                      <a:pt x="12" y="11"/>
                      <a:pt x="14" y="16"/>
                    </a:cubicBezTo>
                    <a:cubicBezTo>
                      <a:pt x="15" y="17"/>
                      <a:pt x="16" y="19"/>
                      <a:pt x="16" y="20"/>
                    </a:cubicBezTo>
                    <a:cubicBezTo>
                      <a:pt x="25" y="36"/>
                      <a:pt x="35" y="52"/>
                      <a:pt x="43" y="67"/>
                    </a:cubicBezTo>
                    <a:cubicBezTo>
                      <a:pt x="45" y="70"/>
                      <a:pt x="46" y="74"/>
                      <a:pt x="47" y="77"/>
                    </a:cubicBezTo>
                    <a:cubicBezTo>
                      <a:pt x="45" y="77"/>
                      <a:pt x="44" y="77"/>
                      <a:pt x="43" y="78"/>
                    </a:cubicBezTo>
                    <a:cubicBezTo>
                      <a:pt x="38" y="79"/>
                      <a:pt x="33" y="82"/>
                      <a:pt x="30" y="86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PA-任意多边形 15"/>
              <p:cNvSpPr/>
              <p:nvPr/>
            </p:nvSpPr>
            <p:spPr bwMode="auto">
              <a:xfrm>
                <a:off x="29670375" y="-260350"/>
                <a:ext cx="509587" cy="66675"/>
              </a:xfrm>
              <a:custGeom>
                <a:avLst/>
                <a:gdLst>
                  <a:gd name="T0" fmla="*/ 384 w 402"/>
                  <a:gd name="T1" fmla="*/ 0 h 52"/>
                  <a:gd name="T2" fmla="*/ 18 w 402"/>
                  <a:gd name="T3" fmla="*/ 0 h 52"/>
                  <a:gd name="T4" fmla="*/ 0 w 402"/>
                  <a:gd name="T5" fmla="*/ 18 h 52"/>
                  <a:gd name="T6" fmla="*/ 0 w 402"/>
                  <a:gd name="T7" fmla="*/ 34 h 52"/>
                  <a:gd name="T8" fmla="*/ 18 w 402"/>
                  <a:gd name="T9" fmla="*/ 52 h 52"/>
                  <a:gd name="T10" fmla="*/ 384 w 402"/>
                  <a:gd name="T11" fmla="*/ 52 h 52"/>
                  <a:gd name="T12" fmla="*/ 402 w 402"/>
                  <a:gd name="T13" fmla="*/ 34 h 52"/>
                  <a:gd name="T14" fmla="*/ 402 w 402"/>
                  <a:gd name="T15" fmla="*/ 18 h 52"/>
                  <a:gd name="T16" fmla="*/ 384 w 402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2" h="52">
                    <a:moveTo>
                      <a:pt x="38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4"/>
                      <a:pt x="8" y="52"/>
                      <a:pt x="18" y="52"/>
                    </a:cubicBezTo>
                    <a:cubicBezTo>
                      <a:pt x="384" y="52"/>
                      <a:pt x="384" y="52"/>
                      <a:pt x="384" y="52"/>
                    </a:cubicBezTo>
                    <a:cubicBezTo>
                      <a:pt x="394" y="52"/>
                      <a:pt x="402" y="44"/>
                      <a:pt x="402" y="34"/>
                    </a:cubicBezTo>
                    <a:cubicBezTo>
                      <a:pt x="402" y="18"/>
                      <a:pt x="402" y="18"/>
                      <a:pt x="402" y="18"/>
                    </a:cubicBezTo>
                    <a:cubicBezTo>
                      <a:pt x="402" y="8"/>
                      <a:pt x="394" y="0"/>
                      <a:pt x="384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PA-任意多边形 16"/>
              <p:cNvSpPr/>
              <p:nvPr/>
            </p:nvSpPr>
            <p:spPr bwMode="auto">
              <a:xfrm>
                <a:off x="29978350" y="-509588"/>
                <a:ext cx="73025" cy="50800"/>
              </a:xfrm>
              <a:custGeom>
                <a:avLst/>
                <a:gdLst>
                  <a:gd name="T0" fmla="*/ 51 w 58"/>
                  <a:gd name="T1" fmla="*/ 40 h 40"/>
                  <a:gd name="T2" fmla="*/ 57 w 58"/>
                  <a:gd name="T3" fmla="*/ 33 h 40"/>
                  <a:gd name="T4" fmla="*/ 52 w 58"/>
                  <a:gd name="T5" fmla="*/ 7 h 40"/>
                  <a:gd name="T6" fmla="*/ 43 w 58"/>
                  <a:gd name="T7" fmla="*/ 0 h 40"/>
                  <a:gd name="T8" fmla="*/ 7 w 58"/>
                  <a:gd name="T9" fmla="*/ 0 h 40"/>
                  <a:gd name="T10" fmla="*/ 1 w 58"/>
                  <a:gd name="T11" fmla="*/ 7 h 40"/>
                  <a:gd name="T12" fmla="*/ 6 w 58"/>
                  <a:gd name="T13" fmla="*/ 33 h 40"/>
                  <a:gd name="T14" fmla="*/ 15 w 58"/>
                  <a:gd name="T15" fmla="*/ 40 h 40"/>
                  <a:gd name="T16" fmla="*/ 51 w 58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40">
                    <a:moveTo>
                      <a:pt x="51" y="40"/>
                    </a:moveTo>
                    <a:cubicBezTo>
                      <a:pt x="55" y="40"/>
                      <a:pt x="58" y="37"/>
                      <a:pt x="57" y="33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1" y="3"/>
                      <a:pt x="47" y="0"/>
                      <a:pt x="4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7"/>
                      <a:pt x="11" y="40"/>
                      <a:pt x="15" y="40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PA-任意多边形 17"/>
              <p:cNvSpPr/>
              <p:nvPr/>
            </p:nvSpPr>
            <p:spPr bwMode="auto">
              <a:xfrm>
                <a:off x="29879925" y="-509588"/>
                <a:ext cx="88900" cy="50800"/>
              </a:xfrm>
              <a:custGeom>
                <a:avLst/>
                <a:gdLst>
                  <a:gd name="T0" fmla="*/ 7 w 70"/>
                  <a:gd name="T1" fmla="*/ 40 h 40"/>
                  <a:gd name="T2" fmla="*/ 63 w 70"/>
                  <a:gd name="T3" fmla="*/ 40 h 40"/>
                  <a:gd name="T4" fmla="*/ 69 w 70"/>
                  <a:gd name="T5" fmla="*/ 33 h 40"/>
                  <a:gd name="T6" fmla="*/ 64 w 70"/>
                  <a:gd name="T7" fmla="*/ 7 h 40"/>
                  <a:gd name="T8" fmla="*/ 55 w 70"/>
                  <a:gd name="T9" fmla="*/ 0 h 40"/>
                  <a:gd name="T10" fmla="*/ 15 w 70"/>
                  <a:gd name="T11" fmla="*/ 0 h 40"/>
                  <a:gd name="T12" fmla="*/ 6 w 70"/>
                  <a:gd name="T13" fmla="*/ 7 h 40"/>
                  <a:gd name="T14" fmla="*/ 1 w 70"/>
                  <a:gd name="T15" fmla="*/ 33 h 40"/>
                  <a:gd name="T16" fmla="*/ 7 w 7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0">
                    <a:moveTo>
                      <a:pt x="7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7" y="40"/>
                      <a:pt x="70" y="37"/>
                      <a:pt x="69" y="3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3"/>
                      <a:pt x="59" y="0"/>
                      <a:pt x="5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6" y="3"/>
                      <a:pt x="6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7"/>
                      <a:pt x="2" y="40"/>
                      <a:pt x="7" y="4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PA-任意多边形 18"/>
              <p:cNvSpPr/>
              <p:nvPr/>
            </p:nvSpPr>
            <p:spPr bwMode="auto">
              <a:xfrm>
                <a:off x="29864050" y="-442913"/>
                <a:ext cx="120650" cy="63500"/>
              </a:xfrm>
              <a:custGeom>
                <a:avLst/>
                <a:gdLst>
                  <a:gd name="T0" fmla="*/ 87 w 95"/>
                  <a:gd name="T1" fmla="*/ 7 h 50"/>
                  <a:gd name="T2" fmla="*/ 78 w 95"/>
                  <a:gd name="T3" fmla="*/ 0 h 50"/>
                  <a:gd name="T4" fmla="*/ 17 w 95"/>
                  <a:gd name="T5" fmla="*/ 0 h 50"/>
                  <a:gd name="T6" fmla="*/ 8 w 95"/>
                  <a:gd name="T7" fmla="*/ 7 h 50"/>
                  <a:gd name="T8" fmla="*/ 1 w 95"/>
                  <a:gd name="T9" fmla="*/ 43 h 50"/>
                  <a:gd name="T10" fmla="*/ 7 w 95"/>
                  <a:gd name="T11" fmla="*/ 50 h 50"/>
                  <a:gd name="T12" fmla="*/ 88 w 95"/>
                  <a:gd name="T13" fmla="*/ 50 h 50"/>
                  <a:gd name="T14" fmla="*/ 95 w 95"/>
                  <a:gd name="T15" fmla="*/ 43 h 50"/>
                  <a:gd name="T16" fmla="*/ 87 w 95"/>
                  <a:gd name="T17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50">
                    <a:moveTo>
                      <a:pt x="87" y="7"/>
                    </a:moveTo>
                    <a:cubicBezTo>
                      <a:pt x="87" y="3"/>
                      <a:pt x="83" y="0"/>
                      <a:pt x="7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9" y="3"/>
                      <a:pt x="8" y="7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7"/>
                      <a:pt x="3" y="50"/>
                      <a:pt x="7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93" y="50"/>
                      <a:pt x="95" y="47"/>
                      <a:pt x="95" y="43"/>
                    </a:cubicBezTo>
                    <a:lnTo>
                      <a:pt x="87" y="7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PA-任意多边形 19"/>
              <p:cNvSpPr/>
              <p:nvPr/>
            </p:nvSpPr>
            <p:spPr bwMode="auto">
              <a:xfrm>
                <a:off x="29786263" y="-442913"/>
                <a:ext cx="71437" cy="63500"/>
              </a:xfrm>
              <a:custGeom>
                <a:avLst/>
                <a:gdLst>
                  <a:gd name="T0" fmla="*/ 49 w 56"/>
                  <a:gd name="T1" fmla="*/ 0 h 50"/>
                  <a:gd name="T2" fmla="*/ 16 w 56"/>
                  <a:gd name="T3" fmla="*/ 0 h 50"/>
                  <a:gd name="T4" fmla="*/ 7 w 56"/>
                  <a:gd name="T5" fmla="*/ 7 h 50"/>
                  <a:gd name="T6" fmla="*/ 0 w 56"/>
                  <a:gd name="T7" fmla="*/ 43 h 50"/>
                  <a:gd name="T8" fmla="*/ 6 w 56"/>
                  <a:gd name="T9" fmla="*/ 50 h 50"/>
                  <a:gd name="T10" fmla="*/ 39 w 56"/>
                  <a:gd name="T11" fmla="*/ 50 h 50"/>
                  <a:gd name="T12" fmla="*/ 48 w 56"/>
                  <a:gd name="T13" fmla="*/ 43 h 50"/>
                  <a:gd name="T14" fmla="*/ 55 w 56"/>
                  <a:gd name="T15" fmla="*/ 7 h 50"/>
                  <a:gd name="T16" fmla="*/ 49 w 56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0">
                    <a:moveTo>
                      <a:pt x="4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8" y="3"/>
                      <a:pt x="7" y="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2" y="50"/>
                      <a:pt x="6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43" y="50"/>
                      <a:pt x="47" y="47"/>
                      <a:pt x="48" y="43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PA-任意多边形 20"/>
              <p:cNvSpPr/>
              <p:nvPr/>
            </p:nvSpPr>
            <p:spPr bwMode="auto">
              <a:xfrm>
                <a:off x="29994225" y="-442913"/>
                <a:ext cx="71437" cy="63500"/>
              </a:xfrm>
              <a:custGeom>
                <a:avLst/>
                <a:gdLst>
                  <a:gd name="T0" fmla="*/ 49 w 57"/>
                  <a:gd name="T1" fmla="*/ 7 h 50"/>
                  <a:gd name="T2" fmla="*/ 40 w 57"/>
                  <a:gd name="T3" fmla="*/ 0 h 50"/>
                  <a:gd name="T4" fmla="*/ 7 w 57"/>
                  <a:gd name="T5" fmla="*/ 0 h 50"/>
                  <a:gd name="T6" fmla="*/ 1 w 57"/>
                  <a:gd name="T7" fmla="*/ 7 h 50"/>
                  <a:gd name="T8" fmla="*/ 8 w 57"/>
                  <a:gd name="T9" fmla="*/ 43 h 50"/>
                  <a:gd name="T10" fmla="*/ 17 w 57"/>
                  <a:gd name="T11" fmla="*/ 50 h 50"/>
                  <a:gd name="T12" fmla="*/ 50 w 57"/>
                  <a:gd name="T13" fmla="*/ 50 h 50"/>
                  <a:gd name="T14" fmla="*/ 56 w 57"/>
                  <a:gd name="T15" fmla="*/ 43 h 50"/>
                  <a:gd name="T16" fmla="*/ 49 w 57"/>
                  <a:gd name="T17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0">
                    <a:moveTo>
                      <a:pt x="49" y="7"/>
                    </a:moveTo>
                    <a:cubicBezTo>
                      <a:pt x="48" y="3"/>
                      <a:pt x="44" y="0"/>
                      <a:pt x="4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7"/>
                      <a:pt x="13" y="50"/>
                      <a:pt x="17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4" y="50"/>
                      <a:pt x="57" y="47"/>
                      <a:pt x="56" y="43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PA-任意多边形 21"/>
              <p:cNvSpPr/>
              <p:nvPr/>
            </p:nvSpPr>
            <p:spPr bwMode="auto">
              <a:xfrm>
                <a:off x="29802138" y="-509588"/>
                <a:ext cx="68262" cy="50800"/>
              </a:xfrm>
              <a:custGeom>
                <a:avLst/>
                <a:gdLst>
                  <a:gd name="T0" fmla="*/ 47 w 54"/>
                  <a:gd name="T1" fmla="*/ 0 h 40"/>
                  <a:gd name="T2" fmla="*/ 15 w 54"/>
                  <a:gd name="T3" fmla="*/ 0 h 40"/>
                  <a:gd name="T4" fmla="*/ 6 w 54"/>
                  <a:gd name="T5" fmla="*/ 7 h 40"/>
                  <a:gd name="T6" fmla="*/ 1 w 54"/>
                  <a:gd name="T7" fmla="*/ 33 h 40"/>
                  <a:gd name="T8" fmla="*/ 7 w 54"/>
                  <a:gd name="T9" fmla="*/ 40 h 40"/>
                  <a:gd name="T10" fmla="*/ 39 w 54"/>
                  <a:gd name="T11" fmla="*/ 40 h 40"/>
                  <a:gd name="T12" fmla="*/ 48 w 54"/>
                  <a:gd name="T13" fmla="*/ 33 h 40"/>
                  <a:gd name="T14" fmla="*/ 53 w 54"/>
                  <a:gd name="T15" fmla="*/ 7 h 40"/>
                  <a:gd name="T16" fmla="*/ 47 w 54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0">
                    <a:moveTo>
                      <a:pt x="4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3"/>
                      <a:pt x="6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7"/>
                      <a:pt x="3" y="40"/>
                      <a:pt x="7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3" y="40"/>
                      <a:pt x="47" y="37"/>
                      <a:pt x="48" y="3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3"/>
                      <a:pt x="51" y="0"/>
                      <a:pt x="47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PA-任意多边形 22"/>
              <p:cNvSpPr>
                <a:spLocks noEditPoints="1"/>
              </p:cNvSpPr>
              <p:nvPr/>
            </p:nvSpPr>
            <p:spPr bwMode="auto">
              <a:xfrm>
                <a:off x="29738638" y="-541338"/>
                <a:ext cx="373062" cy="266700"/>
              </a:xfrm>
              <a:custGeom>
                <a:avLst/>
                <a:gdLst>
                  <a:gd name="T0" fmla="*/ 268 w 294"/>
                  <a:gd name="T1" fmla="*/ 7 h 210"/>
                  <a:gd name="T2" fmla="*/ 259 w 294"/>
                  <a:gd name="T3" fmla="*/ 0 h 210"/>
                  <a:gd name="T4" fmla="*/ 35 w 294"/>
                  <a:gd name="T5" fmla="*/ 0 h 210"/>
                  <a:gd name="T6" fmla="*/ 26 w 294"/>
                  <a:gd name="T7" fmla="*/ 7 h 210"/>
                  <a:gd name="T8" fmla="*/ 1 w 294"/>
                  <a:gd name="T9" fmla="*/ 152 h 210"/>
                  <a:gd name="T10" fmla="*/ 7 w 294"/>
                  <a:gd name="T11" fmla="*/ 159 h 210"/>
                  <a:gd name="T12" fmla="*/ 39 w 294"/>
                  <a:gd name="T13" fmla="*/ 159 h 210"/>
                  <a:gd name="T14" fmla="*/ 58 w 294"/>
                  <a:gd name="T15" fmla="*/ 161 h 210"/>
                  <a:gd name="T16" fmla="*/ 58 w 294"/>
                  <a:gd name="T17" fmla="*/ 163 h 210"/>
                  <a:gd name="T18" fmla="*/ 58 w 294"/>
                  <a:gd name="T19" fmla="*/ 199 h 210"/>
                  <a:gd name="T20" fmla="*/ 67 w 294"/>
                  <a:gd name="T21" fmla="*/ 210 h 210"/>
                  <a:gd name="T22" fmla="*/ 75 w 294"/>
                  <a:gd name="T23" fmla="*/ 199 h 210"/>
                  <a:gd name="T24" fmla="*/ 75 w 294"/>
                  <a:gd name="T25" fmla="*/ 163 h 210"/>
                  <a:gd name="T26" fmla="*/ 75 w 294"/>
                  <a:gd name="T27" fmla="*/ 161 h 210"/>
                  <a:gd name="T28" fmla="*/ 94 w 294"/>
                  <a:gd name="T29" fmla="*/ 159 h 210"/>
                  <a:gd name="T30" fmla="*/ 199 w 294"/>
                  <a:gd name="T31" fmla="*/ 159 h 210"/>
                  <a:gd name="T32" fmla="*/ 218 w 294"/>
                  <a:gd name="T33" fmla="*/ 161 h 210"/>
                  <a:gd name="T34" fmla="*/ 218 w 294"/>
                  <a:gd name="T35" fmla="*/ 163 h 210"/>
                  <a:gd name="T36" fmla="*/ 218 w 294"/>
                  <a:gd name="T37" fmla="*/ 199 h 210"/>
                  <a:gd name="T38" fmla="*/ 227 w 294"/>
                  <a:gd name="T39" fmla="*/ 210 h 210"/>
                  <a:gd name="T40" fmla="*/ 235 w 294"/>
                  <a:gd name="T41" fmla="*/ 199 h 210"/>
                  <a:gd name="T42" fmla="*/ 235 w 294"/>
                  <a:gd name="T43" fmla="*/ 163 h 210"/>
                  <a:gd name="T44" fmla="*/ 235 w 294"/>
                  <a:gd name="T45" fmla="*/ 161 h 210"/>
                  <a:gd name="T46" fmla="*/ 254 w 294"/>
                  <a:gd name="T47" fmla="*/ 159 h 210"/>
                  <a:gd name="T48" fmla="*/ 288 w 294"/>
                  <a:gd name="T49" fmla="*/ 159 h 210"/>
                  <a:gd name="T50" fmla="*/ 294 w 294"/>
                  <a:gd name="T51" fmla="*/ 152 h 210"/>
                  <a:gd name="T52" fmla="*/ 268 w 294"/>
                  <a:gd name="T53" fmla="*/ 7 h 210"/>
                  <a:gd name="T54" fmla="*/ 269 w 294"/>
                  <a:gd name="T55" fmla="*/ 142 h 210"/>
                  <a:gd name="T56" fmla="*/ 25 w 294"/>
                  <a:gd name="T57" fmla="*/ 142 h 210"/>
                  <a:gd name="T58" fmla="*/ 19 w 294"/>
                  <a:gd name="T59" fmla="*/ 135 h 210"/>
                  <a:gd name="T60" fmla="*/ 41 w 294"/>
                  <a:gd name="T61" fmla="*/ 21 h 210"/>
                  <a:gd name="T62" fmla="*/ 50 w 294"/>
                  <a:gd name="T63" fmla="*/ 14 h 210"/>
                  <a:gd name="T64" fmla="*/ 245 w 294"/>
                  <a:gd name="T65" fmla="*/ 14 h 210"/>
                  <a:gd name="T66" fmla="*/ 254 w 294"/>
                  <a:gd name="T67" fmla="*/ 21 h 210"/>
                  <a:gd name="T68" fmla="*/ 276 w 294"/>
                  <a:gd name="T69" fmla="*/ 135 h 210"/>
                  <a:gd name="T70" fmla="*/ 269 w 294"/>
                  <a:gd name="T71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4" h="210">
                    <a:moveTo>
                      <a:pt x="268" y="7"/>
                    </a:moveTo>
                    <a:cubicBezTo>
                      <a:pt x="268" y="3"/>
                      <a:pt x="264" y="0"/>
                      <a:pt x="25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1" y="0"/>
                      <a:pt x="27" y="3"/>
                      <a:pt x="26" y="7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0" y="156"/>
                      <a:pt x="3" y="159"/>
                      <a:pt x="7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50" y="159"/>
                      <a:pt x="58" y="160"/>
                      <a:pt x="58" y="161"/>
                    </a:cubicBezTo>
                    <a:cubicBezTo>
                      <a:pt x="58" y="161"/>
                      <a:pt x="58" y="162"/>
                      <a:pt x="58" y="163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205"/>
                      <a:pt x="62" y="210"/>
                      <a:pt x="67" y="210"/>
                    </a:cubicBezTo>
                    <a:cubicBezTo>
                      <a:pt x="71" y="210"/>
                      <a:pt x="75" y="205"/>
                      <a:pt x="75" y="199"/>
                    </a:cubicBezTo>
                    <a:cubicBezTo>
                      <a:pt x="75" y="163"/>
                      <a:pt x="75" y="163"/>
                      <a:pt x="75" y="163"/>
                    </a:cubicBezTo>
                    <a:cubicBezTo>
                      <a:pt x="75" y="162"/>
                      <a:pt x="75" y="161"/>
                      <a:pt x="75" y="161"/>
                    </a:cubicBezTo>
                    <a:cubicBezTo>
                      <a:pt x="75" y="160"/>
                      <a:pt x="84" y="159"/>
                      <a:pt x="94" y="159"/>
                    </a:cubicBezTo>
                    <a:cubicBezTo>
                      <a:pt x="199" y="159"/>
                      <a:pt x="199" y="159"/>
                      <a:pt x="199" y="159"/>
                    </a:cubicBezTo>
                    <a:cubicBezTo>
                      <a:pt x="210" y="159"/>
                      <a:pt x="218" y="160"/>
                      <a:pt x="218" y="161"/>
                    </a:cubicBezTo>
                    <a:cubicBezTo>
                      <a:pt x="218" y="161"/>
                      <a:pt x="218" y="162"/>
                      <a:pt x="218" y="163"/>
                    </a:cubicBezTo>
                    <a:cubicBezTo>
                      <a:pt x="218" y="199"/>
                      <a:pt x="218" y="199"/>
                      <a:pt x="218" y="199"/>
                    </a:cubicBezTo>
                    <a:cubicBezTo>
                      <a:pt x="218" y="205"/>
                      <a:pt x="222" y="210"/>
                      <a:pt x="227" y="210"/>
                    </a:cubicBezTo>
                    <a:cubicBezTo>
                      <a:pt x="232" y="210"/>
                      <a:pt x="235" y="205"/>
                      <a:pt x="235" y="199"/>
                    </a:cubicBezTo>
                    <a:cubicBezTo>
                      <a:pt x="235" y="163"/>
                      <a:pt x="235" y="163"/>
                      <a:pt x="235" y="163"/>
                    </a:cubicBezTo>
                    <a:cubicBezTo>
                      <a:pt x="235" y="162"/>
                      <a:pt x="235" y="161"/>
                      <a:pt x="235" y="161"/>
                    </a:cubicBezTo>
                    <a:cubicBezTo>
                      <a:pt x="235" y="160"/>
                      <a:pt x="244" y="159"/>
                      <a:pt x="254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92" y="159"/>
                      <a:pt x="294" y="156"/>
                      <a:pt x="294" y="152"/>
                    </a:cubicBezTo>
                    <a:lnTo>
                      <a:pt x="268" y="7"/>
                    </a:lnTo>
                    <a:close/>
                    <a:moveTo>
                      <a:pt x="269" y="142"/>
                    </a:moveTo>
                    <a:cubicBezTo>
                      <a:pt x="25" y="142"/>
                      <a:pt x="25" y="142"/>
                      <a:pt x="25" y="142"/>
                    </a:cubicBezTo>
                    <a:cubicBezTo>
                      <a:pt x="21" y="142"/>
                      <a:pt x="18" y="139"/>
                      <a:pt x="19" y="135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17"/>
                      <a:pt x="46" y="14"/>
                      <a:pt x="50" y="14"/>
                    </a:cubicBezTo>
                    <a:cubicBezTo>
                      <a:pt x="245" y="14"/>
                      <a:pt x="245" y="14"/>
                      <a:pt x="245" y="14"/>
                    </a:cubicBezTo>
                    <a:cubicBezTo>
                      <a:pt x="249" y="14"/>
                      <a:pt x="253" y="17"/>
                      <a:pt x="254" y="21"/>
                    </a:cubicBez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9"/>
                      <a:pt x="274" y="142"/>
                      <a:pt x="269" y="142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PA-任意多边形 23"/>
              <p:cNvSpPr/>
              <p:nvPr/>
            </p:nvSpPr>
            <p:spPr bwMode="auto">
              <a:xfrm>
                <a:off x="29686250" y="-774700"/>
                <a:ext cx="55562" cy="127000"/>
              </a:xfrm>
              <a:custGeom>
                <a:avLst/>
                <a:gdLst>
                  <a:gd name="T0" fmla="*/ 9 w 44"/>
                  <a:gd name="T1" fmla="*/ 53 h 99"/>
                  <a:gd name="T2" fmla="*/ 28 w 44"/>
                  <a:gd name="T3" fmla="*/ 98 h 99"/>
                  <a:gd name="T4" fmla="*/ 30 w 44"/>
                  <a:gd name="T5" fmla="*/ 99 h 99"/>
                  <a:gd name="T6" fmla="*/ 36 w 44"/>
                  <a:gd name="T7" fmla="*/ 97 h 99"/>
                  <a:gd name="T8" fmla="*/ 43 w 44"/>
                  <a:gd name="T9" fmla="*/ 94 h 99"/>
                  <a:gd name="T10" fmla="*/ 43 w 44"/>
                  <a:gd name="T11" fmla="*/ 92 h 99"/>
                  <a:gd name="T12" fmla="*/ 30 w 44"/>
                  <a:gd name="T13" fmla="*/ 45 h 99"/>
                  <a:gd name="T14" fmla="*/ 12 w 44"/>
                  <a:gd name="T15" fmla="*/ 14 h 99"/>
                  <a:gd name="T16" fmla="*/ 2 w 44"/>
                  <a:gd name="T17" fmla="*/ 17 h 99"/>
                  <a:gd name="T18" fmla="*/ 9 w 44"/>
                  <a:gd name="T19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99">
                    <a:moveTo>
                      <a:pt x="9" y="53"/>
                    </a:moveTo>
                    <a:cubicBezTo>
                      <a:pt x="12" y="69"/>
                      <a:pt x="20" y="89"/>
                      <a:pt x="28" y="98"/>
                    </a:cubicBezTo>
                    <a:cubicBezTo>
                      <a:pt x="29" y="98"/>
                      <a:pt x="29" y="99"/>
                      <a:pt x="30" y="99"/>
                    </a:cubicBezTo>
                    <a:cubicBezTo>
                      <a:pt x="32" y="98"/>
                      <a:pt x="34" y="97"/>
                      <a:pt x="36" y="97"/>
                    </a:cubicBezTo>
                    <a:cubicBezTo>
                      <a:pt x="39" y="96"/>
                      <a:pt x="41" y="95"/>
                      <a:pt x="43" y="94"/>
                    </a:cubicBezTo>
                    <a:cubicBezTo>
                      <a:pt x="43" y="94"/>
                      <a:pt x="43" y="93"/>
                      <a:pt x="43" y="92"/>
                    </a:cubicBezTo>
                    <a:cubicBezTo>
                      <a:pt x="44" y="80"/>
                      <a:pt x="38" y="60"/>
                      <a:pt x="30" y="4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4" y="0"/>
                      <a:pt x="0" y="1"/>
                      <a:pt x="2" y="17"/>
                    </a:cubicBezTo>
                    <a:lnTo>
                      <a:pt x="9" y="53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PA-任意多边形 24"/>
              <p:cNvSpPr/>
              <p:nvPr/>
            </p:nvSpPr>
            <p:spPr bwMode="auto">
              <a:xfrm>
                <a:off x="29810075" y="-766763"/>
                <a:ext cx="65087" cy="123825"/>
              </a:xfrm>
              <a:custGeom>
                <a:avLst/>
                <a:gdLst>
                  <a:gd name="T0" fmla="*/ 13 w 52"/>
                  <a:gd name="T1" fmla="*/ 97 h 97"/>
                  <a:gd name="T2" fmla="*/ 14 w 52"/>
                  <a:gd name="T3" fmla="*/ 96 h 97"/>
                  <a:gd name="T4" fmla="*/ 38 w 52"/>
                  <a:gd name="T5" fmla="*/ 53 h 97"/>
                  <a:gd name="T6" fmla="*/ 48 w 52"/>
                  <a:gd name="T7" fmla="*/ 18 h 97"/>
                  <a:gd name="T8" fmla="*/ 39 w 52"/>
                  <a:gd name="T9" fmla="*/ 14 h 97"/>
                  <a:gd name="T10" fmla="*/ 18 w 52"/>
                  <a:gd name="T11" fmla="*/ 43 h 97"/>
                  <a:gd name="T12" fmla="*/ 0 w 52"/>
                  <a:gd name="T13" fmla="*/ 89 h 97"/>
                  <a:gd name="T14" fmla="*/ 0 w 52"/>
                  <a:gd name="T15" fmla="*/ 91 h 97"/>
                  <a:gd name="T16" fmla="*/ 7 w 52"/>
                  <a:gd name="T17" fmla="*/ 94 h 97"/>
                  <a:gd name="T18" fmla="*/ 13 w 52"/>
                  <a:gd name="T1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97">
                    <a:moveTo>
                      <a:pt x="13" y="97"/>
                    </a:moveTo>
                    <a:cubicBezTo>
                      <a:pt x="13" y="97"/>
                      <a:pt x="14" y="96"/>
                      <a:pt x="14" y="96"/>
                    </a:cubicBezTo>
                    <a:cubicBezTo>
                      <a:pt x="23" y="88"/>
                      <a:pt x="34" y="68"/>
                      <a:pt x="38" y="5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2" y="2"/>
                      <a:pt x="48" y="0"/>
                      <a:pt x="39" y="14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9" y="57"/>
                      <a:pt x="1" y="77"/>
                      <a:pt x="0" y="89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2" y="92"/>
                      <a:pt x="4" y="93"/>
                      <a:pt x="7" y="94"/>
                    </a:cubicBezTo>
                    <a:cubicBezTo>
                      <a:pt x="9" y="95"/>
                      <a:pt x="11" y="96"/>
                      <a:pt x="13" y="97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PA-任意多边形 25"/>
              <p:cNvSpPr/>
              <p:nvPr/>
            </p:nvSpPr>
            <p:spPr bwMode="auto">
              <a:xfrm>
                <a:off x="29873575" y="-630238"/>
                <a:ext cx="125412" cy="57150"/>
              </a:xfrm>
              <a:custGeom>
                <a:avLst/>
                <a:gdLst>
                  <a:gd name="T0" fmla="*/ 5 w 99"/>
                  <a:gd name="T1" fmla="*/ 44 h 45"/>
                  <a:gd name="T2" fmla="*/ 7 w 99"/>
                  <a:gd name="T3" fmla="*/ 44 h 45"/>
                  <a:gd name="T4" fmla="*/ 54 w 99"/>
                  <a:gd name="T5" fmla="*/ 30 h 45"/>
                  <a:gd name="T6" fmla="*/ 85 w 99"/>
                  <a:gd name="T7" fmla="*/ 13 h 45"/>
                  <a:gd name="T8" fmla="*/ 82 w 99"/>
                  <a:gd name="T9" fmla="*/ 3 h 45"/>
                  <a:gd name="T10" fmla="*/ 46 w 99"/>
                  <a:gd name="T11" fmla="*/ 10 h 45"/>
                  <a:gd name="T12" fmla="*/ 1 w 99"/>
                  <a:gd name="T13" fmla="*/ 29 h 45"/>
                  <a:gd name="T14" fmla="*/ 0 w 99"/>
                  <a:gd name="T15" fmla="*/ 31 h 45"/>
                  <a:gd name="T16" fmla="*/ 3 w 99"/>
                  <a:gd name="T17" fmla="*/ 37 h 45"/>
                  <a:gd name="T18" fmla="*/ 5 w 99"/>
                  <a:gd name="T19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45">
                    <a:moveTo>
                      <a:pt x="5" y="44"/>
                    </a:moveTo>
                    <a:cubicBezTo>
                      <a:pt x="5" y="44"/>
                      <a:pt x="6" y="44"/>
                      <a:pt x="7" y="44"/>
                    </a:cubicBezTo>
                    <a:cubicBezTo>
                      <a:pt x="19" y="45"/>
                      <a:pt x="40" y="38"/>
                      <a:pt x="54" y="30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99" y="4"/>
                      <a:pt x="98" y="0"/>
                      <a:pt x="82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30" y="12"/>
                      <a:pt x="10" y="21"/>
                      <a:pt x="1" y="29"/>
                    </a:cubicBezTo>
                    <a:cubicBezTo>
                      <a:pt x="1" y="30"/>
                      <a:pt x="0" y="30"/>
                      <a:pt x="0" y="31"/>
                    </a:cubicBezTo>
                    <a:cubicBezTo>
                      <a:pt x="1" y="33"/>
                      <a:pt x="2" y="35"/>
                      <a:pt x="3" y="37"/>
                    </a:cubicBezTo>
                    <a:cubicBezTo>
                      <a:pt x="3" y="39"/>
                      <a:pt x="4" y="42"/>
                      <a:pt x="5" y="44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PA-任意多边形 26"/>
              <p:cNvSpPr/>
              <p:nvPr/>
            </p:nvSpPr>
            <p:spPr bwMode="auto">
              <a:xfrm>
                <a:off x="29541788" y="-515938"/>
                <a:ext cx="125412" cy="57150"/>
              </a:xfrm>
              <a:custGeom>
                <a:avLst/>
                <a:gdLst>
                  <a:gd name="T0" fmla="*/ 95 w 99"/>
                  <a:gd name="T1" fmla="*/ 1 h 45"/>
                  <a:gd name="T2" fmla="*/ 92 w 99"/>
                  <a:gd name="T3" fmla="*/ 1 h 45"/>
                  <a:gd name="T4" fmla="*/ 46 w 99"/>
                  <a:gd name="T5" fmla="*/ 15 h 45"/>
                  <a:gd name="T6" fmla="*/ 14 w 99"/>
                  <a:gd name="T7" fmla="*/ 32 h 45"/>
                  <a:gd name="T8" fmla="*/ 17 w 99"/>
                  <a:gd name="T9" fmla="*/ 42 h 45"/>
                  <a:gd name="T10" fmla="*/ 53 w 99"/>
                  <a:gd name="T11" fmla="*/ 35 h 45"/>
                  <a:gd name="T12" fmla="*/ 98 w 99"/>
                  <a:gd name="T13" fmla="*/ 16 h 45"/>
                  <a:gd name="T14" fmla="*/ 99 w 99"/>
                  <a:gd name="T15" fmla="*/ 14 h 45"/>
                  <a:gd name="T16" fmla="*/ 97 w 99"/>
                  <a:gd name="T17" fmla="*/ 8 h 45"/>
                  <a:gd name="T18" fmla="*/ 95 w 99"/>
                  <a:gd name="T1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45">
                    <a:moveTo>
                      <a:pt x="95" y="1"/>
                    </a:moveTo>
                    <a:cubicBezTo>
                      <a:pt x="94" y="1"/>
                      <a:pt x="93" y="1"/>
                      <a:pt x="92" y="1"/>
                    </a:cubicBezTo>
                    <a:cubicBezTo>
                      <a:pt x="81" y="0"/>
                      <a:pt x="60" y="7"/>
                      <a:pt x="46" y="15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0" y="40"/>
                      <a:pt x="2" y="45"/>
                      <a:pt x="17" y="42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69" y="32"/>
                      <a:pt x="89" y="24"/>
                      <a:pt x="98" y="16"/>
                    </a:cubicBezTo>
                    <a:cubicBezTo>
                      <a:pt x="98" y="15"/>
                      <a:pt x="99" y="15"/>
                      <a:pt x="99" y="14"/>
                    </a:cubicBezTo>
                    <a:cubicBezTo>
                      <a:pt x="98" y="12"/>
                      <a:pt x="98" y="10"/>
                      <a:pt x="97" y="8"/>
                    </a:cubicBezTo>
                    <a:cubicBezTo>
                      <a:pt x="96" y="6"/>
                      <a:pt x="95" y="3"/>
                      <a:pt x="95" y="1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PA-任意多边形 27"/>
              <p:cNvSpPr/>
              <p:nvPr/>
            </p:nvSpPr>
            <p:spPr bwMode="auto">
              <a:xfrm>
                <a:off x="29549725" y="-650875"/>
                <a:ext cx="122237" cy="66675"/>
              </a:xfrm>
              <a:custGeom>
                <a:avLst/>
                <a:gdLst>
                  <a:gd name="T0" fmla="*/ 52 w 96"/>
                  <a:gd name="T1" fmla="*/ 14 h 52"/>
                  <a:gd name="T2" fmla="*/ 17 w 96"/>
                  <a:gd name="T3" fmla="*/ 5 h 52"/>
                  <a:gd name="T4" fmla="*/ 13 w 96"/>
                  <a:gd name="T5" fmla="*/ 14 h 52"/>
                  <a:gd name="T6" fmla="*/ 43 w 96"/>
                  <a:gd name="T7" fmla="*/ 34 h 52"/>
                  <a:gd name="T8" fmla="*/ 88 w 96"/>
                  <a:gd name="T9" fmla="*/ 52 h 52"/>
                  <a:gd name="T10" fmla="*/ 90 w 96"/>
                  <a:gd name="T11" fmla="*/ 52 h 52"/>
                  <a:gd name="T12" fmla="*/ 93 w 96"/>
                  <a:gd name="T13" fmla="*/ 46 h 52"/>
                  <a:gd name="T14" fmla="*/ 96 w 96"/>
                  <a:gd name="T15" fmla="*/ 39 h 52"/>
                  <a:gd name="T16" fmla="*/ 95 w 96"/>
                  <a:gd name="T17" fmla="*/ 38 h 52"/>
                  <a:gd name="T18" fmla="*/ 52 w 96"/>
                  <a:gd name="T1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52">
                    <a:moveTo>
                      <a:pt x="52" y="14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" y="0"/>
                      <a:pt x="0" y="4"/>
                      <a:pt x="13" y="1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56" y="44"/>
                      <a:pt x="76" y="52"/>
                      <a:pt x="88" y="52"/>
                    </a:cubicBezTo>
                    <a:cubicBezTo>
                      <a:pt x="89" y="52"/>
                      <a:pt x="89" y="52"/>
                      <a:pt x="90" y="52"/>
                    </a:cubicBezTo>
                    <a:cubicBezTo>
                      <a:pt x="91" y="50"/>
                      <a:pt x="92" y="48"/>
                      <a:pt x="93" y="46"/>
                    </a:cubicBezTo>
                    <a:cubicBezTo>
                      <a:pt x="94" y="43"/>
                      <a:pt x="95" y="41"/>
                      <a:pt x="96" y="39"/>
                    </a:cubicBezTo>
                    <a:cubicBezTo>
                      <a:pt x="96" y="39"/>
                      <a:pt x="95" y="38"/>
                      <a:pt x="95" y="38"/>
                    </a:cubicBezTo>
                    <a:cubicBezTo>
                      <a:pt x="87" y="29"/>
                      <a:pt x="68" y="18"/>
                      <a:pt x="52" y="14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PA-任意多边形 28"/>
              <p:cNvSpPr/>
              <p:nvPr/>
            </p:nvSpPr>
            <p:spPr bwMode="auto">
              <a:xfrm>
                <a:off x="29670375" y="-646113"/>
                <a:ext cx="185737" cy="182563"/>
              </a:xfrm>
              <a:custGeom>
                <a:avLst/>
                <a:gdLst>
                  <a:gd name="T0" fmla="*/ 25 w 146"/>
                  <a:gd name="T1" fmla="*/ 97 h 143"/>
                  <a:gd name="T2" fmla="*/ 59 w 146"/>
                  <a:gd name="T3" fmla="*/ 24 h 143"/>
                  <a:gd name="T4" fmla="*/ 132 w 146"/>
                  <a:gd name="T5" fmla="*/ 59 h 143"/>
                  <a:gd name="T6" fmla="*/ 134 w 146"/>
                  <a:gd name="T7" fmla="*/ 66 h 143"/>
                  <a:gd name="T8" fmla="*/ 146 w 146"/>
                  <a:gd name="T9" fmla="*/ 66 h 143"/>
                  <a:gd name="T10" fmla="*/ 143 w 146"/>
                  <a:gd name="T11" fmla="*/ 54 h 143"/>
                  <a:gd name="T12" fmla="*/ 55 w 146"/>
                  <a:gd name="T13" fmla="*/ 13 h 143"/>
                  <a:gd name="T14" fmla="*/ 13 w 146"/>
                  <a:gd name="T15" fmla="*/ 101 h 143"/>
                  <a:gd name="T16" fmla="*/ 54 w 146"/>
                  <a:gd name="T17" fmla="*/ 143 h 143"/>
                  <a:gd name="T18" fmla="*/ 57 w 146"/>
                  <a:gd name="T19" fmla="*/ 131 h 143"/>
                  <a:gd name="T20" fmla="*/ 25 w 146"/>
                  <a:gd name="T21" fmla="*/ 9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3">
                    <a:moveTo>
                      <a:pt x="25" y="97"/>
                    </a:moveTo>
                    <a:cubicBezTo>
                      <a:pt x="14" y="68"/>
                      <a:pt x="29" y="35"/>
                      <a:pt x="59" y="24"/>
                    </a:cubicBezTo>
                    <a:cubicBezTo>
                      <a:pt x="88" y="14"/>
                      <a:pt x="121" y="29"/>
                      <a:pt x="132" y="59"/>
                    </a:cubicBezTo>
                    <a:cubicBezTo>
                      <a:pt x="132" y="61"/>
                      <a:pt x="133" y="63"/>
                      <a:pt x="134" y="66"/>
                    </a:cubicBezTo>
                    <a:cubicBezTo>
                      <a:pt x="146" y="66"/>
                      <a:pt x="146" y="66"/>
                      <a:pt x="146" y="66"/>
                    </a:cubicBezTo>
                    <a:cubicBezTo>
                      <a:pt x="145" y="62"/>
                      <a:pt x="144" y="58"/>
                      <a:pt x="143" y="54"/>
                    </a:cubicBezTo>
                    <a:cubicBezTo>
                      <a:pt x="130" y="18"/>
                      <a:pt x="90" y="0"/>
                      <a:pt x="55" y="13"/>
                    </a:cubicBezTo>
                    <a:cubicBezTo>
                      <a:pt x="19" y="26"/>
                      <a:pt x="0" y="65"/>
                      <a:pt x="13" y="101"/>
                    </a:cubicBezTo>
                    <a:cubicBezTo>
                      <a:pt x="20" y="121"/>
                      <a:pt x="36" y="136"/>
                      <a:pt x="54" y="143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42" y="125"/>
                      <a:pt x="30" y="113"/>
                      <a:pt x="25" y="97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9" name="直接连接符 68"/>
            <p:cNvCxnSpPr/>
            <p:nvPr/>
          </p:nvCxnSpPr>
          <p:spPr>
            <a:xfrm>
              <a:off x="2212" y="4717"/>
              <a:ext cx="794" cy="2495"/>
            </a:xfrm>
            <a:prstGeom prst="line">
              <a:avLst/>
            </a:prstGeom>
            <a:ln w="28575">
              <a:solidFill>
                <a:srgbClr val="478D9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3804" y="7514"/>
              <a:ext cx="1110" cy="729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GW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1" name="直接连接符 70"/>
            <p:cNvCxnSpPr>
              <a:stCxn id="70" idx="3"/>
              <a:endCxn id="10" idx="1"/>
            </p:cNvCxnSpPr>
            <p:nvPr/>
          </p:nvCxnSpPr>
          <p:spPr>
            <a:xfrm>
              <a:off x="4914" y="7879"/>
              <a:ext cx="365" cy="6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6745" y="4410"/>
              <a:ext cx="3981" cy="4278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926" y="4692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MME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4" name="直接连接符 73"/>
            <p:cNvCxnSpPr>
              <a:stCxn id="76" idx="1"/>
              <a:endCxn id="73" idx="3"/>
            </p:cNvCxnSpPr>
            <p:nvPr/>
          </p:nvCxnSpPr>
          <p:spPr>
            <a:xfrm flipH="1">
              <a:off x="8287" y="5032"/>
              <a:ext cx="72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矩形 74"/>
            <p:cNvSpPr/>
            <p:nvPr/>
          </p:nvSpPr>
          <p:spPr>
            <a:xfrm>
              <a:off x="8100" y="7561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SAE GW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014" y="4692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HSS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7" name="直接连接符 76"/>
            <p:cNvCxnSpPr>
              <a:stCxn id="75" idx="0"/>
              <a:endCxn id="73" idx="2"/>
            </p:cNvCxnSpPr>
            <p:nvPr/>
          </p:nvCxnSpPr>
          <p:spPr>
            <a:xfrm flipH="1" flipV="1">
              <a:off x="7607" y="5372"/>
              <a:ext cx="1174" cy="2189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75" idx="3"/>
            </p:cNvCxnSpPr>
            <p:nvPr/>
          </p:nvCxnSpPr>
          <p:spPr>
            <a:xfrm flipH="1">
              <a:off x="9461" y="7893"/>
              <a:ext cx="2501" cy="8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120"/>
            <p:cNvSpPr txBox="1">
              <a:spLocks noChangeArrowheads="1"/>
            </p:cNvSpPr>
            <p:nvPr/>
          </p:nvSpPr>
          <p:spPr bwMode="auto">
            <a:xfrm>
              <a:off x="7837" y="4504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S6a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3" name="文本框 120"/>
            <p:cNvSpPr txBox="1">
              <a:spLocks noChangeArrowheads="1"/>
            </p:cNvSpPr>
            <p:nvPr/>
          </p:nvSpPr>
          <p:spPr bwMode="auto">
            <a:xfrm rot="2040000">
              <a:off x="7992" y="6502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S11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14" name="直接连接符 113"/>
            <p:cNvCxnSpPr>
              <a:stCxn id="10" idx="3"/>
              <a:endCxn id="75" idx="1"/>
            </p:cNvCxnSpPr>
            <p:nvPr/>
          </p:nvCxnSpPr>
          <p:spPr>
            <a:xfrm>
              <a:off x="6403" y="7885"/>
              <a:ext cx="1697" cy="16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20"/>
            <p:cNvSpPr txBox="1">
              <a:spLocks noChangeArrowheads="1"/>
            </p:cNvSpPr>
            <p:nvPr/>
          </p:nvSpPr>
          <p:spPr bwMode="auto">
            <a:xfrm>
              <a:off x="9461" y="7450"/>
              <a:ext cx="211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SGi(Gm)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2" name="文本框 120"/>
            <p:cNvSpPr txBox="1">
              <a:spLocks noChangeArrowheads="1"/>
            </p:cNvSpPr>
            <p:nvPr/>
          </p:nvSpPr>
          <p:spPr bwMode="auto">
            <a:xfrm>
              <a:off x="6745" y="8172"/>
              <a:ext cx="878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EPC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9127" y="5851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PCRF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12939" y="2904"/>
              <a:ext cx="1361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SMSC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1" name="直接连接符 130"/>
            <p:cNvCxnSpPr>
              <a:stCxn id="130" idx="2"/>
              <a:endCxn id="13" idx="0"/>
            </p:cNvCxnSpPr>
            <p:nvPr/>
          </p:nvCxnSpPr>
          <p:spPr>
            <a:xfrm>
              <a:off x="13620" y="3698"/>
              <a:ext cx="0" cy="452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9127" y="6533"/>
              <a:ext cx="454" cy="1021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文本框 120"/>
            <p:cNvSpPr txBox="1">
              <a:spLocks noChangeArrowheads="1"/>
            </p:cNvSpPr>
            <p:nvPr/>
          </p:nvSpPr>
          <p:spPr bwMode="auto">
            <a:xfrm>
              <a:off x="8652" y="6749"/>
              <a:ext cx="211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Gx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5842" y="5725"/>
              <a:ext cx="1663" cy="806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PSAP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15500" y="2797"/>
              <a:ext cx="2272" cy="5931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6" name="直接连接符 145"/>
            <p:cNvCxnSpPr>
              <a:stCxn id="139" idx="1"/>
              <a:endCxn id="12" idx="3"/>
            </p:cNvCxnSpPr>
            <p:nvPr/>
          </p:nvCxnSpPr>
          <p:spPr>
            <a:xfrm flipH="1">
              <a:off x="13695" y="6128"/>
              <a:ext cx="2147" cy="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20"/>
            <p:cNvSpPr txBox="1">
              <a:spLocks noChangeArrowheads="1"/>
            </p:cNvSpPr>
            <p:nvPr/>
          </p:nvSpPr>
          <p:spPr bwMode="auto">
            <a:xfrm>
              <a:off x="1294" y="3246"/>
              <a:ext cx="2623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GEO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" name="文本框 120"/>
            <p:cNvSpPr txBox="1">
              <a:spLocks noChangeArrowheads="1"/>
            </p:cNvSpPr>
            <p:nvPr/>
          </p:nvSpPr>
          <p:spPr bwMode="auto">
            <a:xfrm>
              <a:off x="13795" y="8243"/>
              <a:ext cx="1171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VoLTE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7" name="直接连接符 16"/>
            <p:cNvCxnSpPr>
              <a:stCxn id="73" idx="0"/>
              <a:endCxn id="19" idx="1"/>
            </p:cNvCxnSpPr>
            <p:nvPr/>
          </p:nvCxnSpPr>
          <p:spPr>
            <a:xfrm flipV="1">
              <a:off x="7607" y="3315"/>
              <a:ext cx="2106" cy="137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20"/>
            <p:cNvSpPr txBox="1">
              <a:spLocks noChangeArrowheads="1"/>
            </p:cNvSpPr>
            <p:nvPr/>
          </p:nvSpPr>
          <p:spPr bwMode="auto">
            <a:xfrm>
              <a:off x="8126" y="3133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SGs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713" y="2950"/>
              <a:ext cx="1361" cy="73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MSC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  <a:endCxn id="130" idx="1"/>
            </p:cNvCxnSpPr>
            <p:nvPr/>
          </p:nvCxnSpPr>
          <p:spPr>
            <a:xfrm flipV="1">
              <a:off x="11074" y="3301"/>
              <a:ext cx="1865" cy="1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0" idx="0"/>
            </p:cNvCxnSpPr>
            <p:nvPr/>
          </p:nvCxnSpPr>
          <p:spPr>
            <a:xfrm flipV="1">
              <a:off x="5841" y="5400"/>
              <a:ext cx="1491" cy="2135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20"/>
            <p:cNvSpPr txBox="1">
              <a:spLocks noChangeArrowheads="1"/>
            </p:cNvSpPr>
            <p:nvPr/>
          </p:nvSpPr>
          <p:spPr bwMode="auto">
            <a:xfrm>
              <a:off x="5162" y="6158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S1-MME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4" name="文本框 120"/>
            <p:cNvSpPr txBox="1">
              <a:spLocks noChangeArrowheads="1"/>
            </p:cNvSpPr>
            <p:nvPr/>
          </p:nvSpPr>
          <p:spPr bwMode="auto">
            <a:xfrm>
              <a:off x="6492" y="7375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S1-U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842" y="4266"/>
              <a:ext cx="1663" cy="806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LRF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>
              <a:stCxn id="28" idx="1"/>
              <a:endCxn id="12" idx="3"/>
            </p:cNvCxnSpPr>
            <p:nvPr/>
          </p:nvCxnSpPr>
          <p:spPr>
            <a:xfrm flipH="1">
              <a:off x="13695" y="4669"/>
              <a:ext cx="2147" cy="1466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圆角矩形 111"/>
          <p:cNvSpPr/>
          <p:nvPr/>
        </p:nvSpPr>
        <p:spPr>
          <a:xfrm>
            <a:off x="1210310" y="6272530"/>
            <a:ext cx="3148965" cy="40894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Architecture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880" y="1437640"/>
            <a:ext cx="6096000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200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SA2: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Enable the connection with IMS and SIP signaling 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200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SA4: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Low data rate codec, e.g.,1.2kbps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7" name="矩形 86"/>
          <p:cNvSpPr/>
          <p:nvPr/>
        </p:nvSpPr>
        <p:spPr>
          <a:xfrm>
            <a:off x="174625" y="1363980"/>
            <a:ext cx="11578590" cy="5126990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"/>
          <p:cNvSpPr/>
          <p:nvPr/>
        </p:nvSpPr>
        <p:spPr>
          <a:xfrm>
            <a:off x="174625" y="987044"/>
            <a:ext cx="1691005" cy="377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Solutions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625" y="1370965"/>
            <a:ext cx="11510010" cy="753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Support of UP solution for  signaling and data transmission of voice respectively(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4G QCI 5 for SIP, QCI 1 for voice traffic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).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715260" y="1939925"/>
          <a:ext cx="6247765" cy="1814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920"/>
                <a:gridCol w="895985"/>
                <a:gridCol w="835025"/>
                <a:gridCol w="1148080"/>
                <a:gridCol w="1265555"/>
                <a:gridCol w="1473200"/>
              </a:tblGrid>
              <a:tr h="332740">
                <a:tc grid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Table</a:t>
                      </a: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1 </a:t>
                      </a: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Standardized QCI characteristics</a:t>
                      </a: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of VoLTE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36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QCI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Resource Type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Priority Level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Packet Delay Budget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Packet Error Loss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Rate 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Example Services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</a:tr>
              <a:tr h="3244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GBR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100ms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US" altLang="zh-CN" sz="1000" baseline="30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-2</a:t>
                      </a:r>
                      <a:endParaRPr lang="en-US" altLang="zh-CN" sz="1000" baseline="30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Conversational Voice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</a:tr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150ms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10</a:t>
                      </a:r>
                      <a:r>
                        <a:rPr lang="en-US" altLang="zh-CN" sz="1000" baseline="30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-3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Conversational Video (Live Streaming)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</a:tr>
              <a:tr h="3238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Non-GBR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100ms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10</a:t>
                      </a:r>
                      <a:r>
                        <a:rPr lang="en-US" altLang="zh-CN" sz="1000" baseline="30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-6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IMS Signalling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4625" y="3889375"/>
            <a:ext cx="11510010" cy="2136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SPS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voice service, the packet size is fixed and the arrival interval meets certain rules of real-time services (e.g. a typical voice service cycle is 20ms). To address this feature, SPS is introduced in LTE, which transmits new data according to the pre-configured resources on the specified subframe, but in order to reduce the latency, dynamic scheduling is still utilized during retransmission. 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voice over IoT-NTN, SPS could be supported.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7" name="矩形 86"/>
          <p:cNvSpPr/>
          <p:nvPr/>
        </p:nvSpPr>
        <p:spPr>
          <a:xfrm>
            <a:off x="174625" y="1259205"/>
            <a:ext cx="11578590" cy="2874645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"/>
          <p:cNvSpPr/>
          <p:nvPr/>
        </p:nvSpPr>
        <p:spPr>
          <a:xfrm>
            <a:off x="174625" y="882269"/>
            <a:ext cx="1691005" cy="377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625" y="1266190"/>
            <a:ext cx="11510010" cy="1241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lvl="0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ROHC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NB-IoT, to improve bandwidth utilization is important, therefore, to support ROHC for voice packets could be discussed. And the existing ROHC mechanism for VoLTE could be considered.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11630" y="2299335"/>
            <a:ext cx="5237480" cy="1702435"/>
            <a:chOff x="5342" y="3621"/>
            <a:chExt cx="8248" cy="2681"/>
          </a:xfrm>
        </p:grpSpPr>
        <p:graphicFrame>
          <p:nvGraphicFramePr>
            <p:cNvPr id="12" name="对象 11"/>
            <p:cNvGraphicFramePr/>
            <p:nvPr/>
          </p:nvGraphicFramePr>
          <p:xfrm>
            <a:off x="5342" y="3621"/>
            <a:ext cx="8248" cy="26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" imgW="4017645" imgH="1332865" progId="Visio.Drawing.11">
                    <p:embed/>
                  </p:oleObj>
                </mc:Choice>
                <mc:Fallback>
                  <p:oleObj name="" r:id="rId1" imgW="4017645" imgH="1332865" progId="Visio.Drawing.11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42" y="3621"/>
                          <a:ext cx="8248" cy="26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5829" y="5720"/>
              <a:ext cx="400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latin typeface="Arial" panose="020B0604020202020204" pitchFamily="34" charset="0"/>
                  <a:cs typeface="Arial" panose="020B0604020202020204" pitchFamily="34" charset="0"/>
                </a:rPr>
                <a:t>Figure 1. An example ROHC for VoLTE</a:t>
              </a:r>
              <a:endParaRPr lang="en-US" altLang="zh-CN" sz="1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矩形 86"/>
          <p:cNvSpPr/>
          <p:nvPr/>
        </p:nvSpPr>
        <p:spPr>
          <a:xfrm>
            <a:off x="174625" y="4576445"/>
            <a:ext cx="11578590" cy="2102485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4"/>
          <p:cNvSpPr/>
          <p:nvPr/>
        </p:nvSpPr>
        <p:spPr>
          <a:xfrm>
            <a:off x="190500" y="4174109"/>
            <a:ext cx="1691005" cy="377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Objective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625" y="4583430"/>
            <a:ext cx="11578590" cy="1743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RAN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lvl="1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Support of UP solution for  signaling and data transmission of voice respectively(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4G QCI 5 for SIP, QCI 1 for voice traffic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Introduce of SPS in IoT-NTN for voice service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lvl="1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of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RoHC </a:t>
            </a: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Profile0x0001 for PDCP header compression (RTP+UDP+IP for VOLTE packet) </a:t>
            </a:r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810" y="1949450"/>
            <a:ext cx="2577465" cy="1964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15" y="2918778"/>
            <a:ext cx="4603115" cy="1107440"/>
          </a:xfrm>
        </p:spPr>
        <p:txBody>
          <a:bodyPr wrap="square" lIns="0" tIns="0" rIns="0" bIns="0" anchor="t" anchorCtr="0">
            <a:noAutofit/>
          </a:bodyPr>
          <a:lstStyle/>
          <a:p>
            <a:pPr algn="ctr"/>
            <a:r>
              <a:rPr lang="en-US" altLang="zh-CN" sz="8000">
                <a:solidFill>
                  <a:schemeClr val="tx1"/>
                </a:solidFill>
              </a:rPr>
              <a:t>Thanks!</a:t>
            </a:r>
            <a:endParaRPr lang="en-US" altLang="zh-CN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74*149"/>
  <p:tag name="TABLE_ENDDRAG_RECT" val="244*191*474*149"/>
</p:tagLst>
</file>

<file path=ppt/tags/tag2.xml><?xml version="1.0" encoding="utf-8"?>
<p:tagLst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  <p:tag name="COMMONDATA" val="eyJoZGlkIjoiYzA2OTA3ODI2ZTZhNjY1YzVjYzhkNTg0MDk5NGZlMGMifQ==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F"/>
      </a:accent1>
      <a:accent2>
        <a:srgbClr val="8CC121"/>
      </a:accent2>
      <a:accent3>
        <a:srgbClr val="C6C7C6"/>
      </a:accent3>
      <a:accent4>
        <a:srgbClr val="EEEFEE"/>
      </a:accent4>
      <a:accent5>
        <a:srgbClr val="C00000"/>
      </a:accent5>
      <a:accent6>
        <a:srgbClr val="FFFE01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3140</Words>
  <Application>WPS 演示</Application>
  <PresentationFormat>宽屏</PresentationFormat>
  <Paragraphs>179</Paragraphs>
  <Slides>6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等线</vt:lpstr>
      <vt:lpstr>方正黑体简体</vt:lpstr>
      <vt:lpstr>Arial</vt:lpstr>
      <vt:lpstr>黑体</vt:lpstr>
      <vt:lpstr>Arial Unicode MS</vt:lpstr>
      <vt:lpstr>Times New Roman</vt:lpstr>
      <vt:lpstr>MS Mincho</vt:lpstr>
      <vt:lpstr>Calibri Light</vt:lpstr>
      <vt:lpstr>Calibri</vt:lpstr>
      <vt:lpstr>Office Theme</vt:lpstr>
      <vt:lpstr>1_Office Theme</vt:lpstr>
      <vt:lpstr>1_Office 佈景主題</vt:lpstr>
      <vt:lpstr>2_Office Theme</vt:lpstr>
      <vt:lpstr>3_Office Theme</vt:lpstr>
      <vt:lpstr>Visio.Drawing.11</vt:lpstr>
      <vt:lpstr>	Support of GEO satellite voice call </vt:lpstr>
      <vt:lpstr>Voice over IoT-NTN</vt:lpstr>
      <vt:lpstr>Voice over IoT-NTN</vt:lpstr>
      <vt:lpstr>Voice over IoT-NTN</vt:lpstr>
      <vt:lpstr>Voice over IoT-NTN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Yiwei Chen</dc:creator>
  <cp:lastModifiedBy>CMCC</cp:lastModifiedBy>
  <cp:revision>7339</cp:revision>
  <cp:lastPrinted>2024-09-28T04:50:00Z</cp:lastPrinted>
  <dcterms:created xsi:type="dcterms:W3CDTF">2024-09-28T04:50:00Z</dcterms:created>
  <dcterms:modified xsi:type="dcterms:W3CDTF">2024-12-02T07:03:19Z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DFAD18DBDCC1404ABDC2039D09F15379</vt:lpwstr>
  </property>
</Properties>
</file>