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4"/>
  </p:notesMasterIdLst>
  <p:sldIdLst>
    <p:sldId id="260" r:id="rId5"/>
    <p:sldId id="312" r:id="rId6"/>
    <p:sldId id="314" r:id="rId7"/>
    <p:sldId id="322" r:id="rId8"/>
    <p:sldId id="320" r:id="rId9"/>
    <p:sldId id="321" r:id="rId10"/>
    <p:sldId id="319" r:id="rId11"/>
    <p:sldId id="323" r:id="rId12"/>
    <p:sldId id="324" r:id="rId13"/>
  </p:sldIdLst>
  <p:sldSz cx="9144000" cy="6858000" type="screen4x3"/>
  <p:notesSz cx="7102475" cy="10233025"/>
  <p:defaultTextStyle>
    <a:defPPr>
      <a:defRPr lang="fr-FR"/>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42" d="100"/>
          <a:sy n="242" d="100"/>
        </p:scale>
        <p:origin x="3186" y="19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zuki Hidetoshi (鈴木 秀俊)" userId="2d5c9a77-1855-4cfe-886f-35d8c7c5ad06" providerId="ADAL" clId="{2568F318-4C90-480F-B580-CDBFA655EBE7}"/>
    <pc:docChg chg="modSld">
      <pc:chgData name="Suzuki Hidetoshi (鈴木 秀俊)" userId="2d5c9a77-1855-4cfe-886f-35d8c7c5ad06" providerId="ADAL" clId="{2568F318-4C90-480F-B580-CDBFA655EBE7}" dt="2024-11-26T08:32:47.744" v="17" actId="207"/>
      <pc:docMkLst>
        <pc:docMk/>
      </pc:docMkLst>
      <pc:sldChg chg="modSp mod">
        <pc:chgData name="Suzuki Hidetoshi (鈴木 秀俊)" userId="2d5c9a77-1855-4cfe-886f-35d8c7c5ad06" providerId="ADAL" clId="{2568F318-4C90-480F-B580-CDBFA655EBE7}" dt="2024-11-26T08:32:00.679" v="4" actId="207"/>
        <pc:sldMkLst>
          <pc:docMk/>
          <pc:sldMk cId="1114811536" sldId="314"/>
        </pc:sldMkLst>
        <pc:spChg chg="mod">
          <ac:chgData name="Suzuki Hidetoshi (鈴木 秀俊)" userId="2d5c9a77-1855-4cfe-886f-35d8c7c5ad06" providerId="ADAL" clId="{2568F318-4C90-480F-B580-CDBFA655EBE7}" dt="2024-11-26T08:32:00.679" v="4" actId="207"/>
          <ac:spMkLst>
            <pc:docMk/>
            <pc:sldMk cId="1114811536" sldId="314"/>
            <ac:spMk id="3" creationId="{00000000-0000-0000-0000-000000000000}"/>
          </ac:spMkLst>
        </pc:spChg>
      </pc:sldChg>
      <pc:sldChg chg="modSp mod">
        <pc:chgData name="Suzuki Hidetoshi (鈴木 秀俊)" userId="2d5c9a77-1855-4cfe-886f-35d8c7c5ad06" providerId="ADAL" clId="{2568F318-4C90-480F-B580-CDBFA655EBE7}" dt="2024-11-26T08:32:47.744" v="17" actId="207"/>
        <pc:sldMkLst>
          <pc:docMk/>
          <pc:sldMk cId="1992237590" sldId="319"/>
        </pc:sldMkLst>
        <pc:spChg chg="mod">
          <ac:chgData name="Suzuki Hidetoshi (鈴木 秀俊)" userId="2d5c9a77-1855-4cfe-886f-35d8c7c5ad06" providerId="ADAL" clId="{2568F318-4C90-480F-B580-CDBFA655EBE7}" dt="2024-11-26T08:32:47.744" v="17" actId="207"/>
          <ac:spMkLst>
            <pc:docMk/>
            <pc:sldMk cId="1992237590" sldId="319"/>
            <ac:spMk id="3" creationId="{00000000-0000-0000-0000-000000000000}"/>
          </ac:spMkLst>
        </pc:spChg>
      </pc:sldChg>
    </pc:docChg>
  </pc:docChgLst>
  <pc:docChgLst>
    <pc:chgData name="Suzuki Hidetoshi (鈴木 秀俊)" userId="2d5c9a77-1855-4cfe-886f-35d8c7c5ad06" providerId="ADAL" clId="{CD369FA2-530E-4CFC-B6C2-57D44AE06DA6}"/>
    <pc:docChg chg="undo custSel modSld">
      <pc:chgData name="Suzuki Hidetoshi (鈴木 秀俊)" userId="2d5c9a77-1855-4cfe-886f-35d8c7c5ad06" providerId="ADAL" clId="{CD369FA2-530E-4CFC-B6C2-57D44AE06DA6}" dt="2024-11-28T07:17:26.741" v="25" actId="20577"/>
      <pc:docMkLst>
        <pc:docMk/>
      </pc:docMkLst>
      <pc:sldChg chg="modSp mod">
        <pc:chgData name="Suzuki Hidetoshi (鈴木 秀俊)" userId="2d5c9a77-1855-4cfe-886f-35d8c7c5ad06" providerId="ADAL" clId="{CD369FA2-530E-4CFC-B6C2-57D44AE06DA6}" dt="2024-11-28T07:17:26.741" v="25" actId="20577"/>
        <pc:sldMkLst>
          <pc:docMk/>
          <pc:sldMk cId="0" sldId="260"/>
        </pc:sldMkLst>
        <pc:spChg chg="mod">
          <ac:chgData name="Suzuki Hidetoshi (鈴木 秀俊)" userId="2d5c9a77-1855-4cfe-886f-35d8c7c5ad06" providerId="ADAL" clId="{CD369FA2-530E-4CFC-B6C2-57D44AE06DA6}" dt="2024-11-27T05:16:56.138" v="6" actId="20577"/>
          <ac:spMkLst>
            <pc:docMk/>
            <pc:sldMk cId="0" sldId="260"/>
            <ac:spMk id="14337" creationId="{2C4A5974-609A-BF9B-9944-364EEE5FA088}"/>
          </ac:spMkLst>
        </pc:spChg>
        <pc:spChg chg="mod">
          <ac:chgData name="Suzuki Hidetoshi (鈴木 秀俊)" userId="2d5c9a77-1855-4cfe-886f-35d8c7c5ad06" providerId="ADAL" clId="{CD369FA2-530E-4CFC-B6C2-57D44AE06DA6}" dt="2024-11-28T07:17:26.741" v="25" actId="20577"/>
          <ac:spMkLst>
            <pc:docMk/>
            <pc:sldMk cId="0" sldId="260"/>
            <ac:spMk id="14340" creationId="{2A988E21-6B3F-BA61-B325-51A359FB7F8A}"/>
          </ac:spMkLst>
        </pc:spChg>
      </pc:sldChg>
      <pc:sldChg chg="modSp mod">
        <pc:chgData name="Suzuki Hidetoshi (鈴木 秀俊)" userId="2d5c9a77-1855-4cfe-886f-35d8c7c5ad06" providerId="ADAL" clId="{CD369FA2-530E-4CFC-B6C2-57D44AE06DA6}" dt="2024-11-27T12:17:42.077" v="19"/>
        <pc:sldMkLst>
          <pc:docMk/>
          <pc:sldMk cId="1992237590" sldId="319"/>
        </pc:sldMkLst>
        <pc:spChg chg="mod">
          <ac:chgData name="Suzuki Hidetoshi (鈴木 秀俊)" userId="2d5c9a77-1855-4cfe-886f-35d8c7c5ad06" providerId="ADAL" clId="{CD369FA2-530E-4CFC-B6C2-57D44AE06DA6}" dt="2024-11-27T12:17:42.077" v="19"/>
          <ac:spMkLst>
            <pc:docMk/>
            <pc:sldMk cId="1992237590" sldId="319"/>
            <ac:spMk id="3" creationId="{00000000-0000-0000-0000-000000000000}"/>
          </ac:spMkLst>
        </pc:spChg>
      </pc:sldChg>
      <pc:sldChg chg="modSp mod">
        <pc:chgData name="Suzuki Hidetoshi (鈴木 秀俊)" userId="2d5c9a77-1855-4cfe-886f-35d8c7c5ad06" providerId="ADAL" clId="{CD369FA2-530E-4CFC-B6C2-57D44AE06DA6}" dt="2024-11-27T12:16:50.270" v="16" actId="20577"/>
        <pc:sldMkLst>
          <pc:docMk/>
          <pc:sldMk cId="295392181" sldId="322"/>
        </pc:sldMkLst>
        <pc:spChg chg="mod">
          <ac:chgData name="Suzuki Hidetoshi (鈴木 秀俊)" userId="2d5c9a77-1855-4cfe-886f-35d8c7c5ad06" providerId="ADAL" clId="{CD369FA2-530E-4CFC-B6C2-57D44AE06DA6}" dt="2024-11-27T12:16:50.270" v="16" actId="20577"/>
          <ac:spMkLst>
            <pc:docMk/>
            <pc:sldMk cId="295392181" sldId="322"/>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39E6A698-A56E-8172-8CB8-E99D96A0F56C}"/>
              </a:ext>
            </a:extLst>
          </p:cNvPr>
          <p:cNvSpPr>
            <a:spLocks noGrp="1"/>
          </p:cNvSpPr>
          <p:nvPr>
            <p:ph type="hdr" sz="quarter"/>
          </p:nvPr>
        </p:nvSpPr>
        <p:spPr>
          <a:xfrm>
            <a:off x="0" y="0"/>
            <a:ext cx="3078163" cy="511175"/>
          </a:xfrm>
          <a:prstGeom prst="rect">
            <a:avLst/>
          </a:prstGeom>
        </p:spPr>
        <p:txBody>
          <a:bodyPr vert="horz" lIns="99057" tIns="49528" rIns="99057" bIns="49528" rtlCol="0"/>
          <a:lstStyle>
            <a:lvl1pPr algn="l" eaLnBrk="1" fontAlgn="auto" hangingPunct="1">
              <a:spcBef>
                <a:spcPts val="0"/>
              </a:spcBef>
              <a:spcAft>
                <a:spcPts val="0"/>
              </a:spcAft>
              <a:defRPr sz="1300" dirty="0">
                <a:latin typeface="+mn-lt"/>
                <a:cs typeface="+mn-cs"/>
              </a:defRPr>
            </a:lvl1pPr>
          </a:lstStyle>
          <a:p>
            <a:pPr>
              <a:defRPr/>
            </a:pPr>
            <a:endParaRPr lang="fr-FR" dirty="0"/>
          </a:p>
        </p:txBody>
      </p:sp>
      <p:sp>
        <p:nvSpPr>
          <p:cNvPr id="3" name="Espace réservé de la date 2">
            <a:extLst>
              <a:ext uri="{FF2B5EF4-FFF2-40B4-BE49-F238E27FC236}">
                <a16:creationId xmlns:a16="http://schemas.microsoft.com/office/drawing/2014/main" id="{F1CD9A63-21D2-81E9-B829-C50C3868835C}"/>
              </a:ext>
            </a:extLst>
          </p:cNvPr>
          <p:cNvSpPr>
            <a:spLocks noGrp="1"/>
          </p:cNvSpPr>
          <p:nvPr>
            <p:ph type="dt" idx="1"/>
          </p:nvPr>
        </p:nvSpPr>
        <p:spPr>
          <a:xfrm>
            <a:off x="4022725" y="0"/>
            <a:ext cx="3078163" cy="511175"/>
          </a:xfrm>
          <a:prstGeom prst="rect">
            <a:avLst/>
          </a:prstGeom>
        </p:spPr>
        <p:txBody>
          <a:bodyPr vert="horz" lIns="99057" tIns="49528" rIns="99057" bIns="49528" rtlCol="0"/>
          <a:lstStyle>
            <a:lvl1pPr algn="r" eaLnBrk="1" fontAlgn="auto" hangingPunct="1">
              <a:spcBef>
                <a:spcPts val="0"/>
              </a:spcBef>
              <a:spcAft>
                <a:spcPts val="0"/>
              </a:spcAft>
              <a:defRPr sz="1300">
                <a:latin typeface="+mn-lt"/>
                <a:cs typeface="+mn-cs"/>
              </a:defRPr>
            </a:lvl1pPr>
          </a:lstStyle>
          <a:p>
            <a:pPr>
              <a:defRPr/>
            </a:pPr>
            <a:fld id="{B7F617C0-76F3-5441-B0A4-B1B618A71315}" type="datetimeFigureOut">
              <a:rPr lang="fr-FR"/>
              <a:pPr>
                <a:defRPr/>
              </a:pPr>
              <a:t>02/12/2024</a:t>
            </a:fld>
            <a:endParaRPr lang="fr-FR" dirty="0"/>
          </a:p>
        </p:txBody>
      </p:sp>
      <p:sp>
        <p:nvSpPr>
          <p:cNvPr id="4" name="Espace réservé de l'image des diapositives 3">
            <a:extLst>
              <a:ext uri="{FF2B5EF4-FFF2-40B4-BE49-F238E27FC236}">
                <a16:creationId xmlns:a16="http://schemas.microsoft.com/office/drawing/2014/main" id="{7DCC1369-AE40-68AC-446C-91399AC63475}"/>
              </a:ext>
            </a:extLst>
          </p:cNvPr>
          <p:cNvSpPr>
            <a:spLocks noGrp="1" noRot="1" noChangeAspect="1"/>
          </p:cNvSpPr>
          <p:nvPr>
            <p:ph type="sldImg" idx="2"/>
          </p:nvPr>
        </p:nvSpPr>
        <p:spPr>
          <a:xfrm>
            <a:off x="992188" y="766763"/>
            <a:ext cx="5118100" cy="3838575"/>
          </a:xfrm>
          <a:prstGeom prst="rect">
            <a:avLst/>
          </a:prstGeom>
          <a:noFill/>
          <a:ln w="12700">
            <a:solidFill>
              <a:prstClr val="black"/>
            </a:solidFill>
          </a:ln>
        </p:spPr>
        <p:txBody>
          <a:bodyPr vert="horz" lIns="99057" tIns="49528" rIns="99057" bIns="49528" rtlCol="0" anchor="ctr"/>
          <a:lstStyle/>
          <a:p>
            <a:pPr lvl="0"/>
            <a:endParaRPr lang="fr-FR" noProof="0" dirty="0"/>
          </a:p>
        </p:txBody>
      </p:sp>
      <p:sp>
        <p:nvSpPr>
          <p:cNvPr id="5" name="Espace réservé des commentaires 4">
            <a:extLst>
              <a:ext uri="{FF2B5EF4-FFF2-40B4-BE49-F238E27FC236}">
                <a16:creationId xmlns:a16="http://schemas.microsoft.com/office/drawing/2014/main" id="{F6A9018E-CA87-51AE-AFCE-5DDE834EC0B1}"/>
              </a:ext>
            </a:extLst>
          </p:cNvPr>
          <p:cNvSpPr>
            <a:spLocks noGrp="1"/>
          </p:cNvSpPr>
          <p:nvPr>
            <p:ph type="body" sz="quarter" idx="3"/>
          </p:nvPr>
        </p:nvSpPr>
        <p:spPr>
          <a:xfrm>
            <a:off x="709613" y="4860925"/>
            <a:ext cx="5683250" cy="4605338"/>
          </a:xfrm>
          <a:prstGeom prst="rect">
            <a:avLst/>
          </a:prstGeom>
        </p:spPr>
        <p:txBody>
          <a:bodyPr vert="horz" lIns="99057" tIns="49528" rIns="99057" bIns="49528" rtlCol="0"/>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a:extLst>
              <a:ext uri="{FF2B5EF4-FFF2-40B4-BE49-F238E27FC236}">
                <a16:creationId xmlns:a16="http://schemas.microsoft.com/office/drawing/2014/main" id="{E06B41DB-8B5A-CAF2-7457-039CB10BF648}"/>
              </a:ext>
            </a:extLst>
          </p:cNvPr>
          <p:cNvSpPr>
            <a:spLocks noGrp="1"/>
          </p:cNvSpPr>
          <p:nvPr>
            <p:ph type="ftr" sz="quarter" idx="4"/>
          </p:nvPr>
        </p:nvSpPr>
        <p:spPr>
          <a:xfrm>
            <a:off x="0" y="9720263"/>
            <a:ext cx="3078163" cy="511175"/>
          </a:xfrm>
          <a:prstGeom prst="rect">
            <a:avLst/>
          </a:prstGeom>
        </p:spPr>
        <p:txBody>
          <a:bodyPr vert="horz" lIns="99057" tIns="49528" rIns="99057" bIns="49528" rtlCol="0" anchor="b"/>
          <a:lstStyle>
            <a:lvl1pPr algn="l" eaLnBrk="1" fontAlgn="auto" hangingPunct="1">
              <a:spcBef>
                <a:spcPts val="0"/>
              </a:spcBef>
              <a:spcAft>
                <a:spcPts val="0"/>
              </a:spcAft>
              <a:defRPr sz="1300" dirty="0">
                <a:latin typeface="+mn-lt"/>
                <a:cs typeface="+mn-cs"/>
              </a:defRPr>
            </a:lvl1pPr>
          </a:lstStyle>
          <a:p>
            <a:pPr>
              <a:defRPr/>
            </a:pPr>
            <a:endParaRPr lang="fr-FR" dirty="0"/>
          </a:p>
        </p:txBody>
      </p:sp>
      <p:sp>
        <p:nvSpPr>
          <p:cNvPr id="7" name="Espace réservé du numéro de diapositive 6">
            <a:extLst>
              <a:ext uri="{FF2B5EF4-FFF2-40B4-BE49-F238E27FC236}">
                <a16:creationId xmlns:a16="http://schemas.microsoft.com/office/drawing/2014/main" id="{E511CAA0-DEFB-9F33-A237-939E50888B82}"/>
              </a:ext>
            </a:extLst>
          </p:cNvPr>
          <p:cNvSpPr>
            <a:spLocks noGrp="1"/>
          </p:cNvSpPr>
          <p:nvPr>
            <p:ph type="sldNum" sz="quarter" idx="5"/>
          </p:nvPr>
        </p:nvSpPr>
        <p:spPr>
          <a:xfrm>
            <a:off x="4022725" y="9720263"/>
            <a:ext cx="3078163" cy="511175"/>
          </a:xfrm>
          <a:prstGeom prst="rect">
            <a:avLst/>
          </a:prstGeom>
        </p:spPr>
        <p:txBody>
          <a:bodyPr vert="horz" wrap="square" lIns="99057" tIns="49528" rIns="99057" bIns="49528" numCol="1" anchor="b" anchorCtr="0" compatLnSpc="1">
            <a:prstTxWarp prst="textNoShape">
              <a:avLst/>
            </a:prstTxWarp>
          </a:bodyPr>
          <a:lstStyle>
            <a:lvl1pPr algn="r" eaLnBrk="1" hangingPunct="1">
              <a:defRPr sz="1300"/>
            </a:lvl1pPr>
          </a:lstStyle>
          <a:p>
            <a:pPr>
              <a:defRPr/>
            </a:pPr>
            <a:fld id="{3B3F8D76-CF7A-1746-8D66-3270A8BDE507}" type="slidenum">
              <a:rPr lang="fr-FR" altLang="fr-FR"/>
              <a:pPr>
                <a:defRPr/>
              </a:pPr>
              <a:t>‹#›</a:t>
            </a:fld>
            <a:endParaRPr lang="fr-FR" altLang="fr-FR"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a:defRPr/>
            </a:pPr>
            <a:fld id="{3B3F8D76-CF7A-1746-8D66-3270A8BDE507}" type="slidenum">
              <a:rPr lang="fr-FR" altLang="fr-FR" smtClean="0"/>
              <a:pPr>
                <a:defRPr/>
              </a:pPr>
              <a:t>3</a:t>
            </a:fld>
            <a:endParaRPr lang="fr-FR" altLang="fr-FR" dirty="0"/>
          </a:p>
        </p:txBody>
      </p:sp>
    </p:spTree>
    <p:extLst>
      <p:ext uri="{BB962C8B-B14F-4D97-AF65-F5344CB8AC3E}">
        <p14:creationId xmlns:p14="http://schemas.microsoft.com/office/powerpoint/2010/main" val="1409996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a:defRPr/>
            </a:pPr>
            <a:fld id="{3B3F8D76-CF7A-1746-8D66-3270A8BDE507}" type="slidenum">
              <a:rPr lang="fr-FR" altLang="fr-FR" smtClean="0"/>
              <a:pPr>
                <a:defRPr/>
              </a:pPr>
              <a:t>4</a:t>
            </a:fld>
            <a:endParaRPr lang="fr-FR" altLang="fr-FR" dirty="0"/>
          </a:p>
        </p:txBody>
      </p:sp>
    </p:spTree>
    <p:extLst>
      <p:ext uri="{BB962C8B-B14F-4D97-AF65-F5344CB8AC3E}">
        <p14:creationId xmlns:p14="http://schemas.microsoft.com/office/powerpoint/2010/main" val="3469576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a:defRPr/>
            </a:pPr>
            <a:fld id="{3B3F8D76-CF7A-1746-8D66-3270A8BDE507}" type="slidenum">
              <a:rPr lang="fr-FR" altLang="fr-FR" smtClean="0"/>
              <a:pPr>
                <a:defRPr/>
              </a:pPr>
              <a:t>6</a:t>
            </a:fld>
            <a:endParaRPr lang="fr-FR" altLang="fr-FR" dirty="0"/>
          </a:p>
        </p:txBody>
      </p:sp>
    </p:spTree>
    <p:extLst>
      <p:ext uri="{BB962C8B-B14F-4D97-AF65-F5344CB8AC3E}">
        <p14:creationId xmlns:p14="http://schemas.microsoft.com/office/powerpoint/2010/main" val="9485471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2802A6CB-596B-2309-F077-28C5A8301FD1}"/>
              </a:ext>
            </a:extLst>
          </p:cNvPr>
          <p:cNvSpPr>
            <a:spLocks noGrp="1"/>
          </p:cNvSpPr>
          <p:nvPr>
            <p:ph type="dt" sz="half" idx="10"/>
          </p:nvPr>
        </p:nvSpPr>
        <p:spPr/>
        <p:txBody>
          <a:bodyPr/>
          <a:lstStyle>
            <a:lvl1pPr>
              <a:defRPr/>
            </a:lvl1pPr>
          </a:lstStyle>
          <a:p>
            <a:pPr>
              <a:defRPr/>
            </a:pPr>
            <a:fld id="{CB73416A-C23C-CE4C-8620-7C4847623A61}" type="datetime1">
              <a:rPr lang="fr-FR"/>
              <a:pPr>
                <a:defRPr/>
              </a:pPr>
              <a:t>02/12/2024</a:t>
            </a:fld>
            <a:endParaRPr lang="fr-FR" dirty="0"/>
          </a:p>
        </p:txBody>
      </p:sp>
      <p:sp>
        <p:nvSpPr>
          <p:cNvPr id="5" name="Espace réservé du pied de page 4">
            <a:extLst>
              <a:ext uri="{FF2B5EF4-FFF2-40B4-BE49-F238E27FC236}">
                <a16:creationId xmlns:a16="http://schemas.microsoft.com/office/drawing/2014/main" id="{4F812575-8F24-7707-3DDC-F7429FF2CB5E}"/>
              </a:ext>
            </a:extLst>
          </p:cNvPr>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a:extLst>
              <a:ext uri="{FF2B5EF4-FFF2-40B4-BE49-F238E27FC236}">
                <a16:creationId xmlns:a16="http://schemas.microsoft.com/office/drawing/2014/main" id="{50F4067A-E599-6F0A-72DD-0FD4F6ECDF7E}"/>
              </a:ext>
            </a:extLst>
          </p:cNvPr>
          <p:cNvSpPr>
            <a:spLocks noGrp="1"/>
          </p:cNvSpPr>
          <p:nvPr>
            <p:ph type="sldNum" sz="quarter" idx="12"/>
          </p:nvPr>
        </p:nvSpPr>
        <p:spPr/>
        <p:txBody>
          <a:bodyPr/>
          <a:lstStyle>
            <a:lvl1pPr>
              <a:defRPr/>
            </a:lvl1pPr>
          </a:lstStyle>
          <a:p>
            <a:pPr>
              <a:defRPr/>
            </a:pPr>
            <a:fld id="{903550C5-6663-234A-BF89-915CCF35B4B1}" type="slidenum">
              <a:rPr lang="fr-FR" altLang="fr-FR"/>
              <a:pPr>
                <a:defRPr/>
              </a:pPr>
              <a:t>‹#›</a:t>
            </a:fld>
            <a:endParaRPr lang="fr-FR" altLang="fr-FR" dirty="0"/>
          </a:p>
        </p:txBody>
      </p:sp>
    </p:spTree>
    <p:extLst>
      <p:ext uri="{BB962C8B-B14F-4D97-AF65-F5344CB8AC3E}">
        <p14:creationId xmlns:p14="http://schemas.microsoft.com/office/powerpoint/2010/main" val="13148614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129155E-7CCC-FE71-190C-6B03FF3E8C07}"/>
              </a:ext>
            </a:extLst>
          </p:cNvPr>
          <p:cNvSpPr>
            <a:spLocks noGrp="1"/>
          </p:cNvSpPr>
          <p:nvPr>
            <p:ph type="dt" sz="half" idx="10"/>
          </p:nvPr>
        </p:nvSpPr>
        <p:spPr/>
        <p:txBody>
          <a:bodyPr/>
          <a:lstStyle>
            <a:lvl1pPr>
              <a:defRPr/>
            </a:lvl1pPr>
          </a:lstStyle>
          <a:p>
            <a:pPr>
              <a:defRPr/>
            </a:pPr>
            <a:fld id="{D8FD6132-B404-294D-9DC0-313734D244F4}" type="datetime1">
              <a:rPr lang="fr-FR"/>
              <a:pPr>
                <a:defRPr/>
              </a:pPr>
              <a:t>02/12/2024</a:t>
            </a:fld>
            <a:endParaRPr lang="fr-FR" dirty="0"/>
          </a:p>
        </p:txBody>
      </p:sp>
      <p:sp>
        <p:nvSpPr>
          <p:cNvPr id="5" name="Espace réservé du pied de page 4">
            <a:extLst>
              <a:ext uri="{FF2B5EF4-FFF2-40B4-BE49-F238E27FC236}">
                <a16:creationId xmlns:a16="http://schemas.microsoft.com/office/drawing/2014/main" id="{4A0FD649-70AC-A237-2385-7395A54929FF}"/>
              </a:ext>
            </a:extLst>
          </p:cNvPr>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a:extLst>
              <a:ext uri="{FF2B5EF4-FFF2-40B4-BE49-F238E27FC236}">
                <a16:creationId xmlns:a16="http://schemas.microsoft.com/office/drawing/2014/main" id="{C5B4221B-4B48-45B6-1B94-018367C60E46}"/>
              </a:ext>
            </a:extLst>
          </p:cNvPr>
          <p:cNvSpPr>
            <a:spLocks noGrp="1"/>
          </p:cNvSpPr>
          <p:nvPr>
            <p:ph type="sldNum" sz="quarter" idx="12"/>
          </p:nvPr>
        </p:nvSpPr>
        <p:spPr/>
        <p:txBody>
          <a:bodyPr/>
          <a:lstStyle>
            <a:lvl1pPr>
              <a:defRPr/>
            </a:lvl1pPr>
          </a:lstStyle>
          <a:p>
            <a:pPr>
              <a:defRPr/>
            </a:pPr>
            <a:fld id="{ACE02E11-4764-524E-9256-E6080BE18644}" type="slidenum">
              <a:rPr lang="fr-FR" altLang="fr-FR"/>
              <a:pPr>
                <a:defRPr/>
              </a:pPr>
              <a:t>‹#›</a:t>
            </a:fld>
            <a:endParaRPr lang="fr-FR" altLang="fr-FR" dirty="0"/>
          </a:p>
        </p:txBody>
      </p:sp>
    </p:spTree>
    <p:extLst>
      <p:ext uri="{BB962C8B-B14F-4D97-AF65-F5344CB8AC3E}">
        <p14:creationId xmlns:p14="http://schemas.microsoft.com/office/powerpoint/2010/main" val="1663982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F6A193D-0362-68BE-7ADC-E562F706B3F6}"/>
              </a:ext>
            </a:extLst>
          </p:cNvPr>
          <p:cNvSpPr>
            <a:spLocks noGrp="1"/>
          </p:cNvSpPr>
          <p:nvPr>
            <p:ph type="dt" sz="half" idx="10"/>
          </p:nvPr>
        </p:nvSpPr>
        <p:spPr/>
        <p:txBody>
          <a:bodyPr/>
          <a:lstStyle>
            <a:lvl1pPr>
              <a:defRPr/>
            </a:lvl1pPr>
          </a:lstStyle>
          <a:p>
            <a:pPr>
              <a:defRPr/>
            </a:pPr>
            <a:fld id="{6B9125FD-A098-C947-A46C-E4A79F3FF2A7}" type="datetime1">
              <a:rPr lang="fr-FR"/>
              <a:pPr>
                <a:defRPr/>
              </a:pPr>
              <a:t>02/12/2024</a:t>
            </a:fld>
            <a:endParaRPr lang="fr-FR" dirty="0"/>
          </a:p>
        </p:txBody>
      </p:sp>
      <p:sp>
        <p:nvSpPr>
          <p:cNvPr id="5" name="Espace réservé du pied de page 4">
            <a:extLst>
              <a:ext uri="{FF2B5EF4-FFF2-40B4-BE49-F238E27FC236}">
                <a16:creationId xmlns:a16="http://schemas.microsoft.com/office/drawing/2014/main" id="{E0797F8C-6CD0-20FC-2DFF-8BE88A7DEE86}"/>
              </a:ext>
            </a:extLst>
          </p:cNvPr>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a:extLst>
              <a:ext uri="{FF2B5EF4-FFF2-40B4-BE49-F238E27FC236}">
                <a16:creationId xmlns:a16="http://schemas.microsoft.com/office/drawing/2014/main" id="{23389487-DCF4-EB54-683E-55D382C84181}"/>
              </a:ext>
            </a:extLst>
          </p:cNvPr>
          <p:cNvSpPr>
            <a:spLocks noGrp="1"/>
          </p:cNvSpPr>
          <p:nvPr>
            <p:ph type="sldNum" sz="quarter" idx="12"/>
          </p:nvPr>
        </p:nvSpPr>
        <p:spPr/>
        <p:txBody>
          <a:bodyPr/>
          <a:lstStyle>
            <a:lvl1pPr>
              <a:defRPr/>
            </a:lvl1pPr>
          </a:lstStyle>
          <a:p>
            <a:pPr>
              <a:defRPr/>
            </a:pPr>
            <a:fld id="{5F4AF49F-B3A2-D94D-A456-4430309736BC}" type="slidenum">
              <a:rPr lang="fr-FR" altLang="fr-FR"/>
              <a:pPr>
                <a:defRPr/>
              </a:pPr>
              <a:t>‹#›</a:t>
            </a:fld>
            <a:endParaRPr lang="fr-FR" altLang="fr-FR" dirty="0"/>
          </a:p>
        </p:txBody>
      </p:sp>
    </p:spTree>
    <p:extLst>
      <p:ext uri="{BB962C8B-B14F-4D97-AF65-F5344CB8AC3E}">
        <p14:creationId xmlns:p14="http://schemas.microsoft.com/office/powerpoint/2010/main" val="3243692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55A6044-6D66-1A1E-4707-552FDA64854A}"/>
              </a:ext>
            </a:extLst>
          </p:cNvPr>
          <p:cNvSpPr>
            <a:spLocks noGrp="1"/>
          </p:cNvSpPr>
          <p:nvPr>
            <p:ph type="dt" sz="half" idx="10"/>
          </p:nvPr>
        </p:nvSpPr>
        <p:spPr/>
        <p:txBody>
          <a:bodyPr/>
          <a:lstStyle>
            <a:lvl1pPr>
              <a:defRPr/>
            </a:lvl1pPr>
          </a:lstStyle>
          <a:p>
            <a:pPr>
              <a:defRPr/>
            </a:pPr>
            <a:fld id="{4069395C-C97E-934E-9992-6871BB3D1A02}" type="datetime1">
              <a:rPr lang="fr-FR"/>
              <a:pPr>
                <a:defRPr/>
              </a:pPr>
              <a:t>02/12/2024</a:t>
            </a:fld>
            <a:endParaRPr lang="fr-FR" dirty="0"/>
          </a:p>
        </p:txBody>
      </p:sp>
      <p:sp>
        <p:nvSpPr>
          <p:cNvPr id="5" name="Espace réservé du pied de page 4">
            <a:extLst>
              <a:ext uri="{FF2B5EF4-FFF2-40B4-BE49-F238E27FC236}">
                <a16:creationId xmlns:a16="http://schemas.microsoft.com/office/drawing/2014/main" id="{F7967839-C097-AE13-4510-B08761AF4E4B}"/>
              </a:ext>
            </a:extLst>
          </p:cNvPr>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a:extLst>
              <a:ext uri="{FF2B5EF4-FFF2-40B4-BE49-F238E27FC236}">
                <a16:creationId xmlns:a16="http://schemas.microsoft.com/office/drawing/2014/main" id="{91EA75B7-92E6-8B4F-5834-7FC0D33AD6DB}"/>
              </a:ext>
            </a:extLst>
          </p:cNvPr>
          <p:cNvSpPr>
            <a:spLocks noGrp="1"/>
          </p:cNvSpPr>
          <p:nvPr>
            <p:ph type="sldNum" sz="quarter" idx="12"/>
          </p:nvPr>
        </p:nvSpPr>
        <p:spPr/>
        <p:txBody>
          <a:bodyPr/>
          <a:lstStyle>
            <a:lvl1pPr>
              <a:defRPr/>
            </a:lvl1pPr>
          </a:lstStyle>
          <a:p>
            <a:pPr>
              <a:defRPr/>
            </a:pPr>
            <a:fld id="{CB9FBD30-47A7-8442-ABE7-651D23CAB065}" type="slidenum">
              <a:rPr lang="fr-FR" altLang="fr-FR"/>
              <a:pPr>
                <a:defRPr/>
              </a:pPr>
              <a:t>‹#›</a:t>
            </a:fld>
            <a:endParaRPr lang="fr-FR" altLang="fr-FR" dirty="0"/>
          </a:p>
        </p:txBody>
      </p:sp>
    </p:spTree>
    <p:extLst>
      <p:ext uri="{BB962C8B-B14F-4D97-AF65-F5344CB8AC3E}">
        <p14:creationId xmlns:p14="http://schemas.microsoft.com/office/powerpoint/2010/main" val="36386612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a:extLst>
              <a:ext uri="{FF2B5EF4-FFF2-40B4-BE49-F238E27FC236}">
                <a16:creationId xmlns:a16="http://schemas.microsoft.com/office/drawing/2014/main" id="{CEADB9C2-92CB-557E-A1C4-860041B85090}"/>
              </a:ext>
            </a:extLst>
          </p:cNvPr>
          <p:cNvSpPr>
            <a:spLocks noGrp="1"/>
          </p:cNvSpPr>
          <p:nvPr>
            <p:ph type="dt" sz="half" idx="10"/>
          </p:nvPr>
        </p:nvSpPr>
        <p:spPr/>
        <p:txBody>
          <a:bodyPr/>
          <a:lstStyle>
            <a:lvl1pPr>
              <a:defRPr/>
            </a:lvl1pPr>
          </a:lstStyle>
          <a:p>
            <a:pPr>
              <a:defRPr/>
            </a:pPr>
            <a:fld id="{D035F803-4FC1-8344-9FAB-05C336D3BB93}" type="datetime1">
              <a:rPr lang="fr-FR"/>
              <a:pPr>
                <a:defRPr/>
              </a:pPr>
              <a:t>02/12/2024</a:t>
            </a:fld>
            <a:endParaRPr lang="fr-FR" dirty="0"/>
          </a:p>
        </p:txBody>
      </p:sp>
      <p:sp>
        <p:nvSpPr>
          <p:cNvPr id="5" name="Espace réservé du pied de page 4">
            <a:extLst>
              <a:ext uri="{FF2B5EF4-FFF2-40B4-BE49-F238E27FC236}">
                <a16:creationId xmlns:a16="http://schemas.microsoft.com/office/drawing/2014/main" id="{25F19E3C-84D0-A157-7813-8C52B437BD09}"/>
              </a:ext>
            </a:extLst>
          </p:cNvPr>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a:extLst>
              <a:ext uri="{FF2B5EF4-FFF2-40B4-BE49-F238E27FC236}">
                <a16:creationId xmlns:a16="http://schemas.microsoft.com/office/drawing/2014/main" id="{8E33ABBD-7408-5E85-7380-57AFAABA1087}"/>
              </a:ext>
            </a:extLst>
          </p:cNvPr>
          <p:cNvSpPr>
            <a:spLocks noGrp="1"/>
          </p:cNvSpPr>
          <p:nvPr>
            <p:ph type="sldNum" sz="quarter" idx="12"/>
          </p:nvPr>
        </p:nvSpPr>
        <p:spPr/>
        <p:txBody>
          <a:bodyPr/>
          <a:lstStyle>
            <a:lvl1pPr>
              <a:defRPr/>
            </a:lvl1pPr>
          </a:lstStyle>
          <a:p>
            <a:pPr>
              <a:defRPr/>
            </a:pPr>
            <a:fld id="{6748FA4C-6233-9E4F-998C-3C9541A52BB0}" type="slidenum">
              <a:rPr lang="fr-FR" altLang="fr-FR"/>
              <a:pPr>
                <a:defRPr/>
              </a:pPr>
              <a:t>‹#›</a:t>
            </a:fld>
            <a:endParaRPr lang="fr-FR" altLang="fr-FR" dirty="0"/>
          </a:p>
        </p:txBody>
      </p:sp>
    </p:spTree>
    <p:extLst>
      <p:ext uri="{BB962C8B-B14F-4D97-AF65-F5344CB8AC3E}">
        <p14:creationId xmlns:p14="http://schemas.microsoft.com/office/powerpoint/2010/main" val="3387417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a:extLst>
              <a:ext uri="{FF2B5EF4-FFF2-40B4-BE49-F238E27FC236}">
                <a16:creationId xmlns:a16="http://schemas.microsoft.com/office/drawing/2014/main" id="{D89D183F-7518-6F73-1919-AB9171D4D7D8}"/>
              </a:ext>
            </a:extLst>
          </p:cNvPr>
          <p:cNvSpPr>
            <a:spLocks noGrp="1"/>
          </p:cNvSpPr>
          <p:nvPr>
            <p:ph type="dt" sz="half" idx="10"/>
          </p:nvPr>
        </p:nvSpPr>
        <p:spPr/>
        <p:txBody>
          <a:bodyPr/>
          <a:lstStyle>
            <a:lvl1pPr>
              <a:defRPr/>
            </a:lvl1pPr>
          </a:lstStyle>
          <a:p>
            <a:pPr>
              <a:defRPr/>
            </a:pPr>
            <a:fld id="{991E676D-8F9A-1C43-BE4A-3082FB4B8349}" type="datetime1">
              <a:rPr lang="fr-FR"/>
              <a:pPr>
                <a:defRPr/>
              </a:pPr>
              <a:t>02/12/2024</a:t>
            </a:fld>
            <a:endParaRPr lang="fr-FR" dirty="0"/>
          </a:p>
        </p:txBody>
      </p:sp>
      <p:sp>
        <p:nvSpPr>
          <p:cNvPr id="6" name="Espace réservé du pied de page 4">
            <a:extLst>
              <a:ext uri="{FF2B5EF4-FFF2-40B4-BE49-F238E27FC236}">
                <a16:creationId xmlns:a16="http://schemas.microsoft.com/office/drawing/2014/main" id="{7876F8E9-1884-11B2-BD7A-1A98C692DCC1}"/>
              </a:ext>
            </a:extLst>
          </p:cNvPr>
          <p:cNvSpPr>
            <a:spLocks noGrp="1"/>
          </p:cNvSpPr>
          <p:nvPr>
            <p:ph type="ftr" sz="quarter" idx="11"/>
          </p:nvPr>
        </p:nvSpPr>
        <p:spPr/>
        <p:txBody>
          <a:bodyPr/>
          <a:lstStyle>
            <a:lvl1pPr>
              <a:defRPr/>
            </a:lvl1pPr>
          </a:lstStyle>
          <a:p>
            <a:pPr>
              <a:defRPr/>
            </a:pPr>
            <a:endParaRPr lang="fr-FR" dirty="0"/>
          </a:p>
        </p:txBody>
      </p:sp>
      <p:sp>
        <p:nvSpPr>
          <p:cNvPr id="7" name="Espace réservé du numéro de diapositive 5">
            <a:extLst>
              <a:ext uri="{FF2B5EF4-FFF2-40B4-BE49-F238E27FC236}">
                <a16:creationId xmlns:a16="http://schemas.microsoft.com/office/drawing/2014/main" id="{4432FDF9-DA0A-34DC-1E86-EB1D9F670179}"/>
              </a:ext>
            </a:extLst>
          </p:cNvPr>
          <p:cNvSpPr>
            <a:spLocks noGrp="1"/>
          </p:cNvSpPr>
          <p:nvPr>
            <p:ph type="sldNum" sz="quarter" idx="12"/>
          </p:nvPr>
        </p:nvSpPr>
        <p:spPr/>
        <p:txBody>
          <a:bodyPr/>
          <a:lstStyle>
            <a:lvl1pPr>
              <a:defRPr/>
            </a:lvl1pPr>
          </a:lstStyle>
          <a:p>
            <a:pPr>
              <a:defRPr/>
            </a:pPr>
            <a:fld id="{586794E4-CCEA-454A-9491-F3AB9E78A4F2}" type="slidenum">
              <a:rPr lang="fr-FR" altLang="fr-FR"/>
              <a:pPr>
                <a:defRPr/>
              </a:pPr>
              <a:t>‹#›</a:t>
            </a:fld>
            <a:endParaRPr lang="fr-FR" altLang="fr-FR" dirty="0"/>
          </a:p>
        </p:txBody>
      </p:sp>
    </p:spTree>
    <p:extLst>
      <p:ext uri="{BB962C8B-B14F-4D97-AF65-F5344CB8AC3E}">
        <p14:creationId xmlns:p14="http://schemas.microsoft.com/office/powerpoint/2010/main" val="4073076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a:extLst>
              <a:ext uri="{FF2B5EF4-FFF2-40B4-BE49-F238E27FC236}">
                <a16:creationId xmlns:a16="http://schemas.microsoft.com/office/drawing/2014/main" id="{9F83C89D-2721-8B28-BD0A-2CDF17700AC8}"/>
              </a:ext>
            </a:extLst>
          </p:cNvPr>
          <p:cNvSpPr>
            <a:spLocks noGrp="1"/>
          </p:cNvSpPr>
          <p:nvPr>
            <p:ph type="dt" sz="half" idx="10"/>
          </p:nvPr>
        </p:nvSpPr>
        <p:spPr/>
        <p:txBody>
          <a:bodyPr/>
          <a:lstStyle>
            <a:lvl1pPr>
              <a:defRPr/>
            </a:lvl1pPr>
          </a:lstStyle>
          <a:p>
            <a:pPr>
              <a:defRPr/>
            </a:pPr>
            <a:fld id="{E2C2CBB6-683A-384C-B036-71F355CCBCEC}" type="datetime1">
              <a:rPr lang="fr-FR"/>
              <a:pPr>
                <a:defRPr/>
              </a:pPr>
              <a:t>02/12/2024</a:t>
            </a:fld>
            <a:endParaRPr lang="fr-FR" dirty="0"/>
          </a:p>
        </p:txBody>
      </p:sp>
      <p:sp>
        <p:nvSpPr>
          <p:cNvPr id="8" name="Espace réservé du pied de page 4">
            <a:extLst>
              <a:ext uri="{FF2B5EF4-FFF2-40B4-BE49-F238E27FC236}">
                <a16:creationId xmlns:a16="http://schemas.microsoft.com/office/drawing/2014/main" id="{426FCB66-3456-3294-9C58-FBEED872860C}"/>
              </a:ext>
            </a:extLst>
          </p:cNvPr>
          <p:cNvSpPr>
            <a:spLocks noGrp="1"/>
          </p:cNvSpPr>
          <p:nvPr>
            <p:ph type="ftr" sz="quarter" idx="11"/>
          </p:nvPr>
        </p:nvSpPr>
        <p:spPr/>
        <p:txBody>
          <a:bodyPr/>
          <a:lstStyle>
            <a:lvl1pPr>
              <a:defRPr/>
            </a:lvl1pPr>
          </a:lstStyle>
          <a:p>
            <a:pPr>
              <a:defRPr/>
            </a:pPr>
            <a:endParaRPr lang="fr-FR" dirty="0"/>
          </a:p>
        </p:txBody>
      </p:sp>
      <p:sp>
        <p:nvSpPr>
          <p:cNvPr id="9" name="Espace réservé du numéro de diapositive 5">
            <a:extLst>
              <a:ext uri="{FF2B5EF4-FFF2-40B4-BE49-F238E27FC236}">
                <a16:creationId xmlns:a16="http://schemas.microsoft.com/office/drawing/2014/main" id="{D5990E02-B9D5-22A2-5577-1624782A9D03}"/>
              </a:ext>
            </a:extLst>
          </p:cNvPr>
          <p:cNvSpPr>
            <a:spLocks noGrp="1"/>
          </p:cNvSpPr>
          <p:nvPr>
            <p:ph type="sldNum" sz="quarter" idx="12"/>
          </p:nvPr>
        </p:nvSpPr>
        <p:spPr/>
        <p:txBody>
          <a:bodyPr/>
          <a:lstStyle>
            <a:lvl1pPr>
              <a:defRPr/>
            </a:lvl1pPr>
          </a:lstStyle>
          <a:p>
            <a:pPr>
              <a:defRPr/>
            </a:pPr>
            <a:fld id="{299699F0-0208-7742-8661-577F1EFB293C}" type="slidenum">
              <a:rPr lang="fr-FR" altLang="fr-FR"/>
              <a:pPr>
                <a:defRPr/>
              </a:pPr>
              <a:t>‹#›</a:t>
            </a:fld>
            <a:endParaRPr lang="fr-FR" altLang="fr-FR" dirty="0"/>
          </a:p>
        </p:txBody>
      </p:sp>
    </p:spTree>
    <p:extLst>
      <p:ext uri="{BB962C8B-B14F-4D97-AF65-F5344CB8AC3E}">
        <p14:creationId xmlns:p14="http://schemas.microsoft.com/office/powerpoint/2010/main" val="2586671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a:extLst>
              <a:ext uri="{FF2B5EF4-FFF2-40B4-BE49-F238E27FC236}">
                <a16:creationId xmlns:a16="http://schemas.microsoft.com/office/drawing/2014/main" id="{B2391762-FA0B-525E-9B5F-4A48F0040658}"/>
              </a:ext>
            </a:extLst>
          </p:cNvPr>
          <p:cNvSpPr>
            <a:spLocks noGrp="1"/>
          </p:cNvSpPr>
          <p:nvPr>
            <p:ph type="dt" sz="half" idx="10"/>
          </p:nvPr>
        </p:nvSpPr>
        <p:spPr/>
        <p:txBody>
          <a:bodyPr/>
          <a:lstStyle>
            <a:lvl1pPr>
              <a:defRPr/>
            </a:lvl1pPr>
          </a:lstStyle>
          <a:p>
            <a:pPr>
              <a:defRPr/>
            </a:pPr>
            <a:fld id="{2892C940-6099-A247-97B0-B92794928E1A}" type="datetime1">
              <a:rPr lang="fr-FR"/>
              <a:pPr>
                <a:defRPr/>
              </a:pPr>
              <a:t>02/12/2024</a:t>
            </a:fld>
            <a:endParaRPr lang="fr-FR" dirty="0"/>
          </a:p>
        </p:txBody>
      </p:sp>
      <p:sp>
        <p:nvSpPr>
          <p:cNvPr id="4" name="Espace réservé du pied de page 4">
            <a:extLst>
              <a:ext uri="{FF2B5EF4-FFF2-40B4-BE49-F238E27FC236}">
                <a16:creationId xmlns:a16="http://schemas.microsoft.com/office/drawing/2014/main" id="{2EA159E6-2FC0-EC4B-1A7B-FA46659D3FAA}"/>
              </a:ext>
            </a:extLst>
          </p:cNvPr>
          <p:cNvSpPr>
            <a:spLocks noGrp="1"/>
          </p:cNvSpPr>
          <p:nvPr>
            <p:ph type="ftr" sz="quarter" idx="11"/>
          </p:nvPr>
        </p:nvSpPr>
        <p:spPr/>
        <p:txBody>
          <a:bodyPr/>
          <a:lstStyle>
            <a:lvl1pPr>
              <a:defRPr/>
            </a:lvl1pPr>
          </a:lstStyle>
          <a:p>
            <a:pPr>
              <a:defRPr/>
            </a:pPr>
            <a:endParaRPr lang="fr-FR" dirty="0"/>
          </a:p>
        </p:txBody>
      </p:sp>
      <p:sp>
        <p:nvSpPr>
          <p:cNvPr id="5" name="Espace réservé du numéro de diapositive 5">
            <a:extLst>
              <a:ext uri="{FF2B5EF4-FFF2-40B4-BE49-F238E27FC236}">
                <a16:creationId xmlns:a16="http://schemas.microsoft.com/office/drawing/2014/main" id="{FE67CC9F-3D01-6737-FCC8-A7213E607591}"/>
              </a:ext>
            </a:extLst>
          </p:cNvPr>
          <p:cNvSpPr>
            <a:spLocks noGrp="1"/>
          </p:cNvSpPr>
          <p:nvPr>
            <p:ph type="sldNum" sz="quarter" idx="12"/>
          </p:nvPr>
        </p:nvSpPr>
        <p:spPr/>
        <p:txBody>
          <a:bodyPr/>
          <a:lstStyle>
            <a:lvl1pPr>
              <a:defRPr/>
            </a:lvl1pPr>
          </a:lstStyle>
          <a:p>
            <a:pPr>
              <a:defRPr/>
            </a:pPr>
            <a:fld id="{57770AD6-DEA3-6049-B3DC-1322CBE8929E}" type="slidenum">
              <a:rPr lang="fr-FR" altLang="fr-FR"/>
              <a:pPr>
                <a:defRPr/>
              </a:pPr>
              <a:t>‹#›</a:t>
            </a:fld>
            <a:endParaRPr lang="fr-FR" altLang="fr-FR" dirty="0"/>
          </a:p>
        </p:txBody>
      </p:sp>
    </p:spTree>
    <p:extLst>
      <p:ext uri="{BB962C8B-B14F-4D97-AF65-F5344CB8AC3E}">
        <p14:creationId xmlns:p14="http://schemas.microsoft.com/office/powerpoint/2010/main" val="3864411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a:extLst>
              <a:ext uri="{FF2B5EF4-FFF2-40B4-BE49-F238E27FC236}">
                <a16:creationId xmlns:a16="http://schemas.microsoft.com/office/drawing/2014/main" id="{14EBAA0F-E3D5-CEA6-208F-797D677D5E77}"/>
              </a:ext>
            </a:extLst>
          </p:cNvPr>
          <p:cNvSpPr>
            <a:spLocks noGrp="1"/>
          </p:cNvSpPr>
          <p:nvPr>
            <p:ph type="dt" sz="half" idx="10"/>
          </p:nvPr>
        </p:nvSpPr>
        <p:spPr/>
        <p:txBody>
          <a:bodyPr/>
          <a:lstStyle>
            <a:lvl1pPr>
              <a:defRPr/>
            </a:lvl1pPr>
          </a:lstStyle>
          <a:p>
            <a:pPr>
              <a:defRPr/>
            </a:pPr>
            <a:fld id="{4FFFE44A-D609-7847-B7F5-06FBDF73FBFF}" type="datetime1">
              <a:rPr lang="fr-FR"/>
              <a:pPr>
                <a:defRPr/>
              </a:pPr>
              <a:t>02/12/2024</a:t>
            </a:fld>
            <a:endParaRPr lang="fr-FR" dirty="0"/>
          </a:p>
        </p:txBody>
      </p:sp>
      <p:sp>
        <p:nvSpPr>
          <p:cNvPr id="3" name="Espace réservé du pied de page 4">
            <a:extLst>
              <a:ext uri="{FF2B5EF4-FFF2-40B4-BE49-F238E27FC236}">
                <a16:creationId xmlns:a16="http://schemas.microsoft.com/office/drawing/2014/main" id="{5D1943AF-8548-1502-FB6E-6CD837D9EB02}"/>
              </a:ext>
            </a:extLst>
          </p:cNvPr>
          <p:cNvSpPr>
            <a:spLocks noGrp="1"/>
          </p:cNvSpPr>
          <p:nvPr>
            <p:ph type="ftr" sz="quarter" idx="11"/>
          </p:nvPr>
        </p:nvSpPr>
        <p:spPr/>
        <p:txBody>
          <a:bodyPr/>
          <a:lstStyle>
            <a:lvl1pPr>
              <a:defRPr/>
            </a:lvl1pPr>
          </a:lstStyle>
          <a:p>
            <a:pPr>
              <a:defRPr/>
            </a:pPr>
            <a:endParaRPr lang="fr-FR" dirty="0"/>
          </a:p>
        </p:txBody>
      </p:sp>
      <p:sp>
        <p:nvSpPr>
          <p:cNvPr id="4" name="Espace réservé du numéro de diapositive 5">
            <a:extLst>
              <a:ext uri="{FF2B5EF4-FFF2-40B4-BE49-F238E27FC236}">
                <a16:creationId xmlns:a16="http://schemas.microsoft.com/office/drawing/2014/main" id="{583C7C3E-97B9-C27C-458B-1A4362A071B6}"/>
              </a:ext>
            </a:extLst>
          </p:cNvPr>
          <p:cNvSpPr>
            <a:spLocks noGrp="1"/>
          </p:cNvSpPr>
          <p:nvPr>
            <p:ph type="sldNum" sz="quarter" idx="12"/>
          </p:nvPr>
        </p:nvSpPr>
        <p:spPr/>
        <p:txBody>
          <a:bodyPr/>
          <a:lstStyle>
            <a:lvl1pPr>
              <a:defRPr/>
            </a:lvl1pPr>
          </a:lstStyle>
          <a:p>
            <a:pPr>
              <a:defRPr/>
            </a:pPr>
            <a:fld id="{0008C3C3-282D-0046-8EEE-592383F9A500}" type="slidenum">
              <a:rPr lang="fr-FR" altLang="fr-FR"/>
              <a:pPr>
                <a:defRPr/>
              </a:pPr>
              <a:t>‹#›</a:t>
            </a:fld>
            <a:endParaRPr lang="fr-FR" altLang="fr-FR" dirty="0"/>
          </a:p>
        </p:txBody>
      </p:sp>
    </p:spTree>
    <p:extLst>
      <p:ext uri="{BB962C8B-B14F-4D97-AF65-F5344CB8AC3E}">
        <p14:creationId xmlns:p14="http://schemas.microsoft.com/office/powerpoint/2010/main" val="1846863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a:extLst>
              <a:ext uri="{FF2B5EF4-FFF2-40B4-BE49-F238E27FC236}">
                <a16:creationId xmlns:a16="http://schemas.microsoft.com/office/drawing/2014/main" id="{CF6AC0EE-8A08-06FD-AEBB-B4A0F19E15B9}"/>
              </a:ext>
            </a:extLst>
          </p:cNvPr>
          <p:cNvSpPr>
            <a:spLocks noGrp="1"/>
          </p:cNvSpPr>
          <p:nvPr>
            <p:ph type="dt" sz="half" idx="10"/>
          </p:nvPr>
        </p:nvSpPr>
        <p:spPr/>
        <p:txBody>
          <a:bodyPr/>
          <a:lstStyle>
            <a:lvl1pPr>
              <a:defRPr/>
            </a:lvl1pPr>
          </a:lstStyle>
          <a:p>
            <a:pPr>
              <a:defRPr/>
            </a:pPr>
            <a:fld id="{12E2A371-A7B7-D949-ABB2-2F8AA249D5A1}" type="datetime1">
              <a:rPr lang="fr-FR"/>
              <a:pPr>
                <a:defRPr/>
              </a:pPr>
              <a:t>02/12/2024</a:t>
            </a:fld>
            <a:endParaRPr lang="fr-FR" dirty="0"/>
          </a:p>
        </p:txBody>
      </p:sp>
      <p:sp>
        <p:nvSpPr>
          <p:cNvPr id="6" name="Espace réservé du pied de page 4">
            <a:extLst>
              <a:ext uri="{FF2B5EF4-FFF2-40B4-BE49-F238E27FC236}">
                <a16:creationId xmlns:a16="http://schemas.microsoft.com/office/drawing/2014/main" id="{FE881B41-3517-3E72-A6FD-CE2FFF3A42AB}"/>
              </a:ext>
            </a:extLst>
          </p:cNvPr>
          <p:cNvSpPr>
            <a:spLocks noGrp="1"/>
          </p:cNvSpPr>
          <p:nvPr>
            <p:ph type="ftr" sz="quarter" idx="11"/>
          </p:nvPr>
        </p:nvSpPr>
        <p:spPr/>
        <p:txBody>
          <a:bodyPr/>
          <a:lstStyle>
            <a:lvl1pPr>
              <a:defRPr/>
            </a:lvl1pPr>
          </a:lstStyle>
          <a:p>
            <a:pPr>
              <a:defRPr/>
            </a:pPr>
            <a:endParaRPr lang="fr-FR" dirty="0"/>
          </a:p>
        </p:txBody>
      </p:sp>
      <p:sp>
        <p:nvSpPr>
          <p:cNvPr id="7" name="Espace réservé du numéro de diapositive 5">
            <a:extLst>
              <a:ext uri="{FF2B5EF4-FFF2-40B4-BE49-F238E27FC236}">
                <a16:creationId xmlns:a16="http://schemas.microsoft.com/office/drawing/2014/main" id="{9A8903D3-487B-1C7A-E1C8-5406DB68BB1F}"/>
              </a:ext>
            </a:extLst>
          </p:cNvPr>
          <p:cNvSpPr>
            <a:spLocks noGrp="1"/>
          </p:cNvSpPr>
          <p:nvPr>
            <p:ph type="sldNum" sz="quarter" idx="12"/>
          </p:nvPr>
        </p:nvSpPr>
        <p:spPr/>
        <p:txBody>
          <a:bodyPr/>
          <a:lstStyle>
            <a:lvl1pPr>
              <a:defRPr/>
            </a:lvl1pPr>
          </a:lstStyle>
          <a:p>
            <a:pPr>
              <a:defRPr/>
            </a:pPr>
            <a:fld id="{32A5BF28-7A57-5A44-B11C-68E8B818B3FE}" type="slidenum">
              <a:rPr lang="fr-FR" altLang="fr-FR"/>
              <a:pPr>
                <a:defRPr/>
              </a:pPr>
              <a:t>‹#›</a:t>
            </a:fld>
            <a:endParaRPr lang="fr-FR" altLang="fr-FR" dirty="0"/>
          </a:p>
        </p:txBody>
      </p:sp>
    </p:spTree>
    <p:extLst>
      <p:ext uri="{BB962C8B-B14F-4D97-AF65-F5344CB8AC3E}">
        <p14:creationId xmlns:p14="http://schemas.microsoft.com/office/powerpoint/2010/main" val="3929430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a:extLst>
              <a:ext uri="{FF2B5EF4-FFF2-40B4-BE49-F238E27FC236}">
                <a16:creationId xmlns:a16="http://schemas.microsoft.com/office/drawing/2014/main" id="{381C81A6-2280-76E7-25E9-D33F10D864BB}"/>
              </a:ext>
            </a:extLst>
          </p:cNvPr>
          <p:cNvSpPr>
            <a:spLocks noGrp="1"/>
          </p:cNvSpPr>
          <p:nvPr>
            <p:ph type="dt" sz="half" idx="10"/>
          </p:nvPr>
        </p:nvSpPr>
        <p:spPr/>
        <p:txBody>
          <a:bodyPr/>
          <a:lstStyle>
            <a:lvl1pPr>
              <a:defRPr/>
            </a:lvl1pPr>
          </a:lstStyle>
          <a:p>
            <a:pPr>
              <a:defRPr/>
            </a:pPr>
            <a:fld id="{F39F823E-8936-FA4B-9651-C6731BF3F3AD}" type="datetime1">
              <a:rPr lang="fr-FR"/>
              <a:pPr>
                <a:defRPr/>
              </a:pPr>
              <a:t>02/12/2024</a:t>
            </a:fld>
            <a:endParaRPr lang="fr-FR" dirty="0"/>
          </a:p>
        </p:txBody>
      </p:sp>
      <p:sp>
        <p:nvSpPr>
          <p:cNvPr id="6" name="Espace réservé du pied de page 4">
            <a:extLst>
              <a:ext uri="{FF2B5EF4-FFF2-40B4-BE49-F238E27FC236}">
                <a16:creationId xmlns:a16="http://schemas.microsoft.com/office/drawing/2014/main" id="{9540AD35-3752-DE59-9F95-4B3DA43BF14B}"/>
              </a:ext>
            </a:extLst>
          </p:cNvPr>
          <p:cNvSpPr>
            <a:spLocks noGrp="1"/>
          </p:cNvSpPr>
          <p:nvPr>
            <p:ph type="ftr" sz="quarter" idx="11"/>
          </p:nvPr>
        </p:nvSpPr>
        <p:spPr/>
        <p:txBody>
          <a:bodyPr/>
          <a:lstStyle>
            <a:lvl1pPr>
              <a:defRPr/>
            </a:lvl1pPr>
          </a:lstStyle>
          <a:p>
            <a:pPr>
              <a:defRPr/>
            </a:pPr>
            <a:endParaRPr lang="fr-FR" dirty="0"/>
          </a:p>
        </p:txBody>
      </p:sp>
      <p:sp>
        <p:nvSpPr>
          <p:cNvPr id="7" name="Espace réservé du numéro de diapositive 5">
            <a:extLst>
              <a:ext uri="{FF2B5EF4-FFF2-40B4-BE49-F238E27FC236}">
                <a16:creationId xmlns:a16="http://schemas.microsoft.com/office/drawing/2014/main" id="{716625A5-28A4-82B2-10FC-87BDEECF1691}"/>
              </a:ext>
            </a:extLst>
          </p:cNvPr>
          <p:cNvSpPr>
            <a:spLocks noGrp="1"/>
          </p:cNvSpPr>
          <p:nvPr>
            <p:ph type="sldNum" sz="quarter" idx="12"/>
          </p:nvPr>
        </p:nvSpPr>
        <p:spPr/>
        <p:txBody>
          <a:bodyPr/>
          <a:lstStyle>
            <a:lvl1pPr>
              <a:defRPr/>
            </a:lvl1pPr>
          </a:lstStyle>
          <a:p>
            <a:pPr>
              <a:defRPr/>
            </a:pPr>
            <a:fld id="{5CABEC75-615B-8740-84A1-69F9DB38C01B}" type="slidenum">
              <a:rPr lang="fr-FR" altLang="fr-FR"/>
              <a:pPr>
                <a:defRPr/>
              </a:pPr>
              <a:t>‹#›</a:t>
            </a:fld>
            <a:endParaRPr lang="fr-FR" altLang="fr-FR" dirty="0"/>
          </a:p>
        </p:txBody>
      </p:sp>
    </p:spTree>
    <p:extLst>
      <p:ext uri="{BB962C8B-B14F-4D97-AF65-F5344CB8AC3E}">
        <p14:creationId xmlns:p14="http://schemas.microsoft.com/office/powerpoint/2010/main" val="388796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a:extLst>
              <a:ext uri="{FF2B5EF4-FFF2-40B4-BE49-F238E27FC236}">
                <a16:creationId xmlns:a16="http://schemas.microsoft.com/office/drawing/2014/main" id="{81EB9A71-9472-A1B3-A3D6-1C8F2BF7AA73}"/>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Modifiez le style du titre</a:t>
            </a:r>
          </a:p>
        </p:txBody>
      </p:sp>
      <p:sp>
        <p:nvSpPr>
          <p:cNvPr id="1027" name="Espace réservé du texte 2">
            <a:extLst>
              <a:ext uri="{FF2B5EF4-FFF2-40B4-BE49-F238E27FC236}">
                <a16:creationId xmlns:a16="http://schemas.microsoft.com/office/drawing/2014/main" id="{5AC41347-CD28-2DDD-719C-5FB65A3C2391}"/>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a:extLst>
              <a:ext uri="{FF2B5EF4-FFF2-40B4-BE49-F238E27FC236}">
                <a16:creationId xmlns:a16="http://schemas.microsoft.com/office/drawing/2014/main" id="{F408A1AC-C83B-3FBB-11B0-D45B798D15BE}"/>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DF1F6655-C1C1-394D-8579-C4A5AAC52B87}" type="datetime1">
              <a:rPr lang="fr-FR"/>
              <a:pPr>
                <a:defRPr/>
              </a:pPr>
              <a:t>02/12/2024</a:t>
            </a:fld>
            <a:endParaRPr lang="fr-FR" dirty="0"/>
          </a:p>
        </p:txBody>
      </p:sp>
      <p:sp>
        <p:nvSpPr>
          <p:cNvPr id="5" name="Espace réservé du pied de page 4">
            <a:extLst>
              <a:ext uri="{FF2B5EF4-FFF2-40B4-BE49-F238E27FC236}">
                <a16:creationId xmlns:a16="http://schemas.microsoft.com/office/drawing/2014/main" id="{2B3F761D-D0BF-A49F-88D1-8B3B3DC60170}"/>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dirty="0">
                <a:solidFill>
                  <a:schemeClr val="tx1">
                    <a:tint val="75000"/>
                  </a:schemeClr>
                </a:solidFill>
                <a:latin typeface="+mn-lt"/>
                <a:cs typeface="+mn-cs"/>
              </a:defRPr>
            </a:lvl1pPr>
          </a:lstStyle>
          <a:p>
            <a:pPr>
              <a:defRPr/>
            </a:pPr>
            <a:endParaRPr lang="fr-FR" dirty="0"/>
          </a:p>
        </p:txBody>
      </p:sp>
      <p:sp>
        <p:nvSpPr>
          <p:cNvPr id="6" name="Espace réservé du numéro de diapositive 5">
            <a:extLst>
              <a:ext uri="{FF2B5EF4-FFF2-40B4-BE49-F238E27FC236}">
                <a16:creationId xmlns:a16="http://schemas.microsoft.com/office/drawing/2014/main" id="{6F58FEC0-B88B-8262-DC01-44FAF4FD862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8924E9E3-819E-274E-B873-CE43D1F5765B}" type="slidenum">
              <a:rPr lang="fr-FR" altLang="fr-FR"/>
              <a:pPr>
                <a:defRPr/>
              </a:pPr>
              <a:t>‹#›</a:t>
            </a:fld>
            <a:endParaRPr lang="fr-FR" altLang="fr-F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re 1">
            <a:extLst>
              <a:ext uri="{FF2B5EF4-FFF2-40B4-BE49-F238E27FC236}">
                <a16:creationId xmlns:a16="http://schemas.microsoft.com/office/drawing/2014/main" id="{2C4A5974-609A-BF9B-9944-364EEE5FA088}"/>
              </a:ext>
            </a:extLst>
          </p:cNvPr>
          <p:cNvSpPr>
            <a:spLocks noGrp="1"/>
          </p:cNvSpPr>
          <p:nvPr>
            <p:ph type="ctrTitle"/>
          </p:nvPr>
        </p:nvSpPr>
        <p:spPr>
          <a:xfrm>
            <a:off x="305135" y="3273253"/>
            <a:ext cx="8676456" cy="1470025"/>
          </a:xfrm>
        </p:spPr>
        <p:txBody>
          <a:bodyPr/>
          <a:lstStyle/>
          <a:p>
            <a:r>
              <a:rPr lang="en-US" altLang="fr-FR" sz="3200" dirty="0"/>
              <a:t>Scope discussion on Ambient IoT</a:t>
            </a:r>
            <a:endParaRPr lang="fr-FR" altLang="fr-FR" sz="3200" dirty="0"/>
          </a:p>
        </p:txBody>
      </p:sp>
      <p:sp>
        <p:nvSpPr>
          <p:cNvPr id="14338" name="Sous-titre 2">
            <a:extLst>
              <a:ext uri="{FF2B5EF4-FFF2-40B4-BE49-F238E27FC236}">
                <a16:creationId xmlns:a16="http://schemas.microsoft.com/office/drawing/2014/main" id="{40B27312-4114-D2A7-448B-CF0A8BD2617F}"/>
              </a:ext>
            </a:extLst>
          </p:cNvPr>
          <p:cNvSpPr>
            <a:spLocks noGrp="1"/>
          </p:cNvSpPr>
          <p:nvPr>
            <p:ph type="subTitle" idx="1"/>
          </p:nvPr>
        </p:nvSpPr>
        <p:spPr>
          <a:xfrm>
            <a:off x="755576" y="5805264"/>
            <a:ext cx="7775575" cy="648072"/>
          </a:xfrm>
        </p:spPr>
        <p:txBody>
          <a:bodyPr/>
          <a:lstStyle/>
          <a:p>
            <a:pPr algn="l"/>
            <a:r>
              <a:rPr lang="fr-FR" altLang="fr-FR" sz="2000" dirty="0">
                <a:solidFill>
                  <a:schemeClr val="tx1"/>
                </a:solidFill>
              </a:rPr>
              <a:t>Sources: Panasonic</a:t>
            </a:r>
          </a:p>
        </p:txBody>
      </p:sp>
      <p:sp>
        <p:nvSpPr>
          <p:cNvPr id="14339" name="Espace réservé du numéro de diapositive 3">
            <a:extLst>
              <a:ext uri="{FF2B5EF4-FFF2-40B4-BE49-F238E27FC236}">
                <a16:creationId xmlns:a16="http://schemas.microsoft.com/office/drawing/2014/main" id="{564F76EB-26FF-A072-92D6-19DF0B30ACD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43470080-7D2D-E74F-82EE-A45E1DCCE90D}" type="slidenum">
              <a:rPr lang="fr-FR" altLang="fr-FR" sz="1200" smtClean="0">
                <a:solidFill>
                  <a:srgbClr val="898989"/>
                </a:solidFill>
              </a:rPr>
              <a:pPr>
                <a:spcBef>
                  <a:spcPct val="0"/>
                </a:spcBef>
                <a:buFontTx/>
                <a:buNone/>
              </a:pPr>
              <a:t>1</a:t>
            </a:fld>
            <a:endParaRPr lang="fr-FR" altLang="fr-FR" sz="1200" dirty="0">
              <a:solidFill>
                <a:srgbClr val="898989"/>
              </a:solidFill>
            </a:endParaRPr>
          </a:p>
        </p:txBody>
      </p:sp>
      <p:sp>
        <p:nvSpPr>
          <p:cNvPr id="14340" name="ZoneTexte 4">
            <a:extLst>
              <a:ext uri="{FF2B5EF4-FFF2-40B4-BE49-F238E27FC236}">
                <a16:creationId xmlns:a16="http://schemas.microsoft.com/office/drawing/2014/main" id="{2A988E21-6B3F-BA61-B325-51A359FB7F8A}"/>
              </a:ext>
            </a:extLst>
          </p:cNvPr>
          <p:cNvSpPr txBox="1">
            <a:spLocks noChangeArrowheads="1"/>
          </p:cNvSpPr>
          <p:nvPr/>
        </p:nvSpPr>
        <p:spPr bwMode="auto">
          <a:xfrm>
            <a:off x="684213" y="549275"/>
            <a:ext cx="2861681"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fr-FR" sz="1400" dirty="0"/>
              <a:t>3GPP TSG RAN #106</a:t>
            </a:r>
          </a:p>
          <a:p>
            <a:pPr eaLnBrk="1" hangingPunct="1">
              <a:spcBef>
                <a:spcPct val="0"/>
              </a:spcBef>
              <a:buFontTx/>
              <a:buNone/>
            </a:pPr>
            <a:r>
              <a:rPr lang="en-US" altLang="fr-FR" sz="1400" dirty="0"/>
              <a:t>Madrid, Spain, December 9-12, 2024</a:t>
            </a:r>
          </a:p>
          <a:p>
            <a:pPr eaLnBrk="1" hangingPunct="1">
              <a:spcBef>
                <a:spcPct val="0"/>
              </a:spcBef>
              <a:buFontTx/>
              <a:buNone/>
            </a:pPr>
            <a:r>
              <a:rPr lang="en-US" altLang="fr-FR" sz="1400" dirty="0"/>
              <a:t>Agenda:	9.1.1</a:t>
            </a:r>
          </a:p>
          <a:p>
            <a:pPr eaLnBrk="1" hangingPunct="1">
              <a:spcBef>
                <a:spcPct val="0"/>
              </a:spcBef>
              <a:buFontTx/>
              <a:buNone/>
            </a:pPr>
            <a:r>
              <a:rPr lang="en-US" altLang="fr-FR" sz="1400" dirty="0"/>
              <a:t>TDOC:	RP-242515</a:t>
            </a:r>
          </a:p>
          <a:p>
            <a:pPr eaLnBrk="1" hangingPunct="1">
              <a:spcBef>
                <a:spcPct val="0"/>
              </a:spcBef>
              <a:buFontTx/>
              <a:buNone/>
            </a:pPr>
            <a:r>
              <a:rPr lang="en-US" altLang="fr-FR" sz="1400" dirty="0"/>
              <a:t>For:	discussion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Background</a:t>
            </a:r>
          </a:p>
        </p:txBody>
      </p:sp>
      <p:sp>
        <p:nvSpPr>
          <p:cNvPr id="4" name="Espace réservé du numéro de diapositive 3"/>
          <p:cNvSpPr>
            <a:spLocks noGrp="1"/>
          </p:cNvSpPr>
          <p:nvPr>
            <p:ph type="sldNum" sz="quarter" idx="12"/>
          </p:nvPr>
        </p:nvSpPr>
        <p:spPr/>
        <p:txBody>
          <a:bodyPr/>
          <a:lstStyle/>
          <a:p>
            <a:fld id="{CB9FBD30-47A7-8442-ABE7-651D23CAB065}" type="slidenum">
              <a:rPr lang="fr-FR" altLang="fr-FR" smtClean="0"/>
              <a:pPr/>
              <a:t>2</a:t>
            </a:fld>
            <a:endParaRPr lang="fr-FR" altLang="fr-FR" dirty="0"/>
          </a:p>
        </p:txBody>
      </p:sp>
      <p:sp>
        <p:nvSpPr>
          <p:cNvPr id="6" name="Espace réservé du contenu 2">
            <a:extLst>
              <a:ext uri="{FF2B5EF4-FFF2-40B4-BE49-F238E27FC236}">
                <a16:creationId xmlns:a16="http://schemas.microsoft.com/office/drawing/2014/main" id="{ACABA431-52CB-B4E2-40E7-6579252C0F70}"/>
              </a:ext>
            </a:extLst>
          </p:cNvPr>
          <p:cNvSpPr txBox="1">
            <a:spLocks/>
          </p:cNvSpPr>
          <p:nvPr/>
        </p:nvSpPr>
        <p:spPr bwMode="auto">
          <a:xfrm>
            <a:off x="457200" y="1268760"/>
            <a:ext cx="843528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a:t>Related to Ambient IoT, </a:t>
            </a:r>
            <a:r>
              <a:rPr lang="en-US" altLang="ja-JP" sz="2000" dirty="0"/>
              <a:t>RAN#112 concluded following as </a:t>
            </a:r>
            <a:r>
              <a:rPr lang="en-US" sz="2000" dirty="0"/>
              <a:t>Rel-19 Package of RP-232745 i</a:t>
            </a:r>
            <a:r>
              <a:rPr lang="en-US" altLang="ja-JP" sz="2000" dirty="0"/>
              <a:t>n Dec 2023</a:t>
            </a:r>
            <a:r>
              <a:rPr lang="en-US" sz="2000" dirty="0"/>
              <a:t>.</a:t>
            </a:r>
          </a:p>
          <a:p>
            <a:pPr lvl="1"/>
            <a:r>
              <a:rPr lang="en-US" sz="1600" dirty="0"/>
              <a:t>Target 12-month for SI completion, check in Dec’24 for conversion to WI or if necessary, continuation of SI.</a:t>
            </a:r>
            <a:endParaRPr lang="en-US" sz="2000" dirty="0"/>
          </a:p>
          <a:p>
            <a:r>
              <a:rPr lang="en-US" sz="2000" dirty="0"/>
              <a:t>RAN1#119 concluded the text proposal for recommendation for a normative phase but it has the list for inclusion or non-inclusion as following.</a:t>
            </a:r>
            <a:endParaRPr lang="en-US" sz="1600" dirty="0"/>
          </a:p>
          <a:p>
            <a:pPr lvl="1"/>
            <a:r>
              <a:rPr lang="en-US" sz="1600" dirty="0"/>
              <a:t>Device 1 and/or Device 2a (with or without large frequency shift) and/or Device 2b (with RF-ED and/or IF-ED and/or ZIF receiver architecture)</a:t>
            </a:r>
          </a:p>
          <a:p>
            <a:pPr lvl="1"/>
            <a:r>
              <a:rPr lang="en-US" sz="1600" dirty="0"/>
              <a:t>D1T1 and/or D2T2</a:t>
            </a:r>
          </a:p>
          <a:p>
            <a:pPr lvl="2"/>
            <a:r>
              <a:rPr lang="en-US" sz="1200" dirty="0"/>
              <a:t>Scenario A1 and/or A2 and/or B and/or C</a:t>
            </a:r>
          </a:p>
          <a:p>
            <a:pPr lvl="1"/>
            <a:r>
              <a:rPr lang="en-US" sz="1600" dirty="0"/>
              <a:t>Line code(s) Manchester/PIE for R2D, and Manchester / Miller / no line code for D2R</a:t>
            </a:r>
          </a:p>
          <a:p>
            <a:pPr lvl="1"/>
            <a:r>
              <a:rPr lang="en-US" sz="1600" dirty="0"/>
              <a:t>Multiple access by TDMA and/or FDMA and/or CDMA for D2R; FDMA for device 2b (IF-ED/ZIF receiver) in R2D</a:t>
            </a:r>
          </a:p>
          <a:p>
            <a:pPr lvl="1"/>
            <a:r>
              <a:rPr lang="en-US" sz="1600" dirty="0"/>
              <a:t>OOK and/or BPSK and/or MSK modulation for D2R</a:t>
            </a:r>
          </a:p>
          <a:p>
            <a:pPr lvl="1"/>
            <a:r>
              <a:rPr lang="en-US" sz="1600" dirty="0"/>
              <a:t>Carrier-wave waveform 1 and/or 2, and transmission case(s)</a:t>
            </a:r>
          </a:p>
          <a:p>
            <a:pPr lvl="1"/>
            <a:r>
              <a:rPr lang="en-US" sz="1600" dirty="0"/>
              <a:t>Device (un)availability direction 1 and/or 2</a:t>
            </a:r>
          </a:p>
          <a:p>
            <a:pPr lvl="1"/>
            <a:r>
              <a:rPr lang="en-US" sz="1600" dirty="0"/>
              <a:t>Proximity determination solution 1 and/or 2</a:t>
            </a:r>
          </a:p>
          <a:p>
            <a:pPr marL="457200" lvl="1" indent="0">
              <a:buNone/>
            </a:pPr>
            <a:endParaRPr lang="en-US" sz="1600" dirty="0"/>
          </a:p>
          <a:p>
            <a:pPr lvl="1"/>
            <a:endParaRPr lang="en-US" sz="1600" dirty="0"/>
          </a:p>
          <a:p>
            <a:endParaRPr lang="en-US" sz="2000" dirty="0"/>
          </a:p>
          <a:p>
            <a:endParaRPr lang="en-US" sz="2000" dirty="0"/>
          </a:p>
        </p:txBody>
      </p:sp>
    </p:spTree>
    <p:extLst>
      <p:ext uri="{BB962C8B-B14F-4D97-AF65-F5344CB8AC3E}">
        <p14:creationId xmlns:p14="http://schemas.microsoft.com/office/powerpoint/2010/main" val="33362878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Device type</a:t>
            </a:r>
          </a:p>
        </p:txBody>
      </p:sp>
      <p:sp>
        <p:nvSpPr>
          <p:cNvPr id="3" name="Espace réservé du contenu 2"/>
          <p:cNvSpPr>
            <a:spLocks noGrp="1"/>
          </p:cNvSpPr>
          <p:nvPr>
            <p:ph idx="1"/>
          </p:nvPr>
        </p:nvSpPr>
        <p:spPr>
          <a:xfrm>
            <a:off x="457200" y="2057399"/>
            <a:ext cx="8435280" cy="4525963"/>
          </a:xfrm>
        </p:spPr>
        <p:txBody>
          <a:bodyPr/>
          <a:lstStyle/>
          <a:p>
            <a:pPr lvl="0"/>
            <a:r>
              <a:rPr lang="en-US" sz="2000" dirty="0"/>
              <a:t>Study item requested "a harmonized air interface design with minimized differences (where necessary)". There can be different views on how much difference is called as "where necessary".</a:t>
            </a:r>
            <a:endParaRPr lang="en-US" sz="1600" dirty="0"/>
          </a:p>
          <a:p>
            <a:pPr lvl="1"/>
            <a:endParaRPr lang="en-US" sz="1600" dirty="0"/>
          </a:p>
          <a:p>
            <a:pPr lvl="1"/>
            <a:endParaRPr lang="en-US" sz="1600" dirty="0"/>
          </a:p>
          <a:p>
            <a:pPr lvl="0"/>
            <a:endParaRPr lang="en-US" sz="2000" dirty="0"/>
          </a:p>
          <a:p>
            <a:pPr lvl="0"/>
            <a:endParaRPr lang="en-US" sz="2000" dirty="0"/>
          </a:p>
        </p:txBody>
      </p:sp>
      <p:sp>
        <p:nvSpPr>
          <p:cNvPr id="4" name="Espace réservé du numéro de diapositive 3"/>
          <p:cNvSpPr>
            <a:spLocks noGrp="1"/>
          </p:cNvSpPr>
          <p:nvPr>
            <p:ph type="sldNum" sz="quarter" idx="12"/>
          </p:nvPr>
        </p:nvSpPr>
        <p:spPr/>
        <p:txBody>
          <a:bodyPr/>
          <a:lstStyle/>
          <a:p>
            <a:fld id="{CB9FBD30-47A7-8442-ABE7-651D23CAB065}" type="slidenum">
              <a:rPr lang="fr-FR" altLang="fr-FR" smtClean="0"/>
              <a:pPr/>
              <a:t>3</a:t>
            </a:fld>
            <a:endParaRPr lang="fr-FR" altLang="fr-FR" dirty="0"/>
          </a:p>
        </p:txBody>
      </p:sp>
    </p:spTree>
    <p:extLst>
      <p:ext uri="{BB962C8B-B14F-4D97-AF65-F5344CB8AC3E}">
        <p14:creationId xmlns:p14="http://schemas.microsoft.com/office/powerpoint/2010/main" val="11148115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Device type</a:t>
            </a:r>
          </a:p>
        </p:txBody>
      </p:sp>
      <p:sp>
        <p:nvSpPr>
          <p:cNvPr id="3" name="Espace réservé du contenu 2"/>
          <p:cNvSpPr>
            <a:spLocks noGrp="1"/>
          </p:cNvSpPr>
          <p:nvPr>
            <p:ph idx="1"/>
          </p:nvPr>
        </p:nvSpPr>
        <p:spPr>
          <a:xfrm>
            <a:off x="457200" y="1549552"/>
            <a:ext cx="8435280" cy="4245171"/>
          </a:xfrm>
        </p:spPr>
        <p:txBody>
          <a:bodyPr/>
          <a:lstStyle/>
          <a:p>
            <a:pPr lvl="0"/>
            <a:r>
              <a:rPr lang="en-US" sz="2000" dirty="0"/>
              <a:t>We see following character difference between device 1 and device 2b.</a:t>
            </a:r>
          </a:p>
          <a:p>
            <a:pPr lvl="1"/>
            <a:r>
              <a:rPr lang="en-US" sz="1600" dirty="0"/>
              <a:t>Device 1 bit rate is around 1 to 7 kbps order and distance is 10 to 30 m order in D1T1. </a:t>
            </a:r>
          </a:p>
          <a:p>
            <a:pPr lvl="2"/>
            <a:r>
              <a:rPr lang="en-US" sz="1200" dirty="0"/>
              <a:t>The system design can be optimized for simplicity for low cost without so much consideration of inter-reader/device interference. Device availability can be based on the client to the reader via Direction 1. CP handling may be simplified by not retaining subcarrier orthogonality.</a:t>
            </a:r>
          </a:p>
          <a:p>
            <a:pPr lvl="2"/>
            <a:r>
              <a:rPr lang="en-US" altLang="ja-JP" sz="1200" dirty="0"/>
              <a:t>Device 1 reader may be more proper as gNB as it requires no full duplex receiver because of back scattered D2R transmission and small frequency shift. i.e. D1T1 of Device indoors, basestation indoors and BS ↔ Ambient IoT device.</a:t>
            </a:r>
            <a:endParaRPr lang="en-US" sz="1600" dirty="0"/>
          </a:p>
          <a:p>
            <a:pPr lvl="1"/>
            <a:r>
              <a:rPr lang="en-US" altLang="ja-JP" sz="1600" dirty="0"/>
              <a:t>Device 2b bit rate is around 1 to 7 kbps order and distance is 20 to 3000 m order in D2T2. </a:t>
            </a:r>
          </a:p>
          <a:p>
            <a:pPr lvl="2"/>
            <a:r>
              <a:rPr lang="en-US" altLang="ja-JP" sz="1200" dirty="0"/>
              <a:t>The system design needs to take into account inter-reader/device interference for the efficiency. More power consumption means device availability should be more autonomous by Direction 2. CP handling would be required for subcarrier orthogonality.</a:t>
            </a:r>
          </a:p>
          <a:p>
            <a:pPr lvl="2"/>
            <a:r>
              <a:rPr lang="en-US" altLang="ja-JP" sz="1200" dirty="0"/>
              <a:t>Device 2b reception by UE reader is simpler as no full duplex reader by not using back scattered D2R transmission and large frequency shift. i.e. D2T2 of Device indoors, basestation outdoors and BS ↔ intermediate node ↔ Ambient IoT device.</a:t>
            </a:r>
            <a:endParaRPr lang="en-US" sz="1600" dirty="0"/>
          </a:p>
          <a:p>
            <a:pPr lvl="1"/>
            <a:r>
              <a:rPr lang="en-US" sz="1600" dirty="0"/>
              <a:t>Device 2a can be designed close to device 1 or designed to be close to device 2b based on RAN's preference. </a:t>
            </a:r>
          </a:p>
          <a:p>
            <a:pPr lvl="0"/>
            <a:endParaRPr lang="en-US" sz="1600" dirty="0"/>
          </a:p>
          <a:p>
            <a:pPr lvl="1"/>
            <a:endParaRPr lang="en-US" sz="1600" dirty="0"/>
          </a:p>
          <a:p>
            <a:pPr lvl="1"/>
            <a:endParaRPr lang="en-US" sz="1600" dirty="0"/>
          </a:p>
          <a:p>
            <a:pPr lvl="0"/>
            <a:endParaRPr lang="en-US" sz="2000" dirty="0"/>
          </a:p>
          <a:p>
            <a:pPr lvl="0"/>
            <a:endParaRPr lang="en-US" sz="2000" dirty="0"/>
          </a:p>
        </p:txBody>
      </p:sp>
      <p:sp>
        <p:nvSpPr>
          <p:cNvPr id="4" name="Espace réservé du numéro de diapositive 3"/>
          <p:cNvSpPr>
            <a:spLocks noGrp="1"/>
          </p:cNvSpPr>
          <p:nvPr>
            <p:ph type="sldNum" sz="quarter" idx="12"/>
          </p:nvPr>
        </p:nvSpPr>
        <p:spPr/>
        <p:txBody>
          <a:bodyPr/>
          <a:lstStyle/>
          <a:p>
            <a:fld id="{CB9FBD30-47A7-8442-ABE7-651D23CAB065}" type="slidenum">
              <a:rPr lang="fr-FR" altLang="fr-FR" smtClean="0"/>
              <a:pPr/>
              <a:t>4</a:t>
            </a:fld>
            <a:endParaRPr lang="fr-FR" altLang="fr-FR" dirty="0"/>
          </a:p>
        </p:txBody>
      </p:sp>
      <p:sp>
        <p:nvSpPr>
          <p:cNvPr id="5" name="Espace réservé du contenu 2">
            <a:extLst>
              <a:ext uri="{FF2B5EF4-FFF2-40B4-BE49-F238E27FC236}">
                <a16:creationId xmlns:a16="http://schemas.microsoft.com/office/drawing/2014/main" id="{6AB62A15-0112-61B3-8D98-84C33B1C1FBB}"/>
              </a:ext>
            </a:extLst>
          </p:cNvPr>
          <p:cNvSpPr txBox="1">
            <a:spLocks/>
          </p:cNvSpPr>
          <p:nvPr/>
        </p:nvSpPr>
        <p:spPr bwMode="auto">
          <a:xfrm>
            <a:off x="517429" y="6303699"/>
            <a:ext cx="8435280" cy="47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t>Note: The bit rate and distance varies significantly depending on the multiple of conditions like sensitivity, EIRP power, FEC, modulation scheme and evaluation platforms. The numbers described is just our side observation from the link budget evaluation in TR38.769. Different companies may observe values differently. </a:t>
            </a:r>
          </a:p>
        </p:txBody>
      </p:sp>
    </p:spTree>
    <p:extLst>
      <p:ext uri="{BB962C8B-B14F-4D97-AF65-F5344CB8AC3E}">
        <p14:creationId xmlns:p14="http://schemas.microsoft.com/office/powerpoint/2010/main" val="2953921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ja-JP" dirty="0"/>
              <a:t>Device type</a:t>
            </a:r>
            <a:endParaRPr lang="fr-FR" dirty="0"/>
          </a:p>
        </p:txBody>
      </p:sp>
      <p:sp>
        <p:nvSpPr>
          <p:cNvPr id="3" name="Espace réservé du contenu 2"/>
          <p:cNvSpPr>
            <a:spLocks noGrp="1"/>
          </p:cNvSpPr>
          <p:nvPr>
            <p:ph idx="1"/>
          </p:nvPr>
        </p:nvSpPr>
        <p:spPr>
          <a:xfrm>
            <a:off x="457200" y="1511224"/>
            <a:ext cx="8435280" cy="4283499"/>
          </a:xfrm>
        </p:spPr>
        <p:txBody>
          <a:bodyPr/>
          <a:lstStyle/>
          <a:p>
            <a:pPr lvl="0"/>
            <a:r>
              <a:rPr lang="en-US" sz="2000" dirty="0"/>
              <a:t>Multiple access</a:t>
            </a:r>
          </a:p>
          <a:p>
            <a:pPr lvl="1"/>
            <a:r>
              <a:rPr lang="en-US" sz="1600" dirty="0"/>
              <a:t>TDMA is always supported. </a:t>
            </a:r>
          </a:p>
          <a:p>
            <a:pPr lvl="1"/>
            <a:r>
              <a:rPr lang="en-US" sz="1600" dirty="0"/>
              <a:t>Device 1: </a:t>
            </a:r>
            <a:r>
              <a:rPr lang="en-US" altLang="ja-JP" sz="1600" dirty="0"/>
              <a:t>No FDMA for R2D, FDMA for D2R.</a:t>
            </a:r>
            <a:endParaRPr lang="en-US" sz="1600" dirty="0"/>
          </a:p>
          <a:p>
            <a:pPr lvl="1"/>
            <a:r>
              <a:rPr lang="en-US" sz="1600" dirty="0"/>
              <a:t>Device 2b: FDMA for R2D, FDMA and potentially CDMA for D2R.</a:t>
            </a:r>
          </a:p>
          <a:p>
            <a:r>
              <a:rPr lang="en-US" altLang="ja-JP" sz="2000" dirty="0"/>
              <a:t>Carrier-wave waveform: </a:t>
            </a:r>
          </a:p>
          <a:p>
            <a:pPr lvl="1"/>
            <a:r>
              <a:rPr lang="en-US" sz="1600" dirty="0"/>
              <a:t>Device 1 for waveform 1(single tone). Device 2b for waveform 2(two single tone) for energy harvest.</a:t>
            </a:r>
            <a:endParaRPr lang="en-US" sz="2000" dirty="0"/>
          </a:p>
          <a:p>
            <a:r>
              <a:rPr lang="en-US" sz="2000" dirty="0"/>
              <a:t>Proximity determination: </a:t>
            </a:r>
          </a:p>
          <a:p>
            <a:pPr lvl="1"/>
            <a:r>
              <a:rPr lang="en-US" sz="1600" dirty="0"/>
              <a:t>Device 1 for solution 1 (without reader side measurement). Device 2b for solution 2</a:t>
            </a:r>
            <a:r>
              <a:rPr lang="en-US" altLang="ja-JP" sz="1600" dirty="0"/>
              <a:t>(with reader side measurement)</a:t>
            </a:r>
            <a:r>
              <a:rPr lang="en-US" sz="1600" dirty="0"/>
              <a:t>.</a:t>
            </a:r>
          </a:p>
          <a:p>
            <a:pPr lvl="1"/>
            <a:endParaRPr lang="en-US" sz="1600" dirty="0"/>
          </a:p>
          <a:p>
            <a:pPr lvl="1"/>
            <a:endParaRPr lang="en-US" sz="1600" dirty="0"/>
          </a:p>
          <a:p>
            <a:pPr lvl="0"/>
            <a:endParaRPr lang="en-US" sz="2000" dirty="0"/>
          </a:p>
          <a:p>
            <a:pPr lvl="0"/>
            <a:endParaRPr lang="en-US" sz="2000" dirty="0"/>
          </a:p>
        </p:txBody>
      </p:sp>
      <p:sp>
        <p:nvSpPr>
          <p:cNvPr id="4" name="Espace réservé du numéro de diapositive 3"/>
          <p:cNvSpPr>
            <a:spLocks noGrp="1"/>
          </p:cNvSpPr>
          <p:nvPr>
            <p:ph type="sldNum" sz="quarter" idx="12"/>
          </p:nvPr>
        </p:nvSpPr>
        <p:spPr/>
        <p:txBody>
          <a:bodyPr/>
          <a:lstStyle/>
          <a:p>
            <a:fld id="{CB9FBD30-47A7-8442-ABE7-651D23CAB065}" type="slidenum">
              <a:rPr lang="fr-FR" altLang="fr-FR" smtClean="0"/>
              <a:pPr/>
              <a:t>5</a:t>
            </a:fld>
            <a:endParaRPr lang="fr-FR" altLang="fr-FR" dirty="0"/>
          </a:p>
        </p:txBody>
      </p:sp>
    </p:spTree>
    <p:extLst>
      <p:ext uri="{BB962C8B-B14F-4D97-AF65-F5344CB8AC3E}">
        <p14:creationId xmlns:p14="http://schemas.microsoft.com/office/powerpoint/2010/main" val="4152288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Device type</a:t>
            </a:r>
          </a:p>
        </p:txBody>
      </p:sp>
      <p:sp>
        <p:nvSpPr>
          <p:cNvPr id="4" name="Espace réservé du numéro de diapositive 3"/>
          <p:cNvSpPr>
            <a:spLocks noGrp="1"/>
          </p:cNvSpPr>
          <p:nvPr>
            <p:ph type="sldNum" sz="quarter" idx="12"/>
          </p:nvPr>
        </p:nvSpPr>
        <p:spPr/>
        <p:txBody>
          <a:bodyPr/>
          <a:lstStyle/>
          <a:p>
            <a:fld id="{CB9FBD30-47A7-8442-ABE7-651D23CAB065}" type="slidenum">
              <a:rPr lang="fr-FR" altLang="fr-FR" smtClean="0"/>
              <a:pPr/>
              <a:t>6</a:t>
            </a:fld>
            <a:endParaRPr lang="fr-FR" altLang="fr-FR" dirty="0"/>
          </a:p>
        </p:txBody>
      </p:sp>
      <p:graphicFrame>
        <p:nvGraphicFramePr>
          <p:cNvPr id="6" name="表 5">
            <a:extLst>
              <a:ext uri="{FF2B5EF4-FFF2-40B4-BE49-F238E27FC236}">
                <a16:creationId xmlns:a16="http://schemas.microsoft.com/office/drawing/2014/main" id="{C319F52B-A7A1-AEA0-17FB-CC7FF25704CE}"/>
              </a:ext>
            </a:extLst>
          </p:cNvPr>
          <p:cNvGraphicFramePr>
            <a:graphicFrameLocks noGrp="1"/>
          </p:cNvGraphicFramePr>
          <p:nvPr>
            <p:extLst>
              <p:ext uri="{D42A27DB-BD31-4B8C-83A1-F6EECF244321}">
                <p14:modId xmlns:p14="http://schemas.microsoft.com/office/powerpoint/2010/main" val="2572360946"/>
              </p:ext>
            </p:extLst>
          </p:nvPr>
        </p:nvGraphicFramePr>
        <p:xfrm>
          <a:off x="549897" y="1784280"/>
          <a:ext cx="8136903" cy="3835400"/>
        </p:xfrm>
        <a:graphic>
          <a:graphicData uri="http://schemas.openxmlformats.org/drawingml/2006/table">
            <a:tbl>
              <a:tblPr firstRow="1" bandRow="1">
                <a:tableStyleId>{5C22544A-7EE6-4342-B048-85BDC9FD1C3A}</a:tableStyleId>
              </a:tblPr>
              <a:tblGrid>
                <a:gridCol w="2712301">
                  <a:extLst>
                    <a:ext uri="{9D8B030D-6E8A-4147-A177-3AD203B41FA5}">
                      <a16:colId xmlns:a16="http://schemas.microsoft.com/office/drawing/2014/main" val="2258037010"/>
                    </a:ext>
                  </a:extLst>
                </a:gridCol>
                <a:gridCol w="2712301">
                  <a:extLst>
                    <a:ext uri="{9D8B030D-6E8A-4147-A177-3AD203B41FA5}">
                      <a16:colId xmlns:a16="http://schemas.microsoft.com/office/drawing/2014/main" val="2487267059"/>
                    </a:ext>
                  </a:extLst>
                </a:gridCol>
                <a:gridCol w="2712301">
                  <a:extLst>
                    <a:ext uri="{9D8B030D-6E8A-4147-A177-3AD203B41FA5}">
                      <a16:colId xmlns:a16="http://schemas.microsoft.com/office/drawing/2014/main" val="1892802056"/>
                    </a:ext>
                  </a:extLst>
                </a:gridCol>
              </a:tblGrid>
              <a:tr h="370840">
                <a:tc>
                  <a:txBody>
                    <a:bodyPr/>
                    <a:lstStyle/>
                    <a:p>
                      <a:endParaRPr kumimoji="1" lang="ja-JP" altLang="en-US" sz="1600"/>
                    </a:p>
                  </a:txBody>
                  <a:tcPr/>
                </a:tc>
                <a:tc>
                  <a:txBody>
                    <a:bodyPr/>
                    <a:lstStyle/>
                    <a:p>
                      <a:r>
                        <a:rPr kumimoji="1" lang="en-US" altLang="ja-JP" sz="1600" dirty="0"/>
                        <a:t>Device 1</a:t>
                      </a:r>
                      <a:endParaRPr kumimoji="1" lang="ja-JP" altLang="en-US" sz="1600"/>
                    </a:p>
                  </a:txBody>
                  <a:tcPr/>
                </a:tc>
                <a:tc>
                  <a:txBody>
                    <a:bodyPr/>
                    <a:lstStyle/>
                    <a:p>
                      <a:r>
                        <a:rPr kumimoji="1" lang="en-US" altLang="ja-JP" sz="1600" dirty="0"/>
                        <a:t>Device </a:t>
                      </a:r>
                      <a:r>
                        <a:rPr kumimoji="1" lang="en-US" altLang="ja-JP" sz="1600"/>
                        <a:t>2b</a:t>
                      </a:r>
                      <a:endParaRPr kumimoji="1" lang="ja-JP" altLang="en-US" sz="1600"/>
                    </a:p>
                  </a:txBody>
                  <a:tcPr/>
                </a:tc>
                <a:extLst>
                  <a:ext uri="{0D108BD9-81ED-4DB2-BD59-A6C34878D82A}">
                    <a16:rowId xmlns:a16="http://schemas.microsoft.com/office/drawing/2014/main" val="3570642409"/>
                  </a:ext>
                </a:extLst>
              </a:tr>
              <a:tr h="370840">
                <a:tc>
                  <a:txBody>
                    <a:bodyPr/>
                    <a:lstStyle/>
                    <a:p>
                      <a:r>
                        <a:rPr kumimoji="1" lang="en-US" altLang="ja-JP" sz="1600" dirty="0"/>
                        <a:t>Scenario/Topology</a:t>
                      </a:r>
                      <a:endParaRPr kumimoji="1" lang="ja-JP" altLang="en-US" sz="1600"/>
                    </a:p>
                  </a:txBody>
                  <a:tcPr/>
                </a:tc>
                <a:tc>
                  <a:txBody>
                    <a:bodyPr/>
                    <a:lstStyle/>
                    <a:p>
                      <a:r>
                        <a:rPr lang="en-US" altLang="ja-JP" sz="1600"/>
                        <a:t>D1T1</a:t>
                      </a:r>
                      <a:endParaRPr kumimoji="1" lang="ja-JP" altLang="en-US" sz="1600"/>
                    </a:p>
                  </a:txBody>
                  <a:tcPr/>
                </a:tc>
                <a:tc>
                  <a:txBody>
                    <a:bodyPr/>
                    <a:lstStyle/>
                    <a:p>
                      <a:r>
                        <a:rPr lang="en-US" altLang="ja-JP" sz="1600"/>
                        <a:t>D2T2</a:t>
                      </a:r>
                      <a:endParaRPr kumimoji="1" lang="ja-JP" altLang="en-US" sz="1600"/>
                    </a:p>
                  </a:txBody>
                  <a:tcPr/>
                </a:tc>
                <a:extLst>
                  <a:ext uri="{0D108BD9-81ED-4DB2-BD59-A6C34878D82A}">
                    <a16:rowId xmlns:a16="http://schemas.microsoft.com/office/drawing/2014/main" val="3076871564"/>
                  </a:ext>
                </a:extLst>
              </a:tr>
              <a:tr h="370840">
                <a:tc>
                  <a:txBody>
                    <a:bodyPr/>
                    <a:lstStyle/>
                    <a:p>
                      <a:r>
                        <a:rPr lang="en-US" altLang="ja-JP" sz="1600" dirty="0"/>
                        <a:t>Clock/frequency synchronization related design</a:t>
                      </a:r>
                      <a:endParaRPr kumimoji="1" lang="ja-JP" altLang="en-US" sz="1600"/>
                    </a:p>
                  </a:txBody>
                  <a:tcPr/>
                </a:tc>
                <a:tc>
                  <a:txBody>
                    <a:bodyPr/>
                    <a:lstStyle/>
                    <a:p>
                      <a:r>
                        <a:rPr kumimoji="1" lang="en-US" altLang="ja-JP" sz="1600" dirty="0"/>
                        <a:t>Less optimized</a:t>
                      </a:r>
                      <a:endParaRPr kumimoji="1" lang="ja-JP" altLang="en-US" sz="1600"/>
                    </a:p>
                  </a:txBody>
                  <a:tcPr/>
                </a:tc>
                <a:tc>
                  <a:txBody>
                    <a:bodyPr/>
                    <a:lstStyle/>
                    <a:p>
                      <a:r>
                        <a:rPr kumimoji="1" lang="en-US" altLang="ja-JP" sz="1600" dirty="0"/>
                        <a:t>More optimized</a:t>
                      </a:r>
                      <a:endParaRPr kumimoji="1" lang="ja-JP" altLang="en-US" sz="1600"/>
                    </a:p>
                  </a:txBody>
                  <a:tcPr/>
                </a:tc>
                <a:extLst>
                  <a:ext uri="{0D108BD9-81ED-4DB2-BD59-A6C34878D82A}">
                    <a16:rowId xmlns:a16="http://schemas.microsoft.com/office/drawing/2014/main" val="407123005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dirty="0"/>
                        <a:t>Interference handling</a:t>
                      </a:r>
                    </a:p>
                  </a:txBody>
                  <a:tcPr/>
                </a:tc>
                <a:tc>
                  <a:txBody>
                    <a:bodyPr/>
                    <a:lstStyle/>
                    <a:p>
                      <a:r>
                        <a:rPr kumimoji="1" lang="en-US" altLang="ja-JP" sz="1600" dirty="0"/>
                        <a:t>Less optimized</a:t>
                      </a:r>
                      <a:endParaRPr kumimoji="1" lang="ja-JP" altLang="en-US" sz="1600"/>
                    </a:p>
                  </a:txBody>
                  <a:tcPr/>
                </a:tc>
                <a:tc>
                  <a:txBody>
                    <a:bodyPr/>
                    <a:lstStyle/>
                    <a:p>
                      <a:r>
                        <a:rPr kumimoji="1" lang="en-US" altLang="ja-JP" sz="1600" dirty="0"/>
                        <a:t>More optimized</a:t>
                      </a:r>
                      <a:endParaRPr kumimoji="1" lang="ja-JP" altLang="en-US" sz="1600"/>
                    </a:p>
                  </a:txBody>
                  <a:tcPr/>
                </a:tc>
                <a:extLst>
                  <a:ext uri="{0D108BD9-81ED-4DB2-BD59-A6C34878D82A}">
                    <a16:rowId xmlns:a16="http://schemas.microsoft.com/office/drawing/2014/main" val="257978276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dirty="0"/>
                        <a:t>Device availability design</a:t>
                      </a:r>
                    </a:p>
                  </a:txBody>
                  <a:tcPr/>
                </a:tc>
                <a:tc>
                  <a:txBody>
                    <a:bodyPr/>
                    <a:lstStyle/>
                    <a:p>
                      <a:r>
                        <a:rPr kumimoji="1" lang="en-US" altLang="ja-JP" sz="1600" dirty="0"/>
                        <a:t>Client to the reader</a:t>
                      </a:r>
                      <a:endParaRPr kumimoji="1" lang="ja-JP" altLang="en-US" sz="1600"/>
                    </a:p>
                  </a:txBody>
                  <a:tcPr/>
                </a:tc>
                <a:tc>
                  <a:txBody>
                    <a:bodyPr/>
                    <a:lstStyle/>
                    <a:p>
                      <a:r>
                        <a:rPr kumimoji="1" lang="en-US" altLang="ja-JP" sz="1600" dirty="0"/>
                        <a:t>Device autonomous</a:t>
                      </a:r>
                      <a:endParaRPr kumimoji="1" lang="ja-JP" altLang="en-US" sz="1600"/>
                    </a:p>
                  </a:txBody>
                  <a:tcPr/>
                </a:tc>
                <a:extLst>
                  <a:ext uri="{0D108BD9-81ED-4DB2-BD59-A6C34878D82A}">
                    <a16:rowId xmlns:a16="http://schemas.microsoft.com/office/drawing/2014/main" val="20587586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dirty="0"/>
                        <a:t>Multiple access</a:t>
                      </a:r>
                    </a:p>
                  </a:txBody>
                  <a:tcPr/>
                </a:tc>
                <a:tc>
                  <a:txBody>
                    <a:bodyPr/>
                    <a:lstStyle/>
                    <a:p>
                      <a:r>
                        <a:rPr kumimoji="1" lang="en-US" altLang="ja-JP" sz="1600" dirty="0"/>
                        <a:t>TDMA, </a:t>
                      </a:r>
                    </a:p>
                    <a:p>
                      <a:r>
                        <a:rPr kumimoji="1" lang="en-US" altLang="ja-JP" sz="1600" dirty="0"/>
                        <a:t>FDMA only for </a:t>
                      </a:r>
                      <a:r>
                        <a:rPr kumimoji="1" lang="en-US" altLang="ja-JP" sz="1600"/>
                        <a:t>D2R</a:t>
                      </a:r>
                      <a:endParaRPr kumimoji="1" lang="ja-JP" altLang="en-US" sz="1600"/>
                    </a:p>
                  </a:txBody>
                  <a:tcPr/>
                </a:tc>
                <a:tc>
                  <a:txBody>
                    <a:bodyPr/>
                    <a:lstStyle/>
                    <a:p>
                      <a:r>
                        <a:rPr kumimoji="1" lang="en-US" altLang="ja-JP" sz="1600" dirty="0"/>
                        <a:t>TDMA,</a:t>
                      </a:r>
                    </a:p>
                    <a:p>
                      <a:r>
                        <a:rPr kumimoji="1" lang="en-US" altLang="ja-JP" sz="1600" dirty="0"/>
                        <a:t>FDMA for both</a:t>
                      </a:r>
                    </a:p>
                    <a:p>
                      <a:r>
                        <a:rPr kumimoji="1" lang="en-US" altLang="ja-JP" sz="1600" dirty="0"/>
                        <a:t>Potential for CDMA</a:t>
                      </a:r>
                      <a:endParaRPr kumimoji="1" lang="ja-JP" altLang="en-US" sz="1600"/>
                    </a:p>
                  </a:txBody>
                  <a:tcPr/>
                </a:tc>
                <a:extLst>
                  <a:ext uri="{0D108BD9-81ED-4DB2-BD59-A6C34878D82A}">
                    <a16:rowId xmlns:a16="http://schemas.microsoft.com/office/drawing/2014/main" val="341636438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dirty="0"/>
                        <a:t>Carrier-wave waveform</a:t>
                      </a:r>
                    </a:p>
                  </a:txBody>
                  <a:tcPr/>
                </a:tc>
                <a:tc>
                  <a:txBody>
                    <a:bodyPr/>
                    <a:lstStyle/>
                    <a:p>
                      <a:r>
                        <a:rPr lang="en-US" altLang="ja-JP" sz="1600" dirty="0"/>
                        <a:t>Waveform 1(single tone)</a:t>
                      </a:r>
                      <a:endParaRPr kumimoji="1" lang="ja-JP" altLang="en-US" sz="1600"/>
                    </a:p>
                  </a:txBody>
                  <a:tcPr/>
                </a:tc>
                <a:tc>
                  <a:txBody>
                    <a:bodyPr/>
                    <a:lstStyle/>
                    <a:p>
                      <a:r>
                        <a:rPr lang="en-US" altLang="ja-JP" sz="1600" dirty="0"/>
                        <a:t>Waveform 2(two single tone) </a:t>
                      </a:r>
                      <a:endParaRPr kumimoji="1" lang="ja-JP" altLang="en-US" sz="1600"/>
                    </a:p>
                  </a:txBody>
                  <a:tcPr/>
                </a:tc>
                <a:extLst>
                  <a:ext uri="{0D108BD9-81ED-4DB2-BD59-A6C34878D82A}">
                    <a16:rowId xmlns:a16="http://schemas.microsoft.com/office/drawing/2014/main" val="2720617819"/>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dirty="0"/>
                        <a:t>Proximity determination</a:t>
                      </a:r>
                    </a:p>
                  </a:txBody>
                  <a:tcPr/>
                </a:tc>
                <a:tc>
                  <a:txBody>
                    <a:bodyPr/>
                    <a:lstStyle/>
                    <a:p>
                      <a:r>
                        <a:rPr lang="en-US" altLang="ja-JP" sz="1600" dirty="0"/>
                        <a:t>Solution 1 (without reader side measurement). </a:t>
                      </a:r>
                      <a:endParaRPr kumimoji="1" lang="ja-JP" altLang="en-US" sz="1600"/>
                    </a:p>
                  </a:txBody>
                  <a:tcPr/>
                </a:tc>
                <a:tc>
                  <a:txBody>
                    <a:bodyPr/>
                    <a:lstStyle/>
                    <a:p>
                      <a:r>
                        <a:rPr lang="en-US" altLang="ja-JP" sz="1600" dirty="0"/>
                        <a:t>Solution 2(with reader side measurement).</a:t>
                      </a:r>
                      <a:endParaRPr kumimoji="1" lang="ja-JP" altLang="en-US" sz="1600"/>
                    </a:p>
                  </a:txBody>
                  <a:tcPr/>
                </a:tc>
                <a:extLst>
                  <a:ext uri="{0D108BD9-81ED-4DB2-BD59-A6C34878D82A}">
                    <a16:rowId xmlns:a16="http://schemas.microsoft.com/office/drawing/2014/main" val="2525657310"/>
                  </a:ext>
                </a:extLst>
              </a:tr>
            </a:tbl>
          </a:graphicData>
        </a:graphic>
      </p:graphicFrame>
      <p:sp>
        <p:nvSpPr>
          <p:cNvPr id="7" name="Espace réservé du contenu 2">
            <a:extLst>
              <a:ext uri="{FF2B5EF4-FFF2-40B4-BE49-F238E27FC236}">
                <a16:creationId xmlns:a16="http://schemas.microsoft.com/office/drawing/2014/main" id="{27A85212-5985-CDCE-7BE4-B0E827DFCAFF}"/>
              </a:ext>
            </a:extLst>
          </p:cNvPr>
          <p:cNvSpPr>
            <a:spLocks noGrp="1"/>
          </p:cNvSpPr>
          <p:nvPr>
            <p:ph idx="1"/>
          </p:nvPr>
        </p:nvSpPr>
        <p:spPr>
          <a:xfrm>
            <a:off x="179512" y="5808756"/>
            <a:ext cx="8435280" cy="767110"/>
          </a:xfrm>
        </p:spPr>
        <p:txBody>
          <a:bodyPr/>
          <a:lstStyle/>
          <a:p>
            <a:pPr lvl="1"/>
            <a:r>
              <a:rPr lang="en-US" sz="1600" dirty="0"/>
              <a:t>Device 2a can be designed close to device 1 and/or designed to be close to device 2b based on RAN's preference. </a:t>
            </a:r>
          </a:p>
          <a:p>
            <a:pPr lvl="0"/>
            <a:endParaRPr lang="en-US" sz="1600" dirty="0"/>
          </a:p>
          <a:p>
            <a:pPr lvl="1"/>
            <a:endParaRPr lang="en-US" sz="1600" dirty="0"/>
          </a:p>
          <a:p>
            <a:pPr lvl="1"/>
            <a:endParaRPr lang="en-US" sz="1600" dirty="0"/>
          </a:p>
          <a:p>
            <a:pPr lvl="0"/>
            <a:endParaRPr lang="en-US" sz="2000" dirty="0"/>
          </a:p>
          <a:p>
            <a:pPr lvl="0"/>
            <a:endParaRPr lang="en-US" sz="2000" dirty="0"/>
          </a:p>
        </p:txBody>
      </p:sp>
      <p:sp>
        <p:nvSpPr>
          <p:cNvPr id="3" name="Espace réservé du contenu 2">
            <a:extLst>
              <a:ext uri="{FF2B5EF4-FFF2-40B4-BE49-F238E27FC236}">
                <a16:creationId xmlns:a16="http://schemas.microsoft.com/office/drawing/2014/main" id="{7D7300AC-C494-4ECE-24D2-1A5A66DC8F8C}"/>
              </a:ext>
            </a:extLst>
          </p:cNvPr>
          <p:cNvSpPr txBox="1">
            <a:spLocks/>
          </p:cNvSpPr>
          <p:nvPr/>
        </p:nvSpPr>
        <p:spPr bwMode="auto">
          <a:xfrm>
            <a:off x="549897" y="1349094"/>
            <a:ext cx="6382022" cy="370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Previous slides can be summarized as following.</a:t>
            </a:r>
          </a:p>
          <a:p>
            <a:pPr lvl="1"/>
            <a:endParaRPr lang="en-US" sz="1600" dirty="0"/>
          </a:p>
          <a:p>
            <a:pPr lvl="1"/>
            <a:endParaRPr lang="en-US" sz="1600" dirty="0"/>
          </a:p>
          <a:p>
            <a:endParaRPr lang="en-US" sz="2000" dirty="0"/>
          </a:p>
        </p:txBody>
      </p:sp>
    </p:spTree>
    <p:extLst>
      <p:ext uri="{BB962C8B-B14F-4D97-AF65-F5344CB8AC3E}">
        <p14:creationId xmlns:p14="http://schemas.microsoft.com/office/powerpoint/2010/main" val="42056047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Device type</a:t>
            </a:r>
          </a:p>
        </p:txBody>
      </p:sp>
      <p:sp>
        <p:nvSpPr>
          <p:cNvPr id="3" name="Espace réservé du contenu 2"/>
          <p:cNvSpPr>
            <a:spLocks noGrp="1"/>
          </p:cNvSpPr>
          <p:nvPr>
            <p:ph idx="1"/>
          </p:nvPr>
        </p:nvSpPr>
        <p:spPr>
          <a:xfrm>
            <a:off x="457200" y="1268760"/>
            <a:ext cx="8435280" cy="4525963"/>
          </a:xfrm>
        </p:spPr>
        <p:txBody>
          <a:bodyPr/>
          <a:lstStyle/>
          <a:p>
            <a:pPr lvl="0"/>
            <a:r>
              <a:rPr lang="en-US" sz="2000" dirty="0"/>
              <a:t>The basic design of protocol can be harmonized. On the other hand, especially following should be optimized/differently for device 1 and device 2b.</a:t>
            </a:r>
          </a:p>
          <a:p>
            <a:pPr lvl="1"/>
            <a:r>
              <a:rPr lang="en-US" sz="1600" dirty="0"/>
              <a:t>The clock/frequency synchronization related design</a:t>
            </a:r>
          </a:p>
          <a:p>
            <a:pPr lvl="1"/>
            <a:r>
              <a:rPr lang="en-US" sz="1600" dirty="0"/>
              <a:t>Interference handling</a:t>
            </a:r>
          </a:p>
          <a:p>
            <a:pPr lvl="1"/>
            <a:r>
              <a:rPr lang="en-US" sz="1600" dirty="0"/>
              <a:t>Device availability design</a:t>
            </a:r>
          </a:p>
          <a:p>
            <a:pPr lvl="1"/>
            <a:endParaRPr lang="en-US" sz="1600" dirty="0"/>
          </a:p>
          <a:p>
            <a:pPr lvl="0"/>
            <a:endParaRPr lang="en-US" sz="2000" dirty="0"/>
          </a:p>
          <a:p>
            <a:pPr lvl="0"/>
            <a:r>
              <a:rPr lang="en-US" sz="2000" dirty="0"/>
              <a:t>Proposal: If work item is established, such device </a:t>
            </a:r>
            <a:r>
              <a:rPr lang="en-US" altLang="ja-JP" sz="2000" dirty="0"/>
              <a:t>characteristics</a:t>
            </a:r>
            <a:r>
              <a:rPr lang="en-US" sz="2000" dirty="0"/>
              <a:t> difference should be taken into account.</a:t>
            </a:r>
            <a:endParaRPr lang="en-US" sz="1600" dirty="0"/>
          </a:p>
          <a:p>
            <a:pPr lvl="1"/>
            <a:endParaRPr lang="en-US" sz="1600" dirty="0"/>
          </a:p>
          <a:p>
            <a:pPr lvl="1"/>
            <a:endParaRPr lang="en-US" sz="1600" dirty="0"/>
          </a:p>
          <a:p>
            <a:pPr lvl="0"/>
            <a:endParaRPr lang="en-US" sz="2000" dirty="0"/>
          </a:p>
          <a:p>
            <a:pPr lvl="0"/>
            <a:endParaRPr lang="en-US" sz="2000" dirty="0"/>
          </a:p>
        </p:txBody>
      </p:sp>
      <p:sp>
        <p:nvSpPr>
          <p:cNvPr id="4" name="Espace réservé du numéro de diapositive 3"/>
          <p:cNvSpPr>
            <a:spLocks noGrp="1"/>
          </p:cNvSpPr>
          <p:nvPr>
            <p:ph type="sldNum" sz="quarter" idx="12"/>
          </p:nvPr>
        </p:nvSpPr>
        <p:spPr/>
        <p:txBody>
          <a:bodyPr/>
          <a:lstStyle/>
          <a:p>
            <a:fld id="{CB9FBD30-47A7-8442-ABE7-651D23CAB065}" type="slidenum">
              <a:rPr lang="fr-FR" altLang="fr-FR" smtClean="0"/>
              <a:pPr/>
              <a:t>7</a:t>
            </a:fld>
            <a:endParaRPr lang="fr-FR" altLang="fr-FR" dirty="0"/>
          </a:p>
        </p:txBody>
      </p:sp>
    </p:spTree>
    <p:extLst>
      <p:ext uri="{BB962C8B-B14F-4D97-AF65-F5344CB8AC3E}">
        <p14:creationId xmlns:p14="http://schemas.microsoft.com/office/powerpoint/2010/main" val="19922375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Other points</a:t>
            </a:r>
          </a:p>
        </p:txBody>
      </p:sp>
      <p:sp>
        <p:nvSpPr>
          <p:cNvPr id="3" name="Espace réservé du contenu 2"/>
          <p:cNvSpPr>
            <a:spLocks noGrp="1"/>
          </p:cNvSpPr>
          <p:nvPr>
            <p:ph idx="1"/>
          </p:nvPr>
        </p:nvSpPr>
        <p:spPr>
          <a:xfrm>
            <a:off x="457200" y="1268760"/>
            <a:ext cx="8435280" cy="4525963"/>
          </a:xfrm>
        </p:spPr>
        <p:txBody>
          <a:bodyPr/>
          <a:lstStyle/>
          <a:p>
            <a:pPr lvl="0"/>
            <a:r>
              <a:rPr lang="en-US" sz="2000" dirty="0"/>
              <a:t>Following should be determined in working level. </a:t>
            </a:r>
          </a:p>
          <a:p>
            <a:pPr lvl="1"/>
            <a:r>
              <a:rPr lang="en-US" sz="1600" dirty="0"/>
              <a:t>Line code(s). </a:t>
            </a:r>
            <a:r>
              <a:rPr lang="en-US" altLang="ja-JP" sz="1600" dirty="0"/>
              <a:t>R2D can be harmonized but not essential to have harmonized for D2R between device 1 and 2b.</a:t>
            </a:r>
            <a:endParaRPr lang="en-US" sz="1600" dirty="0"/>
          </a:p>
          <a:p>
            <a:pPr lvl="1"/>
            <a:r>
              <a:rPr lang="en-US" sz="1600" dirty="0"/>
              <a:t>OOK and/or BPSK and/or MSK modulation for D2R</a:t>
            </a:r>
          </a:p>
          <a:p>
            <a:pPr lvl="1"/>
            <a:endParaRPr lang="en-US" sz="1600" dirty="0"/>
          </a:p>
          <a:p>
            <a:pPr lvl="0"/>
            <a:endParaRPr lang="en-US" sz="2000" dirty="0"/>
          </a:p>
          <a:p>
            <a:pPr lvl="0"/>
            <a:endParaRPr lang="en-US" sz="2000" dirty="0"/>
          </a:p>
        </p:txBody>
      </p:sp>
      <p:sp>
        <p:nvSpPr>
          <p:cNvPr id="4" name="Espace réservé du numéro de diapositive 3"/>
          <p:cNvSpPr>
            <a:spLocks noGrp="1"/>
          </p:cNvSpPr>
          <p:nvPr>
            <p:ph type="sldNum" sz="quarter" idx="12"/>
          </p:nvPr>
        </p:nvSpPr>
        <p:spPr/>
        <p:txBody>
          <a:bodyPr/>
          <a:lstStyle/>
          <a:p>
            <a:fld id="{CB9FBD30-47A7-8442-ABE7-651D23CAB065}" type="slidenum">
              <a:rPr lang="fr-FR" altLang="fr-FR" smtClean="0"/>
              <a:pPr/>
              <a:t>8</a:t>
            </a:fld>
            <a:endParaRPr lang="fr-FR" altLang="fr-FR" dirty="0"/>
          </a:p>
        </p:txBody>
      </p:sp>
    </p:spTree>
    <p:extLst>
      <p:ext uri="{BB962C8B-B14F-4D97-AF65-F5344CB8AC3E}">
        <p14:creationId xmlns:p14="http://schemas.microsoft.com/office/powerpoint/2010/main" val="6598193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Schedule</a:t>
            </a:r>
          </a:p>
        </p:txBody>
      </p:sp>
      <p:sp>
        <p:nvSpPr>
          <p:cNvPr id="3" name="Espace réservé du contenu 2"/>
          <p:cNvSpPr>
            <a:spLocks noGrp="1"/>
          </p:cNvSpPr>
          <p:nvPr>
            <p:ph idx="1"/>
          </p:nvPr>
        </p:nvSpPr>
        <p:spPr>
          <a:xfrm>
            <a:off x="457200" y="1268760"/>
            <a:ext cx="8435280" cy="4525963"/>
          </a:xfrm>
        </p:spPr>
        <p:txBody>
          <a:bodyPr/>
          <a:lstStyle/>
          <a:p>
            <a:pPr lvl="0"/>
            <a:r>
              <a:rPr lang="en-US" sz="2000" dirty="0"/>
              <a:t>We see following possibilities. As either has pros and cons, we are fine with either option.</a:t>
            </a:r>
          </a:p>
          <a:p>
            <a:pPr lvl="1"/>
            <a:r>
              <a:rPr lang="en-US" sz="1600" dirty="0"/>
              <a:t>Option 1: Initial work item focus on device type 1. Trying to finalize work item within release 19 time frame.</a:t>
            </a:r>
          </a:p>
          <a:p>
            <a:pPr lvl="1"/>
            <a:r>
              <a:rPr lang="en-US" sz="1600" dirty="0"/>
              <a:t>Option 2: Initial work item starts all device types. The schedule is not limited to release 19 time frame.</a:t>
            </a:r>
          </a:p>
          <a:p>
            <a:pPr lvl="2"/>
            <a:endParaRPr lang="en-US" sz="1200" dirty="0"/>
          </a:p>
          <a:p>
            <a:pPr lvl="1"/>
            <a:endParaRPr lang="en-US" sz="1600" dirty="0"/>
          </a:p>
          <a:p>
            <a:pPr lvl="0"/>
            <a:endParaRPr lang="en-US" sz="2000" dirty="0"/>
          </a:p>
          <a:p>
            <a:pPr lvl="0"/>
            <a:endParaRPr lang="en-US" sz="2000" dirty="0"/>
          </a:p>
        </p:txBody>
      </p:sp>
      <p:sp>
        <p:nvSpPr>
          <p:cNvPr id="4" name="Espace réservé du numéro de diapositive 3"/>
          <p:cNvSpPr>
            <a:spLocks noGrp="1"/>
          </p:cNvSpPr>
          <p:nvPr>
            <p:ph type="sldNum" sz="quarter" idx="12"/>
          </p:nvPr>
        </p:nvSpPr>
        <p:spPr/>
        <p:txBody>
          <a:bodyPr/>
          <a:lstStyle/>
          <a:p>
            <a:fld id="{CB9FBD30-47A7-8442-ABE7-651D23CAB065}" type="slidenum">
              <a:rPr lang="fr-FR" altLang="fr-FR" smtClean="0"/>
              <a:pPr/>
              <a:t>9</a:t>
            </a:fld>
            <a:endParaRPr lang="fr-FR" altLang="fr-FR" dirty="0"/>
          </a:p>
        </p:txBody>
      </p:sp>
    </p:spTree>
    <p:extLst>
      <p:ext uri="{BB962C8B-B14F-4D97-AF65-F5344CB8AC3E}">
        <p14:creationId xmlns:p14="http://schemas.microsoft.com/office/powerpoint/2010/main" val="1839127425"/>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40013046-717f-4449-8614-b21769059c69" xsi:nil="true"/>
    <lcf76f155ced4ddcb4097134ff3c332f xmlns="77e7d536-9cde-4514-95f2-d894f5dbb2f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43996281876C934E8ACA2610AF21CCB4" ma:contentTypeVersion="17" ma:contentTypeDescription="新しいドキュメントを作成します。" ma:contentTypeScope="" ma:versionID="d5246fa8821707a8059b7f171e2d07bc">
  <xsd:schema xmlns:xsd="http://www.w3.org/2001/XMLSchema" xmlns:xs="http://www.w3.org/2001/XMLSchema" xmlns:p="http://schemas.microsoft.com/office/2006/metadata/properties" xmlns:ns2="77e7d536-9cde-4514-95f2-d894f5dbb2f2" xmlns:ns3="40013046-717f-4449-8614-b21769059c69" targetNamespace="http://schemas.microsoft.com/office/2006/metadata/properties" ma:root="true" ma:fieldsID="93ce7e1de3a0bf7a5cfe326921951399" ns2:_="" ns3:_="">
    <xsd:import namespace="77e7d536-9cde-4514-95f2-d894f5dbb2f2"/>
    <xsd:import namespace="40013046-717f-4449-8614-b21769059c6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lcf76f155ced4ddcb4097134ff3c332f" minOccurs="0"/>
                <xsd:element ref="ns3:TaxCatchAll"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e7d536-9cde-4514-95f2-d894f5dbb2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画像タグ" ma:readOnly="false" ma:fieldId="{5cf76f15-5ced-4ddc-b409-7134ff3c332f}" ma:taxonomyMulti="true" ma:sspId="ce391acf-b2a8-4a1c-9c03-161b1cee9121"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0013046-717f-4449-8614-b21769059c69" elementFormDefault="qualified">
    <xsd:import namespace="http://schemas.microsoft.com/office/2006/documentManagement/types"/>
    <xsd:import namespace="http://schemas.microsoft.com/office/infopath/2007/PartnerControls"/>
    <xsd:element name="SharedWithUsers" ma:index="16"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共有相手の詳細情報" ma:internalName="SharedWithDetails" ma:readOnly="true">
      <xsd:simpleType>
        <xsd:restriction base="dms:Note">
          <xsd:maxLength value="255"/>
        </xsd:restriction>
      </xsd:simpleType>
    </xsd:element>
    <xsd:element name="TaxCatchAll" ma:index="21" nillable="true" ma:displayName="Taxonomy Catch All Column" ma:hidden="true" ma:list="{ed6af253-43a3-403c-9b17-1c0a379e9de0}" ma:internalName="TaxCatchAll" ma:showField="CatchAllData" ma:web="40013046-717f-4449-8614-b21769059c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A8E276B-ABB9-43A2-B8BE-22D19B2CBD5E}">
  <ds:schemaRefs>
    <ds:schemaRef ds:uri="http://schemas.microsoft.com/sharepoint/v3/contenttype/forms"/>
  </ds:schemaRefs>
</ds:datastoreItem>
</file>

<file path=customXml/itemProps2.xml><?xml version="1.0" encoding="utf-8"?>
<ds:datastoreItem xmlns:ds="http://schemas.openxmlformats.org/officeDocument/2006/customXml" ds:itemID="{423B2710-9854-4F32-B0DF-DAFF37A154EF}">
  <ds:schemaRefs>
    <ds:schemaRef ds:uri="http://purl.org/dc/elements/1.1/"/>
    <ds:schemaRef ds:uri="http://schemas.microsoft.com/office/2006/documentManagement/types"/>
    <ds:schemaRef ds:uri="http://purl.org/dc/dcmitype/"/>
    <ds:schemaRef ds:uri="40013046-717f-4449-8614-b21769059c69"/>
    <ds:schemaRef ds:uri="http://schemas.microsoft.com/office/infopath/2007/PartnerControls"/>
    <ds:schemaRef ds:uri="http://schemas.microsoft.com/office/2006/metadata/properties"/>
    <ds:schemaRef ds:uri="http://purl.org/dc/terms/"/>
    <ds:schemaRef ds:uri="http://schemas.openxmlformats.org/package/2006/metadata/core-properties"/>
    <ds:schemaRef ds:uri="77e7d536-9cde-4514-95f2-d894f5dbb2f2"/>
    <ds:schemaRef ds:uri="http://www.w3.org/XML/1998/namespace"/>
  </ds:schemaRefs>
</ds:datastoreItem>
</file>

<file path=customXml/itemProps3.xml><?xml version="1.0" encoding="utf-8"?>
<ds:datastoreItem xmlns:ds="http://schemas.openxmlformats.org/officeDocument/2006/customXml" ds:itemID="{9782EC71-66E6-453C-991C-4E51B5AB6FAE}">
  <ds:schemaRefs>
    <ds:schemaRef ds:uri="40013046-717f-4449-8614-b21769059c69"/>
    <ds:schemaRef ds:uri="77e7d536-9cde-4514-95f2-d894f5dbb2f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116</TotalTime>
  <Words>971</Words>
  <Application>Microsoft Office PowerPoint</Application>
  <PresentationFormat>画面に合わせる (4:3)</PresentationFormat>
  <Paragraphs>116</Paragraphs>
  <Slides>9</Slides>
  <Notes>3</Notes>
  <HiddenSlides>0</HiddenSlides>
  <MMClips>0</MMClips>
  <ScaleCrop>false</ScaleCrop>
  <HeadingPairs>
    <vt:vector size="6" baseType="variant">
      <vt:variant>
        <vt:lpstr>使用されているフォント</vt:lpstr>
      </vt:variant>
      <vt:variant>
        <vt:i4>2</vt:i4>
      </vt:variant>
      <vt:variant>
        <vt:lpstr>テーマ</vt:lpstr>
      </vt:variant>
      <vt:variant>
        <vt:i4>1</vt:i4>
      </vt:variant>
      <vt:variant>
        <vt:lpstr>スライド タイトル</vt:lpstr>
      </vt:variant>
      <vt:variant>
        <vt:i4>9</vt:i4>
      </vt:variant>
    </vt:vector>
  </HeadingPairs>
  <TitlesOfParts>
    <vt:vector size="12" baseType="lpstr">
      <vt:lpstr>Arial</vt:lpstr>
      <vt:lpstr>Calibri</vt:lpstr>
      <vt:lpstr>Thème Office</vt:lpstr>
      <vt:lpstr>Scope discussion on Ambient IoT</vt:lpstr>
      <vt:lpstr>Background</vt:lpstr>
      <vt:lpstr>Device type</vt:lpstr>
      <vt:lpstr>Device type</vt:lpstr>
      <vt:lpstr>Device type</vt:lpstr>
      <vt:lpstr>Device type</vt:lpstr>
      <vt:lpstr>Device type</vt:lpstr>
      <vt:lpstr>Other points</vt:lpstr>
      <vt:lpstr>Schedule</vt:lpstr>
    </vt:vector>
  </TitlesOfParts>
  <Company>Thales SPACE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NR-NTN normative activity</dc:title>
  <dc:creator>Nicolas</dc:creator>
  <cp:lastModifiedBy>Hidetoshi Suzuki 07</cp:lastModifiedBy>
  <cp:revision>44</cp:revision>
  <cp:lastPrinted>2021-06-02T10:16:34Z</cp:lastPrinted>
  <dcterms:created xsi:type="dcterms:W3CDTF">2019-11-22T07:43:51Z</dcterms:created>
  <dcterms:modified xsi:type="dcterms:W3CDTF">2024-12-02T08:23:08Z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0x01010043996281876C934E8ACA2610AF21CCB4</vt:lpwstr>
  </property>
  <property fmtid="{D5CDD505-2E9C-101B-9397-08002B2CF9AE}" pid="3" name="MediaServiceImageTags">
    <vt:lpwstr/>
  </property>
</Properties>
</file>