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147479646" r:id="rId2"/>
    <p:sldId id="2147479640" r:id="rId3"/>
    <p:sldId id="2147479647" r:id="rId4"/>
    <p:sldId id="2147479648" r:id="rId5"/>
    <p:sldId id="214747964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733FF-917C-40D0-8D4F-922349EBF4C4}" type="datetimeFigureOut">
              <a:rPr lang="en-US" smtClean="0"/>
              <a:t>9/11/2024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7C53B-CD37-4CAA-9B0E-769C48578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8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47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0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493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80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21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1" y="0"/>
            <a:ext cx="6096001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05186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615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28000" y="0"/>
            <a:ext cx="80640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0274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17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400"/>
              </a:spcAft>
              <a:buSzPct val="100000"/>
            </a:pP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05186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6908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128000" y="0"/>
            <a:ext cx="806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400"/>
              </a:spcAft>
              <a:buSzPct val="100000"/>
            </a:pP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0274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538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590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419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303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653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082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249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028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166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bg1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bg1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bg1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bg1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246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215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4414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201"/>
            <a:ext cx="6859200" cy="68592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980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108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9309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45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320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arden with many flowers&#10;&#10;Description automatically generated">
            <a:extLst>
              <a:ext uri="{FF2B5EF4-FFF2-40B4-BE49-F238E27FC236}">
                <a16:creationId xmlns:a16="http://schemas.microsoft.com/office/drawing/2014/main" id="{832F505E-81BE-8CF9-7191-B5A7DE725A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6"/>
            <a:ext cx="12192000" cy="6842369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</a:t>
            </a:r>
            <a:r>
              <a:rPr lang="en-US" sz="1067" b="1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2023</a:t>
            </a:r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en-US" sz="1067" b="1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b="1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929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504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6835701" y="-6395"/>
            <a:ext cx="53563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63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951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1147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0777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6622168" y="0"/>
            <a:ext cx="5569832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8225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847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939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116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8908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31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0382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582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5585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9643325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8031313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5696456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9619839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69257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8671770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29697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7492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7497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889727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867503" y="6440736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70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93885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03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370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2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2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2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2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928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5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1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179BF9-AC0A-A0AB-09E1-AB6AAACD1F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Release 19 XR enhancements</a:t>
            </a:r>
          </a:p>
          <a:p>
            <a:r>
              <a:rPr lang="en-GB" dirty="0"/>
              <a:t>- Way forward on WID scope revision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9AC46-7CAD-C00F-42C2-D4E27C1A0A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2565" y="4558195"/>
            <a:ext cx="11078400" cy="1477960"/>
          </a:xfrm>
        </p:spPr>
        <p:txBody>
          <a:bodyPr/>
          <a:lstStyle/>
          <a:p>
            <a:r>
              <a:rPr lang="en-GB" dirty="0"/>
              <a:t> </a:t>
            </a:r>
          </a:p>
          <a:p>
            <a:r>
              <a:rPr lang="en-GB" dirty="0"/>
              <a:t>Agenda item: 9.3.2.3</a:t>
            </a:r>
          </a:p>
          <a:p>
            <a:r>
              <a:rPr lang="en-GB" dirty="0"/>
              <a:t>Nokia (moderator)</a:t>
            </a:r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AA40409-F375-212A-2390-FCE4760C0F8F}"/>
              </a:ext>
            </a:extLst>
          </p:cNvPr>
          <p:cNvSpPr txBox="1">
            <a:spLocks/>
          </p:cNvSpPr>
          <p:nvPr/>
        </p:nvSpPr>
        <p:spPr>
          <a:xfrm>
            <a:off x="250372" y="315592"/>
            <a:ext cx="11691256" cy="147796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33" kern="12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3GPP TSG RAN#105 								</a:t>
            </a:r>
            <a:r>
              <a:rPr lang="en-GB" dirty="0" err="1"/>
              <a:t>Tdoc</a:t>
            </a:r>
            <a:r>
              <a:rPr lang="en-GB" dirty="0"/>
              <a:t> RP-242390</a:t>
            </a:r>
          </a:p>
          <a:p>
            <a:r>
              <a:rPr lang="nn-NO" dirty="0"/>
              <a:t>Melbourne, Australia, September 9-12, 2024</a:t>
            </a:r>
            <a:r>
              <a:rPr lang="en-GB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84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1. Scheduling enhancements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02945" indent="-342900" fontAlgn="base" hangingPunct="0">
              <a:spcAft>
                <a:spcPts val="900"/>
              </a:spcAft>
              <a:buFontTx/>
              <a:buChar char="-"/>
            </a:pPr>
            <a:endParaRPr lang="en-GB" sz="2000" dirty="0"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90170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Specify Enhancements for support of UL scheduling to enable high XR capacity while meeting delay requirements/avoiding too late PDUs, as follows [RAN2]:</a:t>
            </a:r>
          </a:p>
          <a:p>
            <a:pPr marL="108204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-	Specify additional Logical Channel priority handling using delay/deadline information of packets;</a:t>
            </a:r>
          </a:p>
          <a:p>
            <a:pPr marL="108204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-	Specify enhanced DSR (Delay Status Report) reporting with multiple pairs of remaining time and buffer size for a LCG.</a:t>
            </a: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8F6B8F-FB2F-F1C7-2862-A97AAC85A31F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3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2. Uplink congestion indication (in downlink)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340">
              <a:spcAft>
                <a:spcPts val="900"/>
              </a:spcAf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Specify uplink congestion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signaling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[RAN2]: </a:t>
            </a:r>
            <a:endParaRPr lang="en-US" sz="20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540385" indent="-180340" fontAlgn="base" hangingPunct="0">
              <a:spcAft>
                <a:spcPts val="900"/>
              </a:spcAf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Specify in MAC layer XR rate control </a:t>
            </a:r>
            <a:r>
              <a:rPr lang="en-GB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signaling</a:t>
            </a:r>
            <a:r>
              <a:rPr lang="en-GB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over downlink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 QoS flow/per DRB to enable faste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 source rate adaption to uplink congestion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B7E723-1B0D-53E1-112F-C3828C0E70BF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174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3. Multimodality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Specify support for multimodality in RAN for UL and DL</a:t>
            </a: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[RAN3]: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FF0000"/>
              </a:solidFill>
              <a:latin typeface="Nokia Pure Text Light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Note: This is subject to align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ment with SA2, e.g., if MMSID is not available from CN, then UE assistance information based approach as an alternative. 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RAN#106 to check handling of uplink discard based on SA2/SA4 outputs on whether the corresponding information is available at the UE.</a:t>
            </a:r>
            <a:endParaRPr lang="en-US" sz="1800" dirty="0"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Microsoft YaHei" panose="020B0503020204020204" pitchFamily="34" charset="-122"/>
                <a:cs typeface="Aptos" panose="020B0004020202020204" pitchFamily="34" charset="0"/>
              </a:rPr>
              <a:t>Note: Review in RAN#106 the conclusions in SA2 side (including MMSID delivery to RAN) to allocation for further TUs in RAN3 from Q1/25 onwards.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171717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D8D0B7-51A8-F23A-4371-897BDC75C638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942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4. Other aspects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pPr marL="342900" indent="-342900">
              <a:buFontTx/>
              <a:buChar char="-"/>
            </a:pPr>
            <a:r>
              <a:rPr lang="en-US" dirty="0"/>
              <a:t>Reflection of SA2 development in RAN3</a:t>
            </a:r>
          </a:p>
          <a:p>
            <a:pPr marL="342900" indent="-342900">
              <a:buFontTx/>
              <a:buChar char="-"/>
            </a:pPr>
            <a:r>
              <a:rPr lang="en-US" dirty="0"/>
              <a:t>RAN4 work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499650" y="22860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Review in RAN#106 the conclusions in SA2 side (including MMSID delivery to RAN) to allocation for further TUs in RAN3 from Q1/25 onwards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Q4/24 discussion in RAN3 on the SA2 LS is enabled with necessary analysis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sz="1600" dirty="0">
              <a:latin typeface="Times New Roman" panose="02020603050405020304" pitchFamily="18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171717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D8D0B7-51A8-F23A-4371-897BDC75C638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16902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Custom 5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5AFF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</TotalTime>
  <Words>345</Words>
  <Application>Microsoft Office PowerPoint</Application>
  <PresentationFormat>Widescreen</PresentationFormat>
  <Paragraphs>39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Aptos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Antti Toskala (Nokia)</dc:creator>
  <cp:lastModifiedBy>Antti Toskala (Nokia)</cp:lastModifiedBy>
  <cp:revision>18</cp:revision>
  <dcterms:created xsi:type="dcterms:W3CDTF">2024-03-20T13:27:15Z</dcterms:created>
  <dcterms:modified xsi:type="dcterms:W3CDTF">2024-09-11T02:11:35Z</dcterms:modified>
</cp:coreProperties>
</file>