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svg" ContentType="image/svg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7"/>
  </p:notesMasterIdLst>
  <p:sldIdLst>
    <p:sldId id="2147479646" r:id="rId2"/>
    <p:sldId id="2147479640" r:id="rId3"/>
    <p:sldId id="2147479647" r:id="rId4"/>
    <p:sldId id="2147479648" r:id="rId5"/>
    <p:sldId id="2147479649" r:id="rId6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9018" autoAdjust="0"/>
    <p:restoredTop sz="94660"/>
  </p:normalViewPr>
  <p:slideViewPr>
    <p:cSldViewPr snapToGrid="0">
      <p:cViewPr varScale="1">
        <p:scale>
          <a:sx n="78" d="100"/>
          <a:sy n="78" d="100"/>
        </p:scale>
        <p:origin x="64" y="1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09733FF-917C-40D0-8D4F-922349EBF4C4}" type="datetimeFigureOut">
              <a:rPr lang="en-US" smtClean="0"/>
              <a:t>9/9/2024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7C7C53B-CD37-4CAA-9B0E-769C48578FC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818456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2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87447838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3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2940114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4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39349346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marL="0" marR="0" lvl="0" indent="0" algn="r" defTabSz="4572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fld id="{58D4EF5B-ECC8-43EE-A509-D601DDF42AD0}" type="slidenum">
              <a:rPr kumimoji="0" lang="en-US" sz="1200" b="0" i="0" u="none" strike="noStrike" kern="1200" cap="none" spc="0" normalizeH="0" baseline="0" noProof="0" smtClean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 panose="020F0502020204030204"/>
                <a:ea typeface="+mn-ea"/>
                <a:cs typeface="+mn-cs"/>
              </a:rPr>
              <a:pPr marL="0" marR="0" lvl="0" indent="0" algn="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t>5</a:t>
            </a:fld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0588071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svg"/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7.svg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4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2.svg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Master" Target="../slideMasters/slideMaster1.xml"/></Relationships>
</file>

<file path=ppt/slideLayouts/_rels/slideLayout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18.svg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svg"/><Relationship Id="rId2" Type="http://schemas.openxmlformats.org/officeDocument/2006/relationships/image" Target="../media/image20.png"/><Relationship Id="rId1" Type="http://schemas.openxmlformats.org/officeDocument/2006/relationships/slideMaster" Target="../slideMasters/slideMaster1.xml"/></Relationships>
</file>

<file path=ppt/slideLayouts/_rels/slideLayout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4.svg"/></Relationships>
</file>

<file path=ppt/slideLayouts/_rels/slideLayout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Master" Target="../slideMasters/slideMaster1.xml"/></Relationships>
</file>

<file path=ppt/slideLayouts/_rels/slideLayout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1.xml"/></Relationships>
</file>

<file path=ppt/slideLayouts/_rels/slideLayout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Master" Target="../slideMasters/slideMaster1.xml"/></Relationships>
</file>

<file path=ppt/slideLayouts/_rels/slideLayout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1.xml"/></Relationships>
</file>

<file path=ppt/slideLayouts/_rels/slideLayout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Master" Target="../slideMasters/slideMaster1.xml"/></Relationships>
</file>

<file path=ppt/slideLayouts/_rels/slideLayout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Master" Target="../slideMasters/slideMaster1.xml"/></Relationships>
</file>

<file path=ppt/slideLayouts/_rels/slideLayout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Master" Target="../slideMasters/slideMaster1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sv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1 - 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A2CC8E39-9A4E-A4DF-F50E-11E2BDCAFF74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1" name="Slide Number Placeholder 5">
            <a:extLst>
              <a:ext uri="{FF2B5EF4-FFF2-40B4-BE49-F238E27FC236}">
                <a16:creationId xmlns:a16="http://schemas.microsoft.com/office/drawing/2014/main" id="{54684DA7-0D8A-B949-344B-2DA84CB93D5D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3" name="Footer Placeholder 2">
            <a:extLst>
              <a:ext uri="{FF2B5EF4-FFF2-40B4-BE49-F238E27FC236}">
                <a16:creationId xmlns:a16="http://schemas.microsoft.com/office/drawing/2014/main" id="{6E4F0CF6-F16F-8670-1980-E9ED719A0C6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F70CBB6F-396D-9ECA-CB6B-537365B2E26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2108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1 - Bullet 1/2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6096001" y="0"/>
            <a:ext cx="6096001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E6285CBB-8652-0F93-9BFF-BDE646DC1516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05186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972230E8-8C3E-FACC-BB83-0BEB16548E5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FFD06BD2-8C82-3A42-EA94-1DAD5F04366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30DEAEC4-E0F3-9FCE-BAAF-FDB63BC5E6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0CD3C9A-107F-22EC-1671-28C406CFCA7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5161510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2 - Bullet 2/3 imag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B55B4CC-0221-F230-3980-88D8952F693A}"/>
              </a:ext>
            </a:extLst>
          </p:cNvPr>
          <p:cNvSpPr>
            <a:spLocks noGrp="1"/>
          </p:cNvSpPr>
          <p:nvPr>
            <p:ph type="pic" sz="quarter" idx="15" hasCustomPrompt="1"/>
          </p:nvPr>
        </p:nvSpPr>
        <p:spPr>
          <a:xfrm>
            <a:off x="4128000" y="0"/>
            <a:ext cx="8064000" cy="6858000"/>
          </a:xfrm>
          <a:prstGeom prst="rect">
            <a:avLst/>
          </a:prstGeom>
          <a:solidFill>
            <a:schemeClr val="tx2"/>
          </a:solidFill>
        </p:spPr>
        <p:txBody>
          <a:bodyPr/>
          <a:lstStyle>
            <a:lvl1pPr marL="0" indent="0">
              <a:buNone/>
              <a:defRPr sz="1333">
                <a:solidFill>
                  <a:schemeClr val="bg1"/>
                </a:solidFill>
              </a:defRPr>
            </a:lvl1pPr>
          </a:lstStyle>
          <a:p>
            <a:r>
              <a:rPr lang="en-US"/>
              <a:t>Click to add picture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59A0509-67CF-F982-C358-C433F16CD83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E5C0F96B-575B-3032-1D03-A5D0D7313FC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7" name="Text Placeholder 42">
            <a:extLst>
              <a:ext uri="{FF2B5EF4-FFF2-40B4-BE49-F238E27FC236}">
                <a16:creationId xmlns:a16="http://schemas.microsoft.com/office/drawing/2014/main" id="{171D37E4-D2E3-6D25-9C68-18D40EF22BC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235DB99C-EDCB-D6C3-2083-649EBE85053E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0274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6A434747-CAC6-E3AB-43A2-737599B9350F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F408B049-B5A6-319C-6604-4CB974379CE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6BE57E5-418C-3CAD-E431-901873F5937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39CB1E9-59D2-839A-658C-A23761FDC7C0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17160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3 - Bullet 1/2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6096001" y="0"/>
            <a:ext cx="6095999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400"/>
              </a:spcAft>
              <a:buSzPct val="100000"/>
            </a:pP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99" y="527928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799" y="1019360"/>
            <a:ext cx="505186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1" y="1680000"/>
            <a:ext cx="505186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81B2B362-2879-6819-D5A2-C7BE4DDA16A3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3" name="Slide Number Placeholder 5">
            <a:extLst>
              <a:ext uri="{FF2B5EF4-FFF2-40B4-BE49-F238E27FC236}">
                <a16:creationId xmlns:a16="http://schemas.microsoft.com/office/drawing/2014/main" id="{60008FED-F579-32FA-B396-B46F632C45F4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8639B8D9-7FD8-8F41-6E5A-1F2F111B9E5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FDCED2A-6F4B-B012-EFEA-A5A5D734636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6908247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2.4 - Bullet 2/3 dar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>
            <a:extLst>
              <a:ext uri="{FF2B5EF4-FFF2-40B4-BE49-F238E27FC236}">
                <a16:creationId xmlns:a16="http://schemas.microsoft.com/office/drawing/2014/main" id="{751B0A98-E900-A313-EA54-FE650CDD9251}"/>
              </a:ext>
            </a:extLst>
          </p:cNvPr>
          <p:cNvSpPr/>
          <p:nvPr userDrawn="1"/>
        </p:nvSpPr>
        <p:spPr>
          <a:xfrm>
            <a:off x="4128000" y="0"/>
            <a:ext cx="8064000" cy="6858000"/>
          </a:xfrm>
          <a:prstGeom prst="rect">
            <a:avLst/>
          </a:prstGeom>
          <a:solidFill>
            <a:schemeClr val="tx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6000" tIns="96000" rIns="96000" bIns="96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400"/>
              </a:spcAft>
              <a:buSzPct val="100000"/>
            </a:pPr>
            <a:endParaRPr lang="en-US" sz="1600">
              <a:solidFill>
                <a:schemeClr val="bg1"/>
              </a:solidFill>
            </a:endParaRP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FC6622D9-8C8C-7A92-9836-8782F4AE736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D45B54C3-1D2D-9E4E-D404-A3087EA115C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1" y="527928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Master text styles</a:t>
            </a:r>
          </a:p>
        </p:txBody>
      </p:sp>
      <p:sp>
        <p:nvSpPr>
          <p:cNvPr id="9" name="Text Placeholder 42">
            <a:extLst>
              <a:ext uri="{FF2B5EF4-FFF2-40B4-BE49-F238E27FC236}">
                <a16:creationId xmlns:a16="http://schemas.microsoft.com/office/drawing/2014/main" id="{8941B831-C2DE-2572-4B83-66D9963A38BB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1" y="1019360"/>
            <a:ext cx="3202748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10" name="Text Placeholder 12">
            <a:extLst>
              <a:ext uri="{FF2B5EF4-FFF2-40B4-BE49-F238E27FC236}">
                <a16:creationId xmlns:a16="http://schemas.microsoft.com/office/drawing/2014/main" id="{FB285814-4F22-732A-01D4-3A2D98D8E435}"/>
              </a:ext>
            </a:extLst>
          </p:cNvPr>
          <p:cNvSpPr>
            <a:spLocks noGrp="1"/>
          </p:cNvSpPr>
          <p:nvPr>
            <p:ph type="body" sz="quarter" idx="14"/>
          </p:nvPr>
        </p:nvSpPr>
        <p:spPr>
          <a:xfrm>
            <a:off x="556453" y="1680000"/>
            <a:ext cx="3202748" cy="438912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92932C8D-B957-1CF9-AF0A-C66A4B80B16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EDFF5BE1-C27A-DAF6-539C-BE7CFB3D313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2198C15-49FA-5DCF-088F-089A36BBE5B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153E126-16EC-5B6B-B79D-CDC812F5E8A7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431538963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1 - Blank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D6A4B7-704E-AAAA-B16B-0F7877CA50B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EFADF482-1182-15C3-2090-EF4C2A8F787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B5714932-B041-C268-D37A-89265A6401E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3D6BE398-80E2-C124-8939-1FA1DF0C1011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4D514C8-0DDA-7262-4109-EF26FA846FF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405590491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2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BC39B26E-924A-E04C-205D-CC553972AED1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8" name="TextBox 17">
            <a:extLst>
              <a:ext uri="{FF2B5EF4-FFF2-40B4-BE49-F238E27FC236}">
                <a16:creationId xmlns:a16="http://schemas.microsoft.com/office/drawing/2014/main" id="{B4D6E92B-62A5-89F1-C025-9AFA6FCB3323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F2BA0AE1-3EC1-6929-E965-9C60516B99D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8CFFAAD9-97A5-7898-E5FF-36F481EB93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93800F5-E209-664D-A7E0-BF31501FE76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872419960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3 - Tex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C50F010-1A3E-13CC-A34C-23E50F7D9E3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6C224637-55EA-0423-7FB7-9D4C22E954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D086BFC4-A13A-A77F-C95D-F0B63E9FC79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8436AE6-E5BF-2964-DF91-27380150947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B69E459F-FA2A-44D7-0042-B6749720C4A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7430392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4 - 1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9C4C436A-97D3-3C1B-0C95-441F1DF2F98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F2203B3C-B7BE-B5F0-A84C-BF4A2D307F8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ED0C98DE-3A96-2DE1-E80F-30D10A98054F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39872479-176B-250D-7009-2FACC846C88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F5CA6AE9-CB4B-F137-356B-3F444DF521D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47653900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5 - 2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437E9F8B-5B93-F909-6599-53CAB2225CA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0" name="TextBox 19">
            <a:extLst>
              <a:ext uri="{FF2B5EF4-FFF2-40B4-BE49-F238E27FC236}">
                <a16:creationId xmlns:a16="http://schemas.microsoft.com/office/drawing/2014/main" id="{38BB2193-E2EE-013C-3734-26FE2B6F289C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94D6E453-33BB-3D1A-87F2-BF23E7DB064B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25631BE9-7C06-22AD-145E-78B1BD5F79B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B41F63E7-7858-9E91-BACF-9FD1D77A74A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190822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6 - 3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14635BF5-054A-3811-41D1-1B20FDF97F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1" name="TextBox 20">
            <a:extLst>
              <a:ext uri="{FF2B5EF4-FFF2-40B4-BE49-F238E27FC236}">
                <a16:creationId xmlns:a16="http://schemas.microsoft.com/office/drawing/2014/main" id="{0B09C184-344B-3A37-4BC9-5F46DC81EA5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2" name="Slide Number Placeholder 5">
            <a:extLst>
              <a:ext uri="{FF2B5EF4-FFF2-40B4-BE49-F238E27FC236}">
                <a16:creationId xmlns:a16="http://schemas.microsoft.com/office/drawing/2014/main" id="{EA23E53E-BC8E-B2D9-8857-89A24EB07F95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3" name="Footer Placeholder 2">
            <a:extLst>
              <a:ext uri="{FF2B5EF4-FFF2-40B4-BE49-F238E27FC236}">
                <a16:creationId xmlns:a16="http://schemas.microsoft.com/office/drawing/2014/main" id="{E99784FE-D6A8-9580-1007-194EF43C8A2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6F9891C-F679-171D-0410-18138B8C177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992492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2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4" name="TextBox 13">
            <a:extLst>
              <a:ext uri="{FF2B5EF4-FFF2-40B4-BE49-F238E27FC236}">
                <a16:creationId xmlns:a16="http://schemas.microsoft.com/office/drawing/2014/main" id="{B4AE9558-F65E-E57A-5394-E3FBBB881C0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5" name="Slide Number Placeholder 5">
            <a:extLst>
              <a:ext uri="{FF2B5EF4-FFF2-40B4-BE49-F238E27FC236}">
                <a16:creationId xmlns:a16="http://schemas.microsoft.com/office/drawing/2014/main" id="{792A02F9-A52E-683F-E045-1AFEBB2E551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6" name="Footer Placeholder 2">
            <a:extLst>
              <a:ext uri="{FF2B5EF4-FFF2-40B4-BE49-F238E27FC236}">
                <a16:creationId xmlns:a16="http://schemas.microsoft.com/office/drawing/2014/main" id="{2949A3C7-28A6-58FC-0E18-DC956F4648A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5BE0D581-C1F6-D532-2C81-71B58C252B4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79028279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7 - 4xBullet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bg1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D49FC51-3DDE-4079-644A-F3FAEB0DC4A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22" name="TextBox 21">
            <a:extLst>
              <a:ext uri="{FF2B5EF4-FFF2-40B4-BE49-F238E27FC236}">
                <a16:creationId xmlns:a16="http://schemas.microsoft.com/office/drawing/2014/main" id="{3F8C1C72-A585-7ED5-651B-B528B3970818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3" name="Slide Number Placeholder 5">
            <a:extLst>
              <a:ext uri="{FF2B5EF4-FFF2-40B4-BE49-F238E27FC236}">
                <a16:creationId xmlns:a16="http://schemas.microsoft.com/office/drawing/2014/main" id="{D3FAF429-6C3E-019C-0537-840220A5BF9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4" name="Footer Placeholder 2">
            <a:extLst>
              <a:ext uri="{FF2B5EF4-FFF2-40B4-BE49-F238E27FC236}">
                <a16:creationId xmlns:a16="http://schemas.microsoft.com/office/drawing/2014/main" id="{14C8B806-8FC3-E969-CBCA-FAFFE8971D2A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64CB7D39-8685-8AB5-351E-6B19EEB4BBD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24166775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8 - Numbered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bg1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bg1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bg1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bg1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bg1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F7ADEE1-F63C-492E-6243-826D5239E9F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9" name="TextBox 18">
            <a:extLst>
              <a:ext uri="{FF2B5EF4-FFF2-40B4-BE49-F238E27FC236}">
                <a16:creationId xmlns:a16="http://schemas.microsoft.com/office/drawing/2014/main" id="{128DC97F-4D64-0DED-88CD-EE02622DD1A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36AADFB0-EF58-B66F-9E2F-35B8CE845DFC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B5E01CE8-3A1A-97F6-CB42-2A7B7096CAA4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822FC401-1AA8-2464-8D1C-AB4CBBB237B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760246435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3.9 - Title dark">
    <p:bg>
      <p:bgPr>
        <a:solidFill>
          <a:schemeClr val="tx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bg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8751E31D-7B4F-D8BB-1E48-D88EA581DC1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7" name="TextBox 16">
            <a:extLst>
              <a:ext uri="{FF2B5EF4-FFF2-40B4-BE49-F238E27FC236}">
                <a16:creationId xmlns:a16="http://schemas.microsoft.com/office/drawing/2014/main" id="{3CFD536D-56F0-6B89-4E85-90A6E969D32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A2A18FDE-17E4-A96B-C3EE-A77EEBA83E2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A39C322E-4A8A-CA2E-DBCD-97DA4FDE15D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21" name="Text Placeholder 42">
            <a:extLst>
              <a:ext uri="{FF2B5EF4-FFF2-40B4-BE49-F238E27FC236}">
                <a16:creationId xmlns:a16="http://schemas.microsoft.com/office/drawing/2014/main" id="{B3D3C671-29A5-6951-28E5-A58089FE5D4B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6B2A9F-7428-9787-9456-2476EC7471B1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08215615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1 - Cover N BlueGreen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A97BECFD-8EA7-0689-338E-FF79734814C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6" name="Graphic 5">
            <a:extLst>
              <a:ext uri="{FF2B5EF4-FFF2-40B4-BE49-F238E27FC236}">
                <a16:creationId xmlns:a16="http://schemas.microsoft.com/office/drawing/2014/main" id="{B8976C7B-2688-70F3-77A4-4D1113FB54EC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sp>
        <p:nvSpPr>
          <p:cNvPr id="2" name="Title 4">
            <a:extLst>
              <a:ext uri="{FF2B5EF4-FFF2-40B4-BE49-F238E27FC236}">
                <a16:creationId xmlns:a16="http://schemas.microsoft.com/office/drawing/2014/main" id="{FCA7DC03-F552-0867-352F-D9703C6058FC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95DCB03-B7A1-6B00-BC51-6A2712B64A7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0" name="Graphic 3">
            <a:extLst>
              <a:ext uri="{FF2B5EF4-FFF2-40B4-BE49-F238E27FC236}">
                <a16:creationId xmlns:a16="http://schemas.microsoft.com/office/drawing/2014/main" id="{49D9392C-9E29-427F-3C29-C64146E898C7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86483177-9ABF-3F5C-ED1D-16C01EEE37C3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97C96119-D9F7-8022-5694-A13E7950B52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247CB589-C660-36A6-BF29-1327034A981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2B915696-0B26-9206-B2E7-93708805BDBC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A3A0836-5277-7254-E598-6DE9FA1A526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3" name="TextBox 2">
            <a:extLst>
              <a:ext uri="{FF2B5EF4-FFF2-40B4-BE49-F238E27FC236}">
                <a16:creationId xmlns:a16="http://schemas.microsoft.com/office/drawing/2014/main" id="{659763D9-588F-2473-91CB-B8C347B72189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23FCDC52-0E62-A2F4-0387-BFC107C7F663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753EC447-D430-EA30-E1F1-75D21643210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8C6FED7A-2E54-8D43-8732-46FB9027DB7B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844146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2 - Cover N PurpleBlu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81E104F6-2E1E-CFDD-A69D-C115384F159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5" name="Graphic 4">
            <a:extLst>
              <a:ext uri="{FF2B5EF4-FFF2-40B4-BE49-F238E27FC236}">
                <a16:creationId xmlns:a16="http://schemas.microsoft.com/office/drawing/2014/main" id="{0E27FD93-255E-C585-12C2-E99681C9BE50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-1201"/>
            <a:ext cx="6859200" cy="6859200"/>
          </a:xfrm>
          <a:prstGeom prst="rect">
            <a:avLst/>
          </a:prstGeom>
        </p:spPr>
      </p:pic>
      <p:sp>
        <p:nvSpPr>
          <p:cNvPr id="11" name="Title 4">
            <a:extLst>
              <a:ext uri="{FF2B5EF4-FFF2-40B4-BE49-F238E27FC236}">
                <a16:creationId xmlns:a16="http://schemas.microsoft.com/office/drawing/2014/main" id="{59E922F0-08F0-9919-8C26-CE716C3AE5B2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2" name="Text Placeholder 3">
            <a:extLst>
              <a:ext uri="{FF2B5EF4-FFF2-40B4-BE49-F238E27FC236}">
                <a16:creationId xmlns:a16="http://schemas.microsoft.com/office/drawing/2014/main" id="{FDF29A45-EE41-3151-6F22-1274BFD4DDDB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AC803887-2AFC-DF73-DE60-1BE27DDE158C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33">
              <a:extLst>
                <a:ext uri="{FF2B5EF4-FFF2-40B4-BE49-F238E27FC236}">
                  <a16:creationId xmlns:a16="http://schemas.microsoft.com/office/drawing/2014/main" id="{FB007C44-CA5E-747F-537B-FA8B422F6EF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4">
              <a:extLst>
                <a:ext uri="{FF2B5EF4-FFF2-40B4-BE49-F238E27FC236}">
                  <a16:creationId xmlns:a16="http://schemas.microsoft.com/office/drawing/2014/main" id="{ACD5E94E-82F7-2222-8DA7-BF2F4217D47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5">
              <a:extLst>
                <a:ext uri="{FF2B5EF4-FFF2-40B4-BE49-F238E27FC236}">
                  <a16:creationId xmlns:a16="http://schemas.microsoft.com/office/drawing/2014/main" id="{3422F086-3538-B59C-A13B-E07C6B18072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6">
              <a:extLst>
                <a:ext uri="{FF2B5EF4-FFF2-40B4-BE49-F238E27FC236}">
                  <a16:creationId xmlns:a16="http://schemas.microsoft.com/office/drawing/2014/main" id="{64270631-5CE7-99C0-6E82-FDECFC1D363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7">
              <a:extLst>
                <a:ext uri="{FF2B5EF4-FFF2-40B4-BE49-F238E27FC236}">
                  <a16:creationId xmlns:a16="http://schemas.microsoft.com/office/drawing/2014/main" id="{AEC4CD95-FA07-887B-3375-C4368A44AF15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77E65701-8704-DC44-7F06-7957F6D50DDE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B0CCF65E-F2C0-F179-6CEF-6926AE13A1AD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4148E0E7-D605-6CB3-E2A2-9F865D08BD3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F0704DB9-88C7-16A3-4EB3-53EDBBBBED99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60198033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3 - Cover N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C7D16BB-9265-7D3A-E136-8F028A9F864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0" name="Graphic 19">
            <a:extLst>
              <a:ext uri="{FF2B5EF4-FFF2-40B4-BE49-F238E27FC236}">
                <a16:creationId xmlns:a16="http://schemas.microsoft.com/office/drawing/2014/main" id="{A7536232-7B28-DCFA-37A3-EEBA7365A539}"/>
              </a:ext>
            </a:extLst>
          </p:cNvPr>
          <p:cNvPicPr>
            <a:picLocks noChangeAspect="1"/>
          </p:cNvPicPr>
          <p:nvPr userDrawn="1"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0" y="0"/>
            <a:ext cx="6859200" cy="6859200"/>
          </a:xfrm>
          <a:prstGeom prst="rect">
            <a:avLst/>
          </a:prstGeom>
        </p:spPr>
      </p:pic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3B531529-C0C1-501F-B90B-E578B26E0D98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40C94059-F7F6-293D-88B1-A0CCDDB75575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98343E1B-0BDB-6D7F-D5F6-35E72B8B256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E6A5F513-FF52-40DD-1058-E3394F1442C6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22108670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4.4 - Cover N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Freeform: Shape 3">
            <a:extLst>
              <a:ext uri="{FF2B5EF4-FFF2-40B4-BE49-F238E27FC236}">
                <a16:creationId xmlns:a16="http://schemas.microsoft.com/office/drawing/2014/main" id="{674FB718-4590-313D-1532-FE817A22ACB4}"/>
              </a:ext>
            </a:extLst>
          </p:cNvPr>
          <p:cNvSpPr/>
          <p:nvPr/>
        </p:nvSpPr>
        <p:spPr>
          <a:xfrm>
            <a:off x="0" y="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5144400 w 5144400"/>
              <a:gd name="connsiteY1" fmla="*/ 0 h 5144400"/>
              <a:gd name="connsiteX2" fmla="*/ 5144400 w 5144400"/>
              <a:gd name="connsiteY2" fmla="*/ 5144400 h 5144400"/>
              <a:gd name="connsiteX3" fmla="*/ 0 w 5144400"/>
              <a:gd name="connsiteY3" fmla="*/ 514440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5144400" y="0"/>
                </a:lnTo>
                <a:lnTo>
                  <a:pt x="5144400" y="5144400"/>
                </a:lnTo>
                <a:lnTo>
                  <a:pt x="0" y="5144400"/>
                </a:lnTo>
                <a:close/>
              </a:path>
            </a:pathLst>
          </a:custGeom>
          <a:noFill/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5" name="Freeform: Shape 4">
            <a:extLst>
              <a:ext uri="{FF2B5EF4-FFF2-40B4-BE49-F238E27FC236}">
                <a16:creationId xmlns:a16="http://schemas.microsoft.com/office/drawing/2014/main" id="{6585F427-7AA2-BA79-9FAB-3B20B348D66A}"/>
              </a:ext>
            </a:extLst>
          </p:cNvPr>
          <p:cNvSpPr/>
          <p:nvPr/>
        </p:nvSpPr>
        <p:spPr>
          <a:xfrm>
            <a:off x="0" y="0"/>
            <a:ext cx="6859200" cy="6859200"/>
          </a:xfrm>
          <a:custGeom>
            <a:avLst/>
            <a:gdLst>
              <a:gd name="connsiteX0" fmla="*/ 0 w 5144400"/>
              <a:gd name="connsiteY0" fmla="*/ 0 h 5144400"/>
              <a:gd name="connsiteX1" fmla="*/ 0 w 5144400"/>
              <a:gd name="connsiteY1" fmla="*/ 5144400 h 5144400"/>
              <a:gd name="connsiteX2" fmla="*/ 794971 w 5144400"/>
              <a:gd name="connsiteY2" fmla="*/ 5144400 h 5144400"/>
              <a:gd name="connsiteX3" fmla="*/ 794971 w 5144400"/>
              <a:gd name="connsiteY3" fmla="*/ 1741594 h 5144400"/>
              <a:gd name="connsiteX4" fmla="*/ 5144400 w 5144400"/>
              <a:gd name="connsiteY4" fmla="*/ 5144400 h 5144400"/>
              <a:gd name="connsiteX5" fmla="*/ 5144400 w 5144400"/>
              <a:gd name="connsiteY5" fmla="*/ 4142850 h 5144400"/>
              <a:gd name="connsiteX6" fmla="*/ 0 w 5144400"/>
              <a:gd name="connsiteY6" fmla="*/ 0 h 51444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</a:cxnLst>
            <a:rect l="l" t="t" r="r" b="b"/>
            <a:pathLst>
              <a:path w="5144400" h="5144400">
                <a:moveTo>
                  <a:pt x="0" y="0"/>
                </a:moveTo>
                <a:lnTo>
                  <a:pt x="0" y="5144400"/>
                </a:lnTo>
                <a:cubicBezTo>
                  <a:pt x="0" y="5144400"/>
                  <a:pt x="794971" y="5144400"/>
                  <a:pt x="794971" y="5144400"/>
                </a:cubicBezTo>
                <a:lnTo>
                  <a:pt x="794971" y="1741594"/>
                </a:lnTo>
                <a:cubicBezTo>
                  <a:pt x="794971" y="1741594"/>
                  <a:pt x="5144400" y="5144400"/>
                  <a:pt x="5144400" y="5144400"/>
                </a:cubicBezTo>
                <a:lnTo>
                  <a:pt x="5144400" y="414285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1"/>
          </a:solidFill>
          <a:ln w="26789" cap="flat">
            <a:noFill/>
            <a:prstDash val="solid"/>
            <a:miter/>
          </a:ln>
        </p:spPr>
        <p:txBody>
          <a:bodyPr rtlCol="0" anchor="ctr"/>
          <a:lstStyle/>
          <a:p>
            <a:endParaRPr lang="en-US" sz="2400"/>
          </a:p>
        </p:txBody>
      </p:sp>
      <p:sp>
        <p:nvSpPr>
          <p:cNvPr id="9" name="Title 4">
            <a:extLst>
              <a:ext uri="{FF2B5EF4-FFF2-40B4-BE49-F238E27FC236}">
                <a16:creationId xmlns:a16="http://schemas.microsoft.com/office/drawing/2014/main" id="{44BBE444-2A25-873F-1D05-3ED543575B7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7056895" y="934749"/>
            <a:ext cx="4578303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0" name="Text Placeholder 3">
            <a:extLst>
              <a:ext uri="{FF2B5EF4-FFF2-40B4-BE49-F238E27FC236}">
                <a16:creationId xmlns:a16="http://schemas.microsoft.com/office/drawing/2014/main" id="{1CE0441B-626C-B0BA-7F19-6E6E187E9F8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7056895" y="2834798"/>
            <a:ext cx="4578303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12" name="Graphic 3">
            <a:extLst>
              <a:ext uri="{FF2B5EF4-FFF2-40B4-BE49-F238E27FC236}">
                <a16:creationId xmlns:a16="http://schemas.microsoft.com/office/drawing/2014/main" id="{BBCFFB55-AEE0-B60F-9245-9C27632712D3}"/>
              </a:ext>
            </a:extLst>
          </p:cNvPr>
          <p:cNvGrpSpPr/>
          <p:nvPr userDrawn="1"/>
        </p:nvGrpSpPr>
        <p:grpSpPr>
          <a:xfrm>
            <a:off x="1649971" y="5976900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13" name="Freeform 33">
              <a:extLst>
                <a:ext uri="{FF2B5EF4-FFF2-40B4-BE49-F238E27FC236}">
                  <a16:creationId xmlns:a16="http://schemas.microsoft.com/office/drawing/2014/main" id="{488E8824-AD70-39E9-BE21-40A428AA16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4" name="Freeform 34">
              <a:extLst>
                <a:ext uri="{FF2B5EF4-FFF2-40B4-BE49-F238E27FC236}">
                  <a16:creationId xmlns:a16="http://schemas.microsoft.com/office/drawing/2014/main" id="{CAC7C88C-6569-86EB-A912-A81A3D3D323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5" name="Freeform 35">
              <a:extLst>
                <a:ext uri="{FF2B5EF4-FFF2-40B4-BE49-F238E27FC236}">
                  <a16:creationId xmlns:a16="http://schemas.microsoft.com/office/drawing/2014/main" id="{631B0B37-63CB-7184-5451-7161305EE5D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6" name="Freeform 36">
              <a:extLst>
                <a:ext uri="{FF2B5EF4-FFF2-40B4-BE49-F238E27FC236}">
                  <a16:creationId xmlns:a16="http://schemas.microsoft.com/office/drawing/2014/main" id="{7CABF032-2DB3-FBD2-FA1D-C42334098181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7" name="Freeform 37">
              <a:extLst>
                <a:ext uri="{FF2B5EF4-FFF2-40B4-BE49-F238E27FC236}">
                  <a16:creationId xmlns:a16="http://schemas.microsoft.com/office/drawing/2014/main" id="{93CE2008-A2FB-AA6A-EE55-3A2E2A88572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4" name="TextBox 23">
            <a:extLst>
              <a:ext uri="{FF2B5EF4-FFF2-40B4-BE49-F238E27FC236}">
                <a16:creationId xmlns:a16="http://schemas.microsoft.com/office/drawing/2014/main" id="{EE447E57-9E3B-2030-9902-A8BA6E7583E4}"/>
              </a:ext>
            </a:extLst>
          </p:cNvPr>
          <p:cNvSpPr txBox="1"/>
          <p:nvPr userDrawn="1"/>
        </p:nvSpPr>
        <p:spPr>
          <a:xfrm>
            <a:off x="7404797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5" name="Slide Number Placeholder 5">
            <a:extLst>
              <a:ext uri="{FF2B5EF4-FFF2-40B4-BE49-F238E27FC236}">
                <a16:creationId xmlns:a16="http://schemas.microsoft.com/office/drawing/2014/main" id="{B61C7B4D-5A69-FF1F-0F31-D16D75C7921B}"/>
              </a:ext>
            </a:extLst>
          </p:cNvPr>
          <p:cNvSpPr txBox="1">
            <a:spLocks/>
          </p:cNvSpPr>
          <p:nvPr userDrawn="1"/>
        </p:nvSpPr>
        <p:spPr>
          <a:xfrm>
            <a:off x="7056895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6" name="Footer Placeholder 2">
            <a:extLst>
              <a:ext uri="{FF2B5EF4-FFF2-40B4-BE49-F238E27FC236}">
                <a16:creationId xmlns:a16="http://schemas.microsoft.com/office/drawing/2014/main" id="{AD544843-BF44-8F0F-4D23-F80C60F60B5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8504239" y="6478073"/>
            <a:ext cx="3456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1A77665-3F1E-2A97-3EA0-9107B5BFDA76}"/>
              </a:ext>
            </a:extLst>
          </p:cNvPr>
          <p:cNvCxnSpPr>
            <a:cxnSpLocks/>
          </p:cNvCxnSpPr>
          <p:nvPr userDrawn="1"/>
        </p:nvCxnSpPr>
        <p:spPr>
          <a:xfrm>
            <a:off x="8371345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34930938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1 - Cover O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18A7CBB0-A767-7247-8638-81BC366967BA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BBDEA00-FE7A-639E-C16F-BC5E3DBD8FD3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24">
              <a:extLst>
                <a:ext uri="{FF2B5EF4-FFF2-40B4-BE49-F238E27FC236}">
                  <a16:creationId xmlns:a16="http://schemas.microsoft.com/office/drawing/2014/main" id="{0B5F76F9-295B-59E5-BDCF-8B6840E5B5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25">
              <a:extLst>
                <a:ext uri="{FF2B5EF4-FFF2-40B4-BE49-F238E27FC236}">
                  <a16:creationId xmlns:a16="http://schemas.microsoft.com/office/drawing/2014/main" id="{B473941B-CE77-6414-782E-B5933651166D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26">
              <a:extLst>
                <a:ext uri="{FF2B5EF4-FFF2-40B4-BE49-F238E27FC236}">
                  <a16:creationId xmlns:a16="http://schemas.microsoft.com/office/drawing/2014/main" id="{03FCE4B1-384C-92A9-F114-45634B67A11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7">
              <a:extLst>
                <a:ext uri="{FF2B5EF4-FFF2-40B4-BE49-F238E27FC236}">
                  <a16:creationId xmlns:a16="http://schemas.microsoft.com/office/drawing/2014/main" id="{16718376-BEBA-6EC2-B9BA-05AEA785303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8">
              <a:extLst>
                <a:ext uri="{FF2B5EF4-FFF2-40B4-BE49-F238E27FC236}">
                  <a16:creationId xmlns:a16="http://schemas.microsoft.com/office/drawing/2014/main" id="{55E96EEC-F984-9065-5EAC-AF9297B31DF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3" name="Graphic 12">
            <a:extLst>
              <a:ext uri="{FF2B5EF4-FFF2-40B4-BE49-F238E27FC236}">
                <a16:creationId xmlns:a16="http://schemas.microsoft.com/office/drawing/2014/main" id="{8CEF710E-39E1-082B-B52C-E37B4EEF550E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4" name="Title 4">
            <a:extLst>
              <a:ext uri="{FF2B5EF4-FFF2-40B4-BE49-F238E27FC236}">
                <a16:creationId xmlns:a16="http://schemas.microsoft.com/office/drawing/2014/main" id="{2C6BDD68-E8AC-9D13-ED1D-D43FFC8357C6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5" name="Text Placeholder 3">
            <a:extLst>
              <a:ext uri="{FF2B5EF4-FFF2-40B4-BE49-F238E27FC236}">
                <a16:creationId xmlns:a16="http://schemas.microsoft.com/office/drawing/2014/main" id="{76BF5CE8-2417-2D5D-75FE-27E0BE07F509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16" name="TextBox 15">
            <a:extLst>
              <a:ext uri="{FF2B5EF4-FFF2-40B4-BE49-F238E27FC236}">
                <a16:creationId xmlns:a16="http://schemas.microsoft.com/office/drawing/2014/main" id="{CC8B88A2-C8A9-A342-E8B5-C91DF5E71FF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9EC2290D-5934-145E-499C-1CB0349E5FA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BD471F30-B344-A63E-287D-45299C34768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698C39D-9BF3-2E01-07D8-83AC83D22B6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54045208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2 - Cover O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Background pattern&#10;&#10;Description automatically generated">
            <a:extLst>
              <a:ext uri="{FF2B5EF4-FFF2-40B4-BE49-F238E27FC236}">
                <a16:creationId xmlns:a16="http://schemas.microsoft.com/office/drawing/2014/main" id="{B7370059-157B-625C-8521-D3FCF8A22DA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6" name="Graphic 3">
            <a:extLst>
              <a:ext uri="{FF2B5EF4-FFF2-40B4-BE49-F238E27FC236}">
                <a16:creationId xmlns:a16="http://schemas.microsoft.com/office/drawing/2014/main" id="{7ADBC276-24FC-31B1-198D-D0A0EB5188BB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4">
              <a:extLst>
                <a:ext uri="{FF2B5EF4-FFF2-40B4-BE49-F238E27FC236}">
                  <a16:creationId xmlns:a16="http://schemas.microsoft.com/office/drawing/2014/main" id="{CDDE8834-7F71-A488-29A8-540395324479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FEFA04F6-2C3F-3E38-9E08-D6990D946A8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9" name="Freeform 26">
              <a:extLst>
                <a:ext uri="{FF2B5EF4-FFF2-40B4-BE49-F238E27FC236}">
                  <a16:creationId xmlns:a16="http://schemas.microsoft.com/office/drawing/2014/main" id="{54253727-9053-862A-19CB-32DD1616812D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7">
              <a:extLst>
                <a:ext uri="{FF2B5EF4-FFF2-40B4-BE49-F238E27FC236}">
                  <a16:creationId xmlns:a16="http://schemas.microsoft.com/office/drawing/2014/main" id="{6E5204B2-3785-90DB-45F2-F73CC4975954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8">
              <a:extLst>
                <a:ext uri="{FF2B5EF4-FFF2-40B4-BE49-F238E27FC236}">
                  <a16:creationId xmlns:a16="http://schemas.microsoft.com/office/drawing/2014/main" id="{95BC05DD-4D63-F05A-843F-EE491020FFD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4" name="Graphic 13">
            <a:extLst>
              <a:ext uri="{FF2B5EF4-FFF2-40B4-BE49-F238E27FC236}">
                <a16:creationId xmlns:a16="http://schemas.microsoft.com/office/drawing/2014/main" id="{F41E3DBD-A4E2-6EF5-8073-EED87395D745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5" name="Title 4">
            <a:extLst>
              <a:ext uri="{FF2B5EF4-FFF2-40B4-BE49-F238E27FC236}">
                <a16:creationId xmlns:a16="http://schemas.microsoft.com/office/drawing/2014/main" id="{60E8CE17-B2D0-B92F-1A9F-C72280B6E9A3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6" name="Text Placeholder 3">
            <a:extLst>
              <a:ext uri="{FF2B5EF4-FFF2-40B4-BE49-F238E27FC236}">
                <a16:creationId xmlns:a16="http://schemas.microsoft.com/office/drawing/2014/main" id="{6BEF90E0-A2AA-9B05-58FB-3D4109E95C42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3B132D8A-9E85-B335-C2FD-9D2508FEAF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5D1F556C-703D-0EB9-35BD-0A7DE6122BF2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F61D5928-67F7-A4E5-2767-E072B8F67A2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E06C9D-E699-053A-48F6-090A15EE341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294320022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3 - Cover O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A garden with many flowers&#10;&#10;Description automatically generated">
            <a:extLst>
              <a:ext uri="{FF2B5EF4-FFF2-40B4-BE49-F238E27FC236}">
                <a16:creationId xmlns:a16="http://schemas.microsoft.com/office/drawing/2014/main" id="{832F505E-81BE-8CF9-7191-B5A7DE725A6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7816"/>
            <a:ext cx="12192000" cy="6842369"/>
          </a:xfrm>
          <a:prstGeom prst="rect">
            <a:avLst/>
          </a:prstGeom>
        </p:spPr>
      </p:pic>
      <p:grpSp>
        <p:nvGrpSpPr>
          <p:cNvPr id="7" name="Graphic 3">
            <a:extLst>
              <a:ext uri="{FF2B5EF4-FFF2-40B4-BE49-F238E27FC236}">
                <a16:creationId xmlns:a16="http://schemas.microsoft.com/office/drawing/2014/main" id="{7D655505-6963-6602-F9EA-4C3B3BA5DCB7}"/>
              </a:ext>
            </a:extLst>
          </p:cNvPr>
          <p:cNvGrpSpPr/>
          <p:nvPr userDrawn="1"/>
        </p:nvGrpSpPr>
        <p:grpSpPr>
          <a:xfrm>
            <a:off x="9308198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4">
              <a:extLst>
                <a:ext uri="{FF2B5EF4-FFF2-40B4-BE49-F238E27FC236}">
                  <a16:creationId xmlns:a16="http://schemas.microsoft.com/office/drawing/2014/main" id="{7D3C8143-8E12-BEA4-801E-C540B573C9A5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2" name="Freeform 25">
              <a:extLst>
                <a:ext uri="{FF2B5EF4-FFF2-40B4-BE49-F238E27FC236}">
                  <a16:creationId xmlns:a16="http://schemas.microsoft.com/office/drawing/2014/main" id="{08DD0EEC-3388-7E9D-C475-8C7C6448AEF5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3" name="Freeform 26">
              <a:extLst>
                <a:ext uri="{FF2B5EF4-FFF2-40B4-BE49-F238E27FC236}">
                  <a16:creationId xmlns:a16="http://schemas.microsoft.com/office/drawing/2014/main" id="{46AF7602-77C1-4DB0-5B0C-443AE4CE7F6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4" name="Freeform 27">
              <a:extLst>
                <a:ext uri="{FF2B5EF4-FFF2-40B4-BE49-F238E27FC236}">
                  <a16:creationId xmlns:a16="http://schemas.microsoft.com/office/drawing/2014/main" id="{CE410BEC-795B-5241-F0C2-EA9498D9FABB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15" name="Freeform 28">
              <a:extLst>
                <a:ext uri="{FF2B5EF4-FFF2-40B4-BE49-F238E27FC236}">
                  <a16:creationId xmlns:a16="http://schemas.microsoft.com/office/drawing/2014/main" id="{A382B77D-424C-AD2C-03A1-02E188F12FF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  <p:pic>
        <p:nvPicPr>
          <p:cNvPr id="16" name="Graphic 15">
            <a:extLst>
              <a:ext uri="{FF2B5EF4-FFF2-40B4-BE49-F238E27FC236}">
                <a16:creationId xmlns:a16="http://schemas.microsoft.com/office/drawing/2014/main" id="{B9438AB4-120A-6B68-C6A3-6BD51CF52D24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25034"/>
          <a:stretch/>
        </p:blipFill>
        <p:spPr>
          <a:xfrm>
            <a:off x="6835701" y="-6395"/>
            <a:ext cx="5356300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184C4A7B-1AC5-72AD-EB05-210AB3D4C140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5F506F4-DF34-76FB-83D6-A513173F8EFA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720759C7-94BC-8FC1-9A43-A40A4BE7AC1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</a:t>
            </a:r>
            <a:r>
              <a:rPr lang="en-US" sz="1067" b="1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2023</a:t>
            </a:r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 </a:t>
            </a:r>
            <a:r>
              <a:rPr lang="en-US" sz="1067" b="1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83D4680A-11B6-A841-EC68-FFF11409500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AE485A1C-8A6A-5C51-5E3F-5685AAA904F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b="1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B0347B25-CB84-1FE7-62E9-F00844782A8A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97792966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3 -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1pPr>
            <a:lvl2pPr marL="239994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2pPr>
            <a:lvl3pPr marL="479988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3pPr>
            <a:lvl4pPr marL="71998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4pPr>
            <a:lvl5pPr marL="959976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buNone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752AD69E-8972-FFEB-3CDF-810FC2C15BEB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31A68076-E163-16F0-6643-612506DC25C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DDBD7350-FFE3-8F35-04ED-B83CAB700A0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E90EBC0-49DE-3234-6D8A-7B5E88E2D97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E34DB9B-0E35-525F-F0E2-6DC060DF0B5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2504662"/>
      </p:ext>
    </p:extLst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5.4 - Cover O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pic>
        <p:nvPicPr>
          <p:cNvPr id="20" name="Picture 19" descr="Circle&#10;&#10;Description automatically generated with medium confidence">
            <a:extLst>
              <a:ext uri="{FF2B5EF4-FFF2-40B4-BE49-F238E27FC236}">
                <a16:creationId xmlns:a16="http://schemas.microsoft.com/office/drawing/2014/main" id="{87D5AF06-6AF8-9002-BEDC-176CB57496A1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5084"/>
          <a:stretch/>
        </p:blipFill>
        <p:spPr>
          <a:xfrm>
            <a:off x="6835701" y="-6395"/>
            <a:ext cx="5356300" cy="6858000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8D94EDB0-D38F-0FE8-27C1-80BAE2455A1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EFAF1A61-3518-0ABC-1BC0-5990D5EF88D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496FB4B1-7F2F-CF04-74B8-D3A7467B0ED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5700AEF-B2E0-306E-A874-DE91DDDD98FF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72863035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1 - Cover K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5" descr="Background pattern&#10;&#10;Description automatically generated">
            <a:extLst>
              <a:ext uri="{FF2B5EF4-FFF2-40B4-BE49-F238E27FC236}">
                <a16:creationId xmlns:a16="http://schemas.microsoft.com/office/drawing/2014/main" id="{38FCEB48-BE41-308F-33AB-94163C02BF5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10" name="Graphic 9">
            <a:extLst>
              <a:ext uri="{FF2B5EF4-FFF2-40B4-BE49-F238E27FC236}">
                <a16:creationId xmlns:a16="http://schemas.microsoft.com/office/drawing/2014/main" id="{193793F7-1073-3781-E44D-DD541B786672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4A761E77-5CBD-451F-FA38-EA3EF19CE9E8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1349CF4D-C3F5-69B9-4227-EC331C16F094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6" name="Graphic 3">
            <a:extLst>
              <a:ext uri="{FF2B5EF4-FFF2-40B4-BE49-F238E27FC236}">
                <a16:creationId xmlns:a16="http://schemas.microsoft.com/office/drawing/2014/main" id="{5A3F8AE7-69F1-0171-3222-4CFFCDB4F568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7" name="Freeform 25">
              <a:extLst>
                <a:ext uri="{FF2B5EF4-FFF2-40B4-BE49-F238E27FC236}">
                  <a16:creationId xmlns:a16="http://schemas.microsoft.com/office/drawing/2014/main" id="{0DE2A214-8055-F089-C6C4-415D2FEE4242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8" name="Freeform 31">
              <a:extLst>
                <a:ext uri="{FF2B5EF4-FFF2-40B4-BE49-F238E27FC236}">
                  <a16:creationId xmlns:a16="http://schemas.microsoft.com/office/drawing/2014/main" id="{E7E7B380-ABE2-70DF-A29A-E3B4A181FA12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2">
              <a:extLst>
                <a:ext uri="{FF2B5EF4-FFF2-40B4-BE49-F238E27FC236}">
                  <a16:creationId xmlns:a16="http://schemas.microsoft.com/office/drawing/2014/main" id="{ED784E94-97A9-B627-1E07-7CAEF44EE8A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31E44308-7765-3146-1869-04D3DA41235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5E9E56FD-C856-3054-AB6B-A80BA7D6C55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20" name="TextBox 19">
            <a:extLst>
              <a:ext uri="{FF2B5EF4-FFF2-40B4-BE49-F238E27FC236}">
                <a16:creationId xmlns:a16="http://schemas.microsoft.com/office/drawing/2014/main" id="{801FC38E-29E5-B44A-FE96-F713B08050E2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1" name="Slide Number Placeholder 5">
            <a:extLst>
              <a:ext uri="{FF2B5EF4-FFF2-40B4-BE49-F238E27FC236}">
                <a16:creationId xmlns:a16="http://schemas.microsoft.com/office/drawing/2014/main" id="{7AAAD9DC-C952-84F6-32BA-CE8084E916D9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2" name="Footer Placeholder 2">
            <a:extLst>
              <a:ext uri="{FF2B5EF4-FFF2-40B4-BE49-F238E27FC236}">
                <a16:creationId xmlns:a16="http://schemas.microsoft.com/office/drawing/2014/main" id="{B603A7C0-7450-F57A-CF86-135B131E63C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DEC99354-0705-43E6-69C9-1036477EF0BB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58951442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2 - Cover K BlueGreen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" name="Picture 25" descr="Background pattern&#10;&#10;Description automatically generated">
            <a:extLst>
              <a:ext uri="{FF2B5EF4-FFF2-40B4-BE49-F238E27FC236}">
                <a16:creationId xmlns:a16="http://schemas.microsoft.com/office/drawing/2014/main" id="{8FF1A58D-53A4-65F6-8F2B-645D65C5331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pic>
        <p:nvPicPr>
          <p:cNvPr id="4" name="Graphic 3">
            <a:extLst>
              <a:ext uri="{FF2B5EF4-FFF2-40B4-BE49-F238E27FC236}">
                <a16:creationId xmlns:a16="http://schemas.microsoft.com/office/drawing/2014/main" id="{5166BBE5-C86E-3E87-A7C5-F29BE64D716D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5C4391E8-E519-220E-82C7-E7E85659A4E4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F3E219A7-8ADF-6CBF-872C-AEF07B645E6D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47BEB086-B161-40ED-B2E3-DDF397278FA8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35D1FEE-8FAA-6AFD-E821-344C363F2C2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936726D0-2423-B7DC-41C5-A3E0D3C9275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17257835-1368-81AC-1BB9-5374BD6AEA7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28AB2999-1929-69AE-F4B8-38F9B81ECF7A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AC62732A-D69F-1BDC-8778-1D5E71576F10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7" name="TextBox 16">
            <a:extLst>
              <a:ext uri="{FF2B5EF4-FFF2-40B4-BE49-F238E27FC236}">
                <a16:creationId xmlns:a16="http://schemas.microsoft.com/office/drawing/2014/main" id="{D9CCAE72-315B-6DC4-6ED3-6C32104BB037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9F6B1C01-19BD-7D67-4E40-88818E2139B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7C973916-701B-92E4-FA4C-28A5746F5C0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980C06-E572-7A51-AF42-18E3E2BB769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88114740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3 - Cover K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3" descr="Background pattern&#10;&#10;Description automatically generated">
            <a:extLst>
              <a:ext uri="{FF2B5EF4-FFF2-40B4-BE49-F238E27FC236}">
                <a16:creationId xmlns:a16="http://schemas.microsoft.com/office/drawing/2014/main" id="{DBC0B63B-5EB2-C517-FFAF-0A5B2B5AB93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pic>
        <p:nvPicPr>
          <p:cNvPr id="2" name="Graphic 1">
            <a:extLst>
              <a:ext uri="{FF2B5EF4-FFF2-40B4-BE49-F238E27FC236}">
                <a16:creationId xmlns:a16="http://schemas.microsoft.com/office/drawing/2014/main" id="{D2D54FC7-5739-CC9E-8372-80A8BD5BD489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rcRect r="18818"/>
          <a:stretch/>
        </p:blipFill>
        <p:spPr>
          <a:xfrm>
            <a:off x="6623541" y="0"/>
            <a:ext cx="5568459" cy="6859200"/>
          </a:xfrm>
          <a:prstGeom prst="rect">
            <a:avLst/>
          </a:prstGeom>
        </p:spPr>
      </p:pic>
      <p:sp>
        <p:nvSpPr>
          <p:cNvPr id="23" name="Title 4">
            <a:extLst>
              <a:ext uri="{FF2B5EF4-FFF2-40B4-BE49-F238E27FC236}">
                <a16:creationId xmlns:a16="http://schemas.microsoft.com/office/drawing/2014/main" id="{FADBBE10-EF5A-37AA-E18F-F9B27AA61FED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bg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24" name="Text Placeholder 3">
            <a:extLst>
              <a:ext uri="{FF2B5EF4-FFF2-40B4-BE49-F238E27FC236}">
                <a16:creationId xmlns:a16="http://schemas.microsoft.com/office/drawing/2014/main" id="{0DF69E35-608B-F57E-3615-F9FB9D11DD83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8" name="Graphic 3">
            <a:extLst>
              <a:ext uri="{FF2B5EF4-FFF2-40B4-BE49-F238E27FC236}">
                <a16:creationId xmlns:a16="http://schemas.microsoft.com/office/drawing/2014/main" id="{02491239-1144-EB94-E007-F05D770D71DA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9" name="Freeform 25">
              <a:extLst>
                <a:ext uri="{FF2B5EF4-FFF2-40B4-BE49-F238E27FC236}">
                  <a16:creationId xmlns:a16="http://schemas.microsoft.com/office/drawing/2014/main" id="{2FDE4536-B74E-FB0B-5701-EE95568054DA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1">
              <a:extLst>
                <a:ext uri="{FF2B5EF4-FFF2-40B4-BE49-F238E27FC236}">
                  <a16:creationId xmlns:a16="http://schemas.microsoft.com/office/drawing/2014/main" id="{DC504B4C-4BF0-DF13-D647-0C718DF4AD96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2">
              <a:extLst>
                <a:ext uri="{FF2B5EF4-FFF2-40B4-BE49-F238E27FC236}">
                  <a16:creationId xmlns:a16="http://schemas.microsoft.com/office/drawing/2014/main" id="{F3BB0087-C253-F0E4-3F52-1A53B4AFA975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3">
              <a:extLst>
                <a:ext uri="{FF2B5EF4-FFF2-40B4-BE49-F238E27FC236}">
                  <a16:creationId xmlns:a16="http://schemas.microsoft.com/office/drawing/2014/main" id="{3025D71C-0D10-5220-5980-B17FC068151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3" name="Freeform 34">
              <a:extLst>
                <a:ext uri="{FF2B5EF4-FFF2-40B4-BE49-F238E27FC236}">
                  <a16:creationId xmlns:a16="http://schemas.microsoft.com/office/drawing/2014/main" id="{64514CD7-9102-9552-6763-AB0337AAA7ED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8" name="TextBox 17">
            <a:extLst>
              <a:ext uri="{FF2B5EF4-FFF2-40B4-BE49-F238E27FC236}">
                <a16:creationId xmlns:a16="http://schemas.microsoft.com/office/drawing/2014/main" id="{5AE80B1C-FD35-F288-8BFD-2F827D4C51A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0B17E72F-0CE2-D4D0-F696-BEA9F83EF5A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AB4C8BF7-D6EA-CCEB-F116-FF8F674A1D0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2E635509-617A-2673-6143-139A72A328AE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67077756"/>
      </p:ext>
    </p:extLst>
  </p:cSld>
  <p:clrMapOvr>
    <a:masterClrMapping/>
  </p:clrMapOvr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6.4 - Cover K Whi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Graphic 2">
            <a:extLst>
              <a:ext uri="{FF2B5EF4-FFF2-40B4-BE49-F238E27FC236}">
                <a16:creationId xmlns:a16="http://schemas.microsoft.com/office/drawing/2014/main" id="{53F4EAC9-01A1-ED6A-B271-D7FC17A6D29B}"/>
              </a:ext>
            </a:extLst>
          </p:cNvPr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rcRect r="18798"/>
          <a:stretch/>
        </p:blipFill>
        <p:spPr>
          <a:xfrm>
            <a:off x="6622168" y="0"/>
            <a:ext cx="5569832" cy="6859200"/>
          </a:xfrm>
          <a:prstGeom prst="rect">
            <a:avLst/>
          </a:prstGeom>
        </p:spPr>
      </p:pic>
      <p:sp>
        <p:nvSpPr>
          <p:cNvPr id="17" name="Title 4">
            <a:extLst>
              <a:ext uri="{FF2B5EF4-FFF2-40B4-BE49-F238E27FC236}">
                <a16:creationId xmlns:a16="http://schemas.microsoft.com/office/drawing/2014/main" id="{EB5A7CA1-8E09-1FEE-5143-08105708AE59}"/>
              </a:ext>
            </a:extLst>
          </p:cNvPr>
          <p:cNvSpPr>
            <a:spLocks noGrp="1"/>
          </p:cNvSpPr>
          <p:nvPr>
            <p:ph type="title" hasCustomPrompt="1"/>
          </p:nvPr>
        </p:nvSpPr>
        <p:spPr>
          <a:xfrm>
            <a:off x="556708" y="2179565"/>
            <a:ext cx="5213179" cy="165928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 algn="l" defTabSz="1219170" rtl="0" eaLnBrk="1" latinLnBrk="0" hangingPunct="1">
              <a:lnSpc>
                <a:spcPct val="100000"/>
              </a:lnSpc>
              <a:spcBef>
                <a:spcPts val="0"/>
              </a:spcBef>
              <a:buFont typeface="Arial" panose="020B0604020202020204" pitchFamily="34" charset="0"/>
              <a:buNone/>
              <a:defRPr lang="en-GB" sz="4800" kern="1200" baseline="0" dirty="0" smtClean="0">
                <a:solidFill>
                  <a:schemeClr val="accent1"/>
                </a:solidFill>
                <a:latin typeface="+mj-lt"/>
                <a:ea typeface="+mn-ea"/>
                <a:cs typeface="+mn-cs"/>
              </a:defRPr>
            </a:lvl1pPr>
          </a:lstStyle>
          <a:p>
            <a:r>
              <a:rPr lang="en-GB"/>
              <a:t>Presentation</a:t>
            </a:r>
            <a:br>
              <a:rPr lang="en-GB"/>
            </a:br>
            <a:r>
              <a:rPr lang="en-GB"/>
              <a:t>Title (2 lines)</a:t>
            </a:r>
          </a:p>
        </p:txBody>
      </p:sp>
      <p:sp>
        <p:nvSpPr>
          <p:cNvPr id="18" name="Text Placeholder 3">
            <a:extLst>
              <a:ext uri="{FF2B5EF4-FFF2-40B4-BE49-F238E27FC236}">
                <a16:creationId xmlns:a16="http://schemas.microsoft.com/office/drawing/2014/main" id="{AF6FE26B-E8FF-4ACF-48A7-542E2FB4B861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708" y="4079614"/>
            <a:ext cx="5213179" cy="787937"/>
          </a:xfrm>
          <a:prstGeom prst="rect">
            <a:avLst/>
          </a:prstGeom>
        </p:spPr>
        <p:txBody>
          <a:bodyPr lIns="0" tIns="0" rIns="0" bIns="0">
            <a:no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2400">
                <a:solidFill>
                  <a:schemeClr val="accent1"/>
                </a:solidFill>
                <a:latin typeface="+mn-lt"/>
                <a:ea typeface="Nokia Pure Text Light" panose="020B0403020202020204" pitchFamily="34" charset="0"/>
              </a:defRPr>
            </a:lvl1pPr>
            <a:lvl2pPr marL="307192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867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2pPr>
            <a:lvl3pPr marL="616785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6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3pPr>
            <a:lvl4pPr marL="923977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None/>
              <a:defRPr sz="1333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4pPr>
            <a:lvl5pPr marL="1231169" indent="0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Arial" panose="020B0604020202020204" pitchFamily="34" charset="0"/>
              <a:buNone/>
              <a:defRPr sz="1200">
                <a:solidFill>
                  <a:schemeClr val="bg1"/>
                </a:solidFill>
                <a:latin typeface="+mn-lt"/>
                <a:ea typeface="Nokia Pure Text Light" panose="020B0403020202020204" pitchFamily="34" charset="0"/>
              </a:defRPr>
            </a:lvl5pPr>
            <a:lvl6pPr marL="1538362" indent="0">
              <a:spcBef>
                <a:spcPts val="0"/>
              </a:spcBef>
              <a:spcAft>
                <a:spcPts val="800"/>
              </a:spcAft>
              <a:buFont typeface="Nokia Pure Text" panose="020B0503020202020204" pitchFamily="34" charset="0"/>
              <a:buNone/>
              <a:defRPr sz="1067" baseline="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6pPr>
            <a:lvl7pPr marL="1845554" indent="0">
              <a:spcBef>
                <a:spcPts val="0"/>
              </a:spcBef>
              <a:spcAft>
                <a:spcPts val="800"/>
              </a:spcAft>
              <a:buNone/>
              <a:defRPr sz="933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7pPr>
            <a:lvl8pPr marL="2152746" indent="0">
              <a:spcBef>
                <a:spcPts val="0"/>
              </a:spcBef>
              <a:spcAft>
                <a:spcPts val="800"/>
              </a:spcAft>
              <a:buNone/>
              <a:defRPr sz="800">
                <a:solidFill>
                  <a:schemeClr val="tx2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8pPr>
          </a:lstStyle>
          <a:p>
            <a:pPr lvl="0"/>
            <a:r>
              <a:rPr lang="en-US"/>
              <a:t>Subtitle/Author</a:t>
            </a:r>
          </a:p>
        </p:txBody>
      </p:sp>
      <p:grpSp>
        <p:nvGrpSpPr>
          <p:cNvPr id="7" name="Graphic 3">
            <a:extLst>
              <a:ext uri="{FF2B5EF4-FFF2-40B4-BE49-F238E27FC236}">
                <a16:creationId xmlns:a16="http://schemas.microsoft.com/office/drawing/2014/main" id="{57ADD6F0-8A1D-2465-892B-42BFF999186F}"/>
              </a:ext>
            </a:extLst>
          </p:cNvPr>
          <p:cNvGrpSpPr/>
          <p:nvPr userDrawn="1"/>
        </p:nvGrpSpPr>
        <p:grpSpPr>
          <a:xfrm>
            <a:off x="9407771" y="3224292"/>
            <a:ext cx="1817989" cy="40941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8" name="Freeform 25">
              <a:extLst>
                <a:ext uri="{FF2B5EF4-FFF2-40B4-BE49-F238E27FC236}">
                  <a16:creationId xmlns:a16="http://schemas.microsoft.com/office/drawing/2014/main" id="{6AF9626B-4B6B-456F-A237-FCACC9E9F30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9" name="Freeform 31">
              <a:extLst>
                <a:ext uri="{FF2B5EF4-FFF2-40B4-BE49-F238E27FC236}">
                  <a16:creationId xmlns:a16="http://schemas.microsoft.com/office/drawing/2014/main" id="{B6CEEA85-DD26-876A-A848-DA5F4C628A1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0" name="Freeform 32">
              <a:extLst>
                <a:ext uri="{FF2B5EF4-FFF2-40B4-BE49-F238E27FC236}">
                  <a16:creationId xmlns:a16="http://schemas.microsoft.com/office/drawing/2014/main" id="{08925FD2-D79C-256F-326A-4097D8380192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1" name="Freeform 33">
              <a:extLst>
                <a:ext uri="{FF2B5EF4-FFF2-40B4-BE49-F238E27FC236}">
                  <a16:creationId xmlns:a16="http://schemas.microsoft.com/office/drawing/2014/main" id="{AB3AAD83-D7CB-81CB-67DB-D1DD2E032AA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  <p:sp>
          <p:nvSpPr>
            <p:cNvPr id="12" name="Freeform 34">
              <a:extLst>
                <a:ext uri="{FF2B5EF4-FFF2-40B4-BE49-F238E27FC236}">
                  <a16:creationId xmlns:a16="http://schemas.microsoft.com/office/drawing/2014/main" id="{3A1A359F-B85E-95ED-4488-9B71BC1306AF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>
                <a:solidFill>
                  <a:schemeClr val="tx2"/>
                </a:solidFill>
              </a:endParaRPr>
            </a:p>
          </p:txBody>
        </p:sp>
      </p:grpSp>
      <p:sp>
        <p:nvSpPr>
          <p:cNvPr id="19" name="TextBox 18">
            <a:extLst>
              <a:ext uri="{FF2B5EF4-FFF2-40B4-BE49-F238E27FC236}">
                <a16:creationId xmlns:a16="http://schemas.microsoft.com/office/drawing/2014/main" id="{685118FE-3A69-7878-D9BB-1A3313720C81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20" name="Slide Number Placeholder 5">
            <a:extLst>
              <a:ext uri="{FF2B5EF4-FFF2-40B4-BE49-F238E27FC236}">
                <a16:creationId xmlns:a16="http://schemas.microsoft.com/office/drawing/2014/main" id="{0F609D8D-5CB0-9FB7-12C3-CB2F81E54A6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1" name="Footer Placeholder 2">
            <a:extLst>
              <a:ext uri="{FF2B5EF4-FFF2-40B4-BE49-F238E27FC236}">
                <a16:creationId xmlns:a16="http://schemas.microsoft.com/office/drawing/2014/main" id="{A6A581A3-9568-ADAA-C577-D08AD5F13852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39597BE1-B84C-D2C8-9145-12E1EE3A2A41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6822560"/>
      </p:ext>
    </p:extLst>
  </p:cSld>
  <p:clrMapOvr>
    <a:masterClrMapping/>
  </p:clrMapOvr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1 - Divider BlueGreen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98BFE0-FEAC-1333-6BF5-7907903B2DCF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EF5C81FB-4A41-2E38-2638-F82CC70C7B5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A3AA9E6A-3B54-EBA8-25AB-52211D52F5EA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0FC82D3C-5CAB-DDEA-5BAD-0CE49311B44C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F275CFF-10A6-01B8-606D-73D7A564226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6D07526-2E9D-2AAD-EE94-167EEE1536F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A8D6CBFA-FE17-BB91-3580-068737D2A8A9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815847985"/>
      </p:ext>
    </p:extLst>
  </p:cSld>
  <p:clrMapOvr>
    <a:masterClrMapping/>
  </p:clrMapOvr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2 - Divider BlueGreen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 descr="Background pattern&#10;&#10;Description automatically generated">
            <a:extLst>
              <a:ext uri="{FF2B5EF4-FFF2-40B4-BE49-F238E27FC236}">
                <a16:creationId xmlns:a16="http://schemas.microsoft.com/office/drawing/2014/main" id="{82BC244E-62D2-236F-4DC8-EEBFE9AF287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8" name="Text Placeholder 42">
            <a:extLst>
              <a:ext uri="{FF2B5EF4-FFF2-40B4-BE49-F238E27FC236}">
                <a16:creationId xmlns:a16="http://schemas.microsoft.com/office/drawing/2014/main" id="{BE7F6530-2B80-C2AA-C92D-861D7E8FD530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9E92399-CC16-9177-2657-E4899DE3837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4FBBDEB0-7315-4214-F9C8-48DBCC502C8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3976F6A6-5835-91B8-5B94-A197DCCF65D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146445DD-AC0A-C4BA-03CB-A346CF3E9279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ED3C240-0F31-AD4B-E3D6-E9E2DFC4EB6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33C362B2-9A6C-0E6C-FBA1-C96043F3F40D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9939038"/>
      </p:ext>
    </p:extLst>
  </p:cSld>
  <p:clrMapOvr>
    <a:masterClrMapping/>
  </p:clrMapOvr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3 - Divider BlueGreen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4" descr="Background pattern&#10;&#10;Description automatically generated">
            <a:extLst>
              <a:ext uri="{FF2B5EF4-FFF2-40B4-BE49-F238E27FC236}">
                <a16:creationId xmlns:a16="http://schemas.microsoft.com/office/drawing/2014/main" id="{1ACC9534-D4F4-B471-C3A8-8380F72B349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62755F71-C8DF-BEE3-C54C-12DECC4F977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3761BFBE-2F2E-2C4F-848A-E85051698111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BC0FACD4-71CC-9E35-CDCC-22C146E52E9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823572DF-299F-8B6C-1E42-1A659F393240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F374EA10-DD32-7823-1E8C-8A5B6454CCC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B4CCFE40-D40E-A7E0-E99F-0E9E3E7CA3B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6" name="Straight Connector 5">
            <a:extLst>
              <a:ext uri="{FF2B5EF4-FFF2-40B4-BE49-F238E27FC236}">
                <a16:creationId xmlns:a16="http://schemas.microsoft.com/office/drawing/2014/main" id="{D62F7CD0-7194-262C-4163-9C9259A996B3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57116811"/>
      </p:ext>
    </p:extLst>
  </p:cSld>
  <p:clrMapOvr>
    <a:masterClrMapping/>
  </p:clrMapOvr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4 - Divider PurpleBlue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E01D2CA4-939C-12C2-DF49-53BE4EA4C10E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0DABAD96-0284-76FF-D804-48E7FFCA08F5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83B5421E-4ADD-A198-F29A-1E6995BF5763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06758511-3EE8-4852-763C-F4F1187FA97D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486F512-1927-A0E0-A1C2-79941992D99A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8DEF3F3-5CAD-FC0C-F7DD-4A913E71BD3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E790325F-8E1D-1D8F-9BC9-63324BDA4002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4D2CB855-84A3-85F5-FB9C-1E75571087A5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76890803"/>
      </p:ext>
    </p:extLst>
  </p:cSld>
  <p:clrMapOvr>
    <a:masterClrMapping/>
  </p:clrMapOvr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5 - Divider Blue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Picture 7" descr="Background pattern&#10;&#10;Description automatically generated">
            <a:extLst>
              <a:ext uri="{FF2B5EF4-FFF2-40B4-BE49-F238E27FC236}">
                <a16:creationId xmlns:a16="http://schemas.microsoft.com/office/drawing/2014/main" id="{FEF07AED-C885-0A94-CE92-AD0235762C67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513AFDC9-7EA7-195A-AC21-49A03E74AF43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5F57FFFB-CCE3-C058-3729-4EDEEE5E646D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35665458-1735-3CFE-DB60-E654932058A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B8EAC92C-19BC-5473-42AE-69A4371F2861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E2C85D8-A3A9-A261-1BCF-70106685644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1CF4E5-14D0-7A0E-3B20-BC1F539D9BFE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684253F2-17A2-0FB1-EBCA-E926952C83B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61831778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4 - 1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3" name="Graphic 2">
            <a:extLst>
              <a:ext uri="{FF2B5EF4-FFF2-40B4-BE49-F238E27FC236}">
                <a16:creationId xmlns:a16="http://schemas.microsoft.com/office/drawing/2014/main" id="{3772E5D1-F4A4-5034-E057-717754E3543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D5C5286A-148E-6CAC-4953-28CEC8A7AC65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8C09A251-3EA9-3813-C32A-42674B11B3BE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4DDBC5E9-DF95-1530-C94F-AC94C8FDD7BF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A138235-402A-DB5E-7574-A36D3D7E8212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85038249"/>
      </p:ext>
    </p:extLst>
  </p:cSld>
  <p:clrMapOvr>
    <a:masterClrMapping/>
  </p:clrMapOvr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6 - Divider Pink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2FD17980-F783-4A27-87DC-42985B6C77B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522A1BAB-7805-96E3-BA5B-3E8B26D8AA37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AB3FE475-1931-B109-EFE4-3720BF54E14B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C4C0B05D-F0F7-15F3-4C17-EED0899C7AFB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9857B24-CF63-C1F9-6FBA-114618B4AAB6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39CB5136-AC36-0B5E-A3A9-2D5B7B13CF90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45165F11-ACDF-2F83-0960-B38B3A16DAD5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1A883A0B-71FE-CCBB-40D3-94902D79FA0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984582259"/>
      </p:ext>
    </p:extLst>
  </p:cSld>
  <p:clrMapOvr>
    <a:masterClrMapping/>
  </p:clrMapOvr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7.7 - Divider Orange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5" descr="Background pattern&#10;&#10;Description automatically generated">
            <a:extLst>
              <a:ext uri="{FF2B5EF4-FFF2-40B4-BE49-F238E27FC236}">
                <a16:creationId xmlns:a16="http://schemas.microsoft.com/office/drawing/2014/main" id="{734BF0FE-66B0-30DC-7C7E-0C60AC620828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915CB6A6-17E7-3E33-E841-80BBD7036B36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5867" baseline="0">
                <a:solidFill>
                  <a:schemeClr val="bg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Divider pages </a:t>
            </a:r>
            <a:br>
              <a:rPr lang="en-US" noProof="0"/>
            </a:br>
            <a:r>
              <a:rPr lang="en-US" noProof="0"/>
              <a:t>or large quotes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F11B8FE6-8F1C-8435-F33C-EE04C6A6A164}"/>
              </a:ext>
            </a:extLst>
          </p:cNvPr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4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id="{849B4D71-50D7-0502-EF7E-5AAF38E8659C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4256B84B-A641-FF3B-04A5-7875DE216F3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bg1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DB5AF0F0-B002-CB3B-6A1E-945904E802D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bg1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BFB53FB7-1753-80D0-CDCE-10664D914FBD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5" name="Straight Connector 4">
            <a:extLst>
              <a:ext uri="{FF2B5EF4-FFF2-40B4-BE49-F238E27FC236}">
                <a16:creationId xmlns:a16="http://schemas.microsoft.com/office/drawing/2014/main" id="{6D1215D7-36B4-79D5-19D8-6A7A87DAEEB9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bg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24558576"/>
      </p:ext>
    </p:extLst>
  </p:cSld>
  <p:clrMapOvr>
    <a:masterClrMapping/>
  </p:clrMapOvr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1 - End BlueGreen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3A71822B-C712-A4E6-919B-405BA7F21A52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113608E-22FD-657F-8D07-CD39EC97958A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DA917A93-F7DB-3A50-D98B-8185FF15DE00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8D8095F-7FCC-5669-F881-F66619242228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A8F3D3FE-D0C9-59C1-F189-DA228D51A05B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7F167DEA-E276-FD24-54AA-B4A09328CCE6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5BDAA131-A001-A420-C695-237DBC40265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964332593"/>
      </p:ext>
    </p:extLst>
  </p:cSld>
  <p:clrMapOvr>
    <a:masterClrMapping/>
  </p:clrMapOvr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2 - End BlueGreen3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0EF89375-E21D-F63F-06A8-C59355F12546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BD7979C-B9C6-8A09-B241-FD1FED4BAC89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7B0CAF0-3BC0-2F0C-A2D6-BD2777136ABD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DFE11313-A28D-C9D5-388D-F3DCE472D73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5423B194-3C18-4ED2-C954-ADB91F99CDD9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A46B4C4-EAE8-DC64-8EE7-085376B9F0C3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68AEA7C-4869-2294-8EAF-A87420CD4743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803131316"/>
      </p:ext>
    </p:extLst>
  </p:cSld>
  <p:clrMapOvr>
    <a:masterClrMapping/>
  </p:clrMapOvr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3 - End BlueGreen5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08FFEE3-9429-FB20-94DA-036B3BA28AFC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FF97AAA9-D469-5AE4-F90F-9020A3DDBE0A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C2E78338-BF1F-47F8-574E-5A79325DD1F8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BEABEE7F-B8A9-CDE0-CB0E-B91BA834B8F1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42EAFBE4-3E55-88EC-6263-AA83BE68E7C0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55877F46-FE15-EE6B-7255-F5187038A7A8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F62DDA2E-E23F-3C1F-FBA8-13E4AE5F3526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569645691"/>
      </p:ext>
    </p:extLst>
  </p:cSld>
  <p:clrMapOvr>
    <a:masterClrMapping/>
  </p:clrMapOvr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4 - End PurpleBlue2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3465075C-3A04-8F21-2D96-F11146239A8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A77D7537-AB6E-150C-8EAC-2488703A5501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B6DD48B6-4C1B-73D2-03B9-15D30FCE5E9E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64D70B58-DDCB-C449-2352-59773ED88AE4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609F40CE-5FD9-0148-24E8-B471F0E808BF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921AF8C9-7D93-7437-46E4-70C04BC1FCD9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4086F6C-E115-654F-39E3-04AE3FA5602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961983969"/>
      </p:ext>
    </p:extLst>
  </p:cSld>
  <p:clrMapOvr>
    <a:masterClrMapping/>
  </p:clrMapOvr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5 - End Blue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Background pattern&#10;&#10;Description automatically generated">
            <a:extLst>
              <a:ext uri="{FF2B5EF4-FFF2-40B4-BE49-F238E27FC236}">
                <a16:creationId xmlns:a16="http://schemas.microsoft.com/office/drawing/2014/main" id="{439F40A4-C4FE-CE81-4DDE-1096BF05B17D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04350EF6-70D2-8CA6-C8B4-23AD48C51B92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E3C5F24B-DEBE-91F4-60EF-98DB9598FC4B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0430F02E-A1F8-79E9-1749-B79A96144EDF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FABBDCAD-55AC-A504-7AB9-9EA8B4E0982A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3870B6CA-17E5-8094-AABA-A4EB4CF4DD7D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B471460-440F-63D0-B43A-D4E98094F4B1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1569257549"/>
      </p:ext>
    </p:extLst>
  </p:cSld>
  <p:clrMapOvr>
    <a:masterClrMapping/>
  </p:clrMapOvr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6 - End Pink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21011232-FEC1-556E-5D81-2627C46F6D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E305D3B8-631A-ECF6-F436-B2BCDEC1D146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5AA4292-461B-4E6C-D0DF-22D79FF5659C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E83B83EF-F13E-0C9F-A72E-1028FFB5C1A3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7583F4ED-E4FB-BC79-63D6-917602298C36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7AF8DF3-63F0-80CE-4E26-5256A0E0248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AD0AD8F7-2131-0B88-1728-D3CA421A2D28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3867177070"/>
      </p:ext>
    </p:extLst>
  </p:cSld>
  <p:clrMapOvr>
    <a:masterClrMapping/>
  </p:clrMapOvr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7 - Divider Orange1"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" name="Picture 8" descr="Background pattern&#10;&#10;Description automatically generated">
            <a:extLst>
              <a:ext uri="{FF2B5EF4-FFF2-40B4-BE49-F238E27FC236}">
                <a16:creationId xmlns:a16="http://schemas.microsoft.com/office/drawing/2014/main" id="{AC7C13A4-489B-3211-82FF-868A0A256EF9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flipH="1">
            <a:off x="0" y="0"/>
            <a:ext cx="12192000" cy="6858000"/>
          </a:xfrm>
          <a:prstGeom prst="rect">
            <a:avLst/>
          </a:prstGeom>
        </p:spPr>
      </p:pic>
      <p:grpSp>
        <p:nvGrpSpPr>
          <p:cNvPr id="3" name="Graphic 3">
            <a:extLst>
              <a:ext uri="{FF2B5EF4-FFF2-40B4-BE49-F238E27FC236}">
                <a16:creationId xmlns:a16="http://schemas.microsoft.com/office/drawing/2014/main" id="{7490672C-BECC-A8CE-2FB2-AF9FB16315DB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bg1"/>
          </a:solidFill>
        </p:grpSpPr>
        <p:sp>
          <p:nvSpPr>
            <p:cNvPr id="4" name="Freeform 10">
              <a:extLst>
                <a:ext uri="{FF2B5EF4-FFF2-40B4-BE49-F238E27FC236}">
                  <a16:creationId xmlns:a16="http://schemas.microsoft.com/office/drawing/2014/main" id="{A3EA2D57-26D4-3FE7-0AD1-EEED4BE8BED6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1">
              <a:extLst>
                <a:ext uri="{FF2B5EF4-FFF2-40B4-BE49-F238E27FC236}">
                  <a16:creationId xmlns:a16="http://schemas.microsoft.com/office/drawing/2014/main" id="{3244009B-B9FA-D5C6-D5E3-5563DC7638F9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2">
              <a:extLst>
                <a:ext uri="{FF2B5EF4-FFF2-40B4-BE49-F238E27FC236}">
                  <a16:creationId xmlns:a16="http://schemas.microsoft.com/office/drawing/2014/main" id="{2FD42FBA-921E-BB93-CEB5-51CAED5F599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3">
              <a:extLst>
                <a:ext uri="{FF2B5EF4-FFF2-40B4-BE49-F238E27FC236}">
                  <a16:creationId xmlns:a16="http://schemas.microsoft.com/office/drawing/2014/main" id="{DADC54FF-C0E3-D235-2C4E-2FB66C6E9ED7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8" name="Freeform 14">
              <a:extLst>
                <a:ext uri="{FF2B5EF4-FFF2-40B4-BE49-F238E27FC236}">
                  <a16:creationId xmlns:a16="http://schemas.microsoft.com/office/drawing/2014/main" id="{8E3A682F-0F88-48F0-97B1-60B5B2477F9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29697793"/>
      </p:ext>
    </p:extLst>
  </p:cSld>
  <p:clrMapOvr>
    <a:masterClrMapping/>
  </p:clrMapOvr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8.8 - Divider Whit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aphic 3">
            <a:extLst>
              <a:ext uri="{FF2B5EF4-FFF2-40B4-BE49-F238E27FC236}">
                <a16:creationId xmlns:a16="http://schemas.microsoft.com/office/drawing/2014/main" id="{46DC4F6B-8D28-1514-E83F-9C8BC35CC881}"/>
              </a:ext>
            </a:extLst>
          </p:cNvPr>
          <p:cNvGrpSpPr/>
          <p:nvPr userDrawn="1"/>
        </p:nvGrpSpPr>
        <p:grpSpPr>
          <a:xfrm>
            <a:off x="2444423" y="2606652"/>
            <a:ext cx="7303155" cy="1644697"/>
            <a:chOff x="469958" y="1647414"/>
            <a:chExt cx="8205029" cy="1847802"/>
          </a:xfrm>
          <a:solidFill>
            <a:schemeClr val="accent1"/>
          </a:solidFill>
        </p:grpSpPr>
        <p:sp>
          <p:nvSpPr>
            <p:cNvPr id="3" name="Freeform 10">
              <a:extLst>
                <a:ext uri="{FF2B5EF4-FFF2-40B4-BE49-F238E27FC236}">
                  <a16:creationId xmlns:a16="http://schemas.microsoft.com/office/drawing/2014/main" id="{528AAC0C-F8F7-997C-49C5-2DDCFFEF4C2F}"/>
                </a:ext>
              </a:extLst>
            </p:cNvPr>
            <p:cNvSpPr/>
            <p:nvPr/>
          </p:nvSpPr>
          <p:spPr>
            <a:xfrm>
              <a:off x="6648498" y="1648478"/>
              <a:ext cx="2026489" cy="1793370"/>
            </a:xfrm>
            <a:custGeom>
              <a:avLst/>
              <a:gdLst>
                <a:gd name="connsiteX0" fmla="*/ 1019683 w 2026489"/>
                <a:gd name="connsiteY0" fmla="*/ 11431 h 1793370"/>
                <a:gd name="connsiteX1" fmla="*/ 1013215 w 2026489"/>
                <a:gd name="connsiteY1" fmla="*/ 0 h 1793370"/>
                <a:gd name="connsiteX2" fmla="*/ 864805 w 2026489"/>
                <a:gd name="connsiteY2" fmla="*/ 264656 h 1793370"/>
                <a:gd name="connsiteX3" fmla="*/ 1366453 w 2026489"/>
                <a:gd name="connsiteY3" fmla="*/ 1150009 h 1793370"/>
                <a:gd name="connsiteX4" fmla="*/ 362940 w 2026489"/>
                <a:gd name="connsiteY4" fmla="*/ 1150009 h 1793370"/>
                <a:gd name="connsiteX5" fmla="*/ 0 w 2026489"/>
                <a:gd name="connsiteY5" fmla="*/ 1793331 h 1793370"/>
                <a:gd name="connsiteX6" fmla="*/ 299127 w 2026489"/>
                <a:gd name="connsiteY6" fmla="*/ 1793370 h 1793370"/>
                <a:gd name="connsiteX7" fmla="*/ 517917 w 2026489"/>
                <a:gd name="connsiteY7" fmla="*/ 1406250 h 1793370"/>
                <a:gd name="connsiteX8" fmla="*/ 1508375 w 2026489"/>
                <a:gd name="connsiteY8" fmla="*/ 1406250 h 1793370"/>
                <a:gd name="connsiteX9" fmla="*/ 1727480 w 2026489"/>
                <a:gd name="connsiteY9" fmla="*/ 1793370 h 1793370"/>
                <a:gd name="connsiteX10" fmla="*/ 2026490 w 2026489"/>
                <a:gd name="connsiteY10" fmla="*/ 1793331 h 1793370"/>
                <a:gd name="connsiteX11" fmla="*/ 1019683 w 2026489"/>
                <a:gd name="connsiteY11" fmla="*/ 11431 h 179337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2026489" h="1793370">
                  <a:moveTo>
                    <a:pt x="1019683" y="11431"/>
                  </a:moveTo>
                  <a:lnTo>
                    <a:pt x="1013215" y="0"/>
                  </a:lnTo>
                  <a:lnTo>
                    <a:pt x="864805" y="264656"/>
                  </a:lnTo>
                  <a:lnTo>
                    <a:pt x="1366453" y="1150009"/>
                  </a:lnTo>
                  <a:lnTo>
                    <a:pt x="362940" y="1150009"/>
                  </a:lnTo>
                  <a:lnTo>
                    <a:pt x="0" y="1793331"/>
                  </a:lnTo>
                  <a:lnTo>
                    <a:pt x="299127" y="1793370"/>
                  </a:lnTo>
                  <a:lnTo>
                    <a:pt x="517917" y="1406250"/>
                  </a:lnTo>
                  <a:lnTo>
                    <a:pt x="1508375" y="1406250"/>
                  </a:lnTo>
                  <a:lnTo>
                    <a:pt x="1727480" y="1793370"/>
                  </a:lnTo>
                  <a:lnTo>
                    <a:pt x="2026490" y="1793331"/>
                  </a:lnTo>
                  <a:lnTo>
                    <a:pt x="1019683" y="11431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4" name="Freeform 11">
              <a:extLst>
                <a:ext uri="{FF2B5EF4-FFF2-40B4-BE49-F238E27FC236}">
                  <a16:creationId xmlns:a16="http://schemas.microsoft.com/office/drawing/2014/main" id="{709A296F-6430-7EEE-74D0-2B39CDE8E8CE}"/>
                </a:ext>
              </a:extLst>
            </p:cNvPr>
            <p:cNvSpPr/>
            <p:nvPr/>
          </p:nvSpPr>
          <p:spPr>
            <a:xfrm>
              <a:off x="6141802" y="1706399"/>
              <a:ext cx="271953" cy="1735409"/>
            </a:xfrm>
            <a:custGeom>
              <a:avLst/>
              <a:gdLst>
                <a:gd name="connsiteX0" fmla="*/ 39 w 271953"/>
                <a:gd name="connsiteY0" fmla="*/ 0 h 1735409"/>
                <a:gd name="connsiteX1" fmla="*/ 0 w 271953"/>
                <a:gd name="connsiteY1" fmla="*/ 1735409 h 1735409"/>
                <a:gd name="connsiteX2" fmla="*/ 271934 w 271953"/>
                <a:gd name="connsiteY2" fmla="*/ 1735409 h 1735409"/>
                <a:gd name="connsiteX3" fmla="*/ 271953 w 271953"/>
                <a:gd name="connsiteY3" fmla="*/ 218776 h 1735409"/>
                <a:gd name="connsiteX4" fmla="*/ 271953 w 271953"/>
                <a:gd name="connsiteY4" fmla="*/ 0 h 1735409"/>
                <a:gd name="connsiteX5" fmla="*/ 39 w 271953"/>
                <a:gd name="connsiteY5" fmla="*/ 0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271953" h="1735409">
                  <a:moveTo>
                    <a:pt x="39" y="0"/>
                  </a:moveTo>
                  <a:lnTo>
                    <a:pt x="0" y="1735409"/>
                  </a:lnTo>
                  <a:lnTo>
                    <a:pt x="271934" y="1735409"/>
                  </a:lnTo>
                  <a:lnTo>
                    <a:pt x="271953" y="218776"/>
                  </a:lnTo>
                  <a:lnTo>
                    <a:pt x="271953" y="0"/>
                  </a:lnTo>
                  <a:lnTo>
                    <a:pt x="39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5" name="Freeform 12">
              <a:extLst>
                <a:ext uri="{FF2B5EF4-FFF2-40B4-BE49-F238E27FC236}">
                  <a16:creationId xmlns:a16="http://schemas.microsoft.com/office/drawing/2014/main" id="{98732BD3-7687-3964-C382-BE79A1668857}"/>
                </a:ext>
              </a:extLst>
            </p:cNvPr>
            <p:cNvSpPr/>
            <p:nvPr/>
          </p:nvSpPr>
          <p:spPr>
            <a:xfrm>
              <a:off x="4382809" y="1706399"/>
              <a:ext cx="1429220" cy="1735409"/>
            </a:xfrm>
            <a:custGeom>
              <a:avLst/>
              <a:gdLst>
                <a:gd name="connsiteX0" fmla="*/ 403030 w 1429220"/>
                <a:gd name="connsiteY0" fmla="*/ 867715 h 1735409"/>
                <a:gd name="connsiteX1" fmla="*/ 1429102 w 1429220"/>
                <a:gd name="connsiteY1" fmla="*/ 0 h 1735409"/>
                <a:gd name="connsiteX2" fmla="*/ 1026072 w 1429220"/>
                <a:gd name="connsiteY2" fmla="*/ 0 h 1735409"/>
                <a:gd name="connsiteX3" fmla="*/ 6665 w 1429220"/>
                <a:gd name="connsiteY3" fmla="*/ 862058 h 1735409"/>
                <a:gd name="connsiteX4" fmla="*/ 0 w 1429220"/>
                <a:gd name="connsiteY4" fmla="*/ 867715 h 1735409"/>
                <a:gd name="connsiteX5" fmla="*/ 1024022 w 1429220"/>
                <a:gd name="connsiteY5" fmla="*/ 1733655 h 1735409"/>
                <a:gd name="connsiteX6" fmla="*/ 1026072 w 1429220"/>
                <a:gd name="connsiteY6" fmla="*/ 1735409 h 1735409"/>
                <a:gd name="connsiteX7" fmla="*/ 1429221 w 1429220"/>
                <a:gd name="connsiteY7" fmla="*/ 1735409 h 1735409"/>
                <a:gd name="connsiteX8" fmla="*/ 403030 w 1429220"/>
                <a:gd name="connsiteY8" fmla="*/ 867715 h 173540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429220" h="1735409">
                  <a:moveTo>
                    <a:pt x="403030" y="867715"/>
                  </a:moveTo>
                  <a:lnTo>
                    <a:pt x="1429102" y="0"/>
                  </a:lnTo>
                  <a:lnTo>
                    <a:pt x="1026072" y="0"/>
                  </a:lnTo>
                  <a:lnTo>
                    <a:pt x="6665" y="862058"/>
                  </a:lnTo>
                  <a:lnTo>
                    <a:pt x="0" y="867715"/>
                  </a:lnTo>
                  <a:lnTo>
                    <a:pt x="1024022" y="1733655"/>
                  </a:lnTo>
                  <a:lnTo>
                    <a:pt x="1026072" y="1735409"/>
                  </a:lnTo>
                  <a:lnTo>
                    <a:pt x="1429221" y="1735409"/>
                  </a:lnTo>
                  <a:lnTo>
                    <a:pt x="403030" y="867715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6" name="Freeform 13">
              <a:extLst>
                <a:ext uri="{FF2B5EF4-FFF2-40B4-BE49-F238E27FC236}">
                  <a16:creationId xmlns:a16="http://schemas.microsoft.com/office/drawing/2014/main" id="{9F629670-5E2F-8BFA-0D73-6127F5336BE0}"/>
                </a:ext>
              </a:extLst>
            </p:cNvPr>
            <p:cNvSpPr/>
            <p:nvPr/>
          </p:nvSpPr>
          <p:spPr>
            <a:xfrm>
              <a:off x="2295838" y="1674374"/>
              <a:ext cx="1881493" cy="1794690"/>
            </a:xfrm>
            <a:custGeom>
              <a:avLst/>
              <a:gdLst>
                <a:gd name="connsiteX0" fmla="*/ 1814643 w 1881493"/>
                <a:gd name="connsiteY0" fmla="*/ 547443 h 1794690"/>
                <a:gd name="connsiteX1" fmla="*/ 1612674 w 1881493"/>
                <a:gd name="connsiteY1" fmla="*/ 257739 h 1794690"/>
                <a:gd name="connsiteX2" fmla="*/ 1309110 w 1881493"/>
                <a:gd name="connsiteY2" fmla="*/ 64720 h 1794690"/>
                <a:gd name="connsiteX3" fmla="*/ 937848 w 1881493"/>
                <a:gd name="connsiteY3" fmla="*/ 0 h 1794690"/>
                <a:gd name="connsiteX4" fmla="*/ 935876 w 1881493"/>
                <a:gd name="connsiteY4" fmla="*/ 0 h 1794690"/>
                <a:gd name="connsiteX5" fmla="*/ 567434 w 1881493"/>
                <a:gd name="connsiteY5" fmla="*/ 63577 h 1794690"/>
                <a:gd name="connsiteX6" fmla="*/ 266532 w 1881493"/>
                <a:gd name="connsiteY6" fmla="*/ 255669 h 1794690"/>
                <a:gd name="connsiteX7" fmla="*/ 66910 w 1881493"/>
                <a:gd name="connsiteY7" fmla="*/ 546044 h 1794690"/>
                <a:gd name="connsiteX8" fmla="*/ 1 w 1881493"/>
                <a:gd name="connsiteY8" fmla="*/ 903997 h 1794690"/>
                <a:gd name="connsiteX9" fmla="*/ 65352 w 1881493"/>
                <a:gd name="connsiteY9" fmla="*/ 1253928 h 1794690"/>
                <a:gd name="connsiteX10" fmla="*/ 262687 w 1881493"/>
                <a:gd name="connsiteY10" fmla="*/ 1540085 h 1794690"/>
                <a:gd name="connsiteX11" fmla="*/ 559113 w 1881493"/>
                <a:gd name="connsiteY11" fmla="*/ 1730758 h 1794690"/>
                <a:gd name="connsiteX12" fmla="*/ 921382 w 1881493"/>
                <a:gd name="connsiteY12" fmla="*/ 1794691 h 1794690"/>
                <a:gd name="connsiteX13" fmla="*/ 923354 w 1881493"/>
                <a:gd name="connsiteY13" fmla="*/ 1794691 h 1794690"/>
                <a:gd name="connsiteX14" fmla="*/ 1299861 w 1881493"/>
                <a:gd name="connsiteY14" fmla="*/ 1731941 h 1794690"/>
                <a:gd name="connsiteX15" fmla="*/ 1608040 w 1881493"/>
                <a:gd name="connsiteY15" fmla="*/ 1542253 h 1794690"/>
                <a:gd name="connsiteX16" fmla="*/ 1812848 w 1881493"/>
                <a:gd name="connsiteY16" fmla="*/ 1255446 h 1794690"/>
                <a:gd name="connsiteX17" fmla="*/ 1881493 w 1881493"/>
                <a:gd name="connsiteY17" fmla="*/ 901927 h 1794690"/>
                <a:gd name="connsiteX18" fmla="*/ 1814643 w 1881493"/>
                <a:gd name="connsiteY18" fmla="*/ 547443 h 1794690"/>
                <a:gd name="connsiteX19" fmla="*/ 1417982 w 1881493"/>
                <a:gd name="connsiteY19" fmla="*/ 1364193 h 1794690"/>
                <a:gd name="connsiteX20" fmla="*/ 1201815 w 1881493"/>
                <a:gd name="connsiteY20" fmla="*/ 1504808 h 1794690"/>
                <a:gd name="connsiteX21" fmla="*/ 939288 w 1881493"/>
                <a:gd name="connsiteY21" fmla="*/ 1551398 h 1794690"/>
                <a:gd name="connsiteX22" fmla="*/ 937947 w 1881493"/>
                <a:gd name="connsiteY22" fmla="*/ 1551398 h 1794690"/>
                <a:gd name="connsiteX23" fmla="*/ 675675 w 1881493"/>
                <a:gd name="connsiteY23" fmla="*/ 1504907 h 1794690"/>
                <a:gd name="connsiteX24" fmla="*/ 461638 w 1881493"/>
                <a:gd name="connsiteY24" fmla="*/ 1366420 h 1794690"/>
                <a:gd name="connsiteX25" fmla="*/ 319322 w 1881493"/>
                <a:gd name="connsiteY25" fmla="*/ 1158779 h 1794690"/>
                <a:gd name="connsiteX26" fmla="*/ 272172 w 1881493"/>
                <a:gd name="connsiteY26" fmla="*/ 904411 h 1794690"/>
                <a:gd name="connsiteX27" fmla="*/ 319972 w 1881493"/>
                <a:gd name="connsiteY27" fmla="*/ 643598 h 1794690"/>
                <a:gd name="connsiteX28" fmla="*/ 462467 w 1881493"/>
                <a:gd name="connsiteY28" fmla="*/ 434281 h 1794690"/>
                <a:gd name="connsiteX29" fmla="*/ 678574 w 1881493"/>
                <a:gd name="connsiteY29" fmla="*/ 296484 h 1794690"/>
                <a:gd name="connsiteX30" fmla="*/ 946071 w 1881493"/>
                <a:gd name="connsiteY30" fmla="*/ 250782 h 1794690"/>
                <a:gd name="connsiteX31" fmla="*/ 947491 w 1881493"/>
                <a:gd name="connsiteY31" fmla="*/ 250782 h 1794690"/>
                <a:gd name="connsiteX32" fmla="*/ 1205621 w 1881493"/>
                <a:gd name="connsiteY32" fmla="*/ 297706 h 1794690"/>
                <a:gd name="connsiteX33" fmla="*/ 1419520 w 1881493"/>
                <a:gd name="connsiteY33" fmla="*/ 437631 h 1794690"/>
                <a:gd name="connsiteX34" fmla="*/ 1563217 w 1881493"/>
                <a:gd name="connsiteY34" fmla="*/ 645470 h 1794690"/>
                <a:gd name="connsiteX35" fmla="*/ 1610860 w 1881493"/>
                <a:gd name="connsiteY35" fmla="*/ 896547 h 1794690"/>
                <a:gd name="connsiteX36" fmla="*/ 1599324 w 1881493"/>
                <a:gd name="connsiteY36" fmla="*/ 1027229 h 1794690"/>
                <a:gd name="connsiteX37" fmla="*/ 1417982 w 1881493"/>
                <a:gd name="connsiteY37" fmla="*/ 1364193 h 179469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</a:cxnLst>
              <a:rect l="l" t="t" r="r" b="b"/>
              <a:pathLst>
                <a:path w="1881493" h="1794690">
                  <a:moveTo>
                    <a:pt x="1814643" y="547443"/>
                  </a:moveTo>
                  <a:cubicBezTo>
                    <a:pt x="1769998" y="440528"/>
                    <a:pt x="1702043" y="343054"/>
                    <a:pt x="1612674" y="257739"/>
                  </a:cubicBezTo>
                  <a:cubicBezTo>
                    <a:pt x="1523305" y="172423"/>
                    <a:pt x="1421137" y="107486"/>
                    <a:pt x="1309110" y="64720"/>
                  </a:cubicBezTo>
                  <a:cubicBezTo>
                    <a:pt x="1197083" y="21954"/>
                    <a:pt x="1072277" y="197"/>
                    <a:pt x="937848" y="0"/>
                  </a:cubicBezTo>
                  <a:lnTo>
                    <a:pt x="935876" y="0"/>
                  </a:lnTo>
                  <a:cubicBezTo>
                    <a:pt x="802216" y="0"/>
                    <a:pt x="678258" y="21383"/>
                    <a:pt x="567434" y="63577"/>
                  </a:cubicBezTo>
                  <a:cubicBezTo>
                    <a:pt x="455979" y="106008"/>
                    <a:pt x="354738" y="170630"/>
                    <a:pt x="266532" y="255669"/>
                  </a:cubicBezTo>
                  <a:cubicBezTo>
                    <a:pt x="178326" y="340708"/>
                    <a:pt x="111121" y="438420"/>
                    <a:pt x="66910" y="546044"/>
                  </a:cubicBezTo>
                  <a:cubicBezTo>
                    <a:pt x="22699" y="653668"/>
                    <a:pt x="198" y="774024"/>
                    <a:pt x="1" y="903997"/>
                  </a:cubicBezTo>
                  <a:cubicBezTo>
                    <a:pt x="-196" y="1030659"/>
                    <a:pt x="21693" y="1148373"/>
                    <a:pt x="65352" y="1253928"/>
                  </a:cubicBezTo>
                  <a:cubicBezTo>
                    <a:pt x="109012" y="1359483"/>
                    <a:pt x="175349" y="1455795"/>
                    <a:pt x="262687" y="1540085"/>
                  </a:cubicBezTo>
                  <a:cubicBezTo>
                    <a:pt x="350025" y="1624376"/>
                    <a:pt x="449747" y="1688505"/>
                    <a:pt x="559113" y="1730758"/>
                  </a:cubicBezTo>
                  <a:cubicBezTo>
                    <a:pt x="668478" y="1773012"/>
                    <a:pt x="790266" y="1794493"/>
                    <a:pt x="921382" y="1794691"/>
                  </a:cubicBezTo>
                  <a:lnTo>
                    <a:pt x="923354" y="1794691"/>
                  </a:lnTo>
                  <a:cubicBezTo>
                    <a:pt x="1059834" y="1794691"/>
                    <a:pt x="1186513" y="1773583"/>
                    <a:pt x="1299861" y="1731941"/>
                  </a:cubicBezTo>
                  <a:cubicBezTo>
                    <a:pt x="1414196" y="1689845"/>
                    <a:pt x="1518986" y="1625359"/>
                    <a:pt x="1608040" y="1542253"/>
                  </a:cubicBezTo>
                  <a:cubicBezTo>
                    <a:pt x="1698553" y="1458219"/>
                    <a:pt x="1767473" y="1361730"/>
                    <a:pt x="1812848" y="1255446"/>
                  </a:cubicBezTo>
                  <a:cubicBezTo>
                    <a:pt x="1858223" y="1149162"/>
                    <a:pt x="1881295" y="1030264"/>
                    <a:pt x="1881493" y="901927"/>
                  </a:cubicBezTo>
                  <a:cubicBezTo>
                    <a:pt x="1881689" y="773590"/>
                    <a:pt x="1859268" y="654358"/>
                    <a:pt x="1814643" y="547443"/>
                  </a:cubicBezTo>
                  <a:close/>
                  <a:moveTo>
                    <a:pt x="1417982" y="1364193"/>
                  </a:moveTo>
                  <a:cubicBezTo>
                    <a:pt x="1354130" y="1426450"/>
                    <a:pt x="1281404" y="1473749"/>
                    <a:pt x="1201815" y="1504808"/>
                  </a:cubicBezTo>
                  <a:cubicBezTo>
                    <a:pt x="1122562" y="1535730"/>
                    <a:pt x="1034198" y="1551398"/>
                    <a:pt x="939288" y="1551398"/>
                  </a:cubicBezTo>
                  <a:lnTo>
                    <a:pt x="937947" y="1551398"/>
                  </a:lnTo>
                  <a:cubicBezTo>
                    <a:pt x="842898" y="1551240"/>
                    <a:pt x="754554" y="1535631"/>
                    <a:pt x="675675" y="1504907"/>
                  </a:cubicBezTo>
                  <a:cubicBezTo>
                    <a:pt x="596797" y="1474183"/>
                    <a:pt x="524702" y="1427653"/>
                    <a:pt x="461638" y="1366420"/>
                  </a:cubicBezTo>
                  <a:cubicBezTo>
                    <a:pt x="398575" y="1305188"/>
                    <a:pt x="350735" y="1235364"/>
                    <a:pt x="319322" y="1158779"/>
                  </a:cubicBezTo>
                  <a:cubicBezTo>
                    <a:pt x="287908" y="1082195"/>
                    <a:pt x="271995" y="996584"/>
                    <a:pt x="272172" y="904411"/>
                  </a:cubicBezTo>
                  <a:cubicBezTo>
                    <a:pt x="272310" y="809320"/>
                    <a:pt x="288401" y="721581"/>
                    <a:pt x="319972" y="643598"/>
                  </a:cubicBezTo>
                  <a:cubicBezTo>
                    <a:pt x="351544" y="565614"/>
                    <a:pt x="399462" y="495257"/>
                    <a:pt x="462467" y="434281"/>
                  </a:cubicBezTo>
                  <a:cubicBezTo>
                    <a:pt x="524288" y="374026"/>
                    <a:pt x="597842" y="327122"/>
                    <a:pt x="678574" y="296484"/>
                  </a:cubicBezTo>
                  <a:cubicBezTo>
                    <a:pt x="758656" y="266154"/>
                    <a:pt x="848656" y="250782"/>
                    <a:pt x="946071" y="250782"/>
                  </a:cubicBezTo>
                  <a:lnTo>
                    <a:pt x="947491" y="250782"/>
                  </a:lnTo>
                  <a:cubicBezTo>
                    <a:pt x="1040469" y="250920"/>
                    <a:pt x="1127314" y="266706"/>
                    <a:pt x="1205621" y="297706"/>
                  </a:cubicBezTo>
                  <a:cubicBezTo>
                    <a:pt x="1283928" y="328706"/>
                    <a:pt x="1355846" y="375749"/>
                    <a:pt x="1419520" y="437631"/>
                  </a:cubicBezTo>
                  <a:cubicBezTo>
                    <a:pt x="1483195" y="499514"/>
                    <a:pt x="1531488" y="569417"/>
                    <a:pt x="1563217" y="645470"/>
                  </a:cubicBezTo>
                  <a:cubicBezTo>
                    <a:pt x="1594946" y="721522"/>
                    <a:pt x="1610998" y="806069"/>
                    <a:pt x="1610860" y="896547"/>
                  </a:cubicBezTo>
                  <a:cubicBezTo>
                    <a:pt x="1610919" y="940365"/>
                    <a:pt x="1607054" y="984099"/>
                    <a:pt x="1599324" y="1027229"/>
                  </a:cubicBezTo>
                  <a:cubicBezTo>
                    <a:pt x="1575621" y="1156532"/>
                    <a:pt x="1514628" y="1269911"/>
                    <a:pt x="1417982" y="1364193"/>
                  </a:cubicBez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  <p:sp>
          <p:nvSpPr>
            <p:cNvPr id="7" name="Freeform 14">
              <a:extLst>
                <a:ext uri="{FF2B5EF4-FFF2-40B4-BE49-F238E27FC236}">
                  <a16:creationId xmlns:a16="http://schemas.microsoft.com/office/drawing/2014/main" id="{9B99146A-4055-2125-3098-1EF0E51C5852}"/>
                </a:ext>
              </a:extLst>
            </p:cNvPr>
            <p:cNvSpPr/>
            <p:nvPr/>
          </p:nvSpPr>
          <p:spPr>
            <a:xfrm>
              <a:off x="469958" y="1647414"/>
              <a:ext cx="1719691" cy="1847802"/>
            </a:xfrm>
            <a:custGeom>
              <a:avLst/>
              <a:gdLst>
                <a:gd name="connsiteX0" fmla="*/ 0 w 1719691"/>
                <a:gd name="connsiteY0" fmla="*/ 0 h 1847802"/>
                <a:gd name="connsiteX1" fmla="*/ 0 w 1719691"/>
                <a:gd name="connsiteY1" fmla="*/ 1794395 h 1847802"/>
                <a:gd name="connsiteX2" fmla="*/ 277515 w 1719691"/>
                <a:gd name="connsiteY2" fmla="*/ 1794395 h 1847802"/>
                <a:gd name="connsiteX3" fmla="*/ 277534 w 1719691"/>
                <a:gd name="connsiteY3" fmla="*/ 607611 h 1847802"/>
                <a:gd name="connsiteX4" fmla="*/ 1707485 w 1719691"/>
                <a:gd name="connsiteY4" fmla="*/ 1837299 h 1847802"/>
                <a:gd name="connsiteX5" fmla="*/ 1719691 w 1719691"/>
                <a:gd name="connsiteY5" fmla="*/ 1847803 h 1847802"/>
                <a:gd name="connsiteX6" fmla="*/ 1719691 w 1719691"/>
                <a:gd name="connsiteY6" fmla="*/ 1476350 h 1847802"/>
                <a:gd name="connsiteX7" fmla="*/ 0 w 1719691"/>
                <a:gd name="connsiteY7" fmla="*/ 0 h 184780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</a:cxnLst>
              <a:rect l="l" t="t" r="r" b="b"/>
              <a:pathLst>
                <a:path w="1719691" h="1847802">
                  <a:moveTo>
                    <a:pt x="0" y="0"/>
                  </a:moveTo>
                  <a:lnTo>
                    <a:pt x="0" y="1794395"/>
                  </a:lnTo>
                  <a:lnTo>
                    <a:pt x="277515" y="1794395"/>
                  </a:lnTo>
                  <a:lnTo>
                    <a:pt x="277534" y="607611"/>
                  </a:lnTo>
                  <a:lnTo>
                    <a:pt x="1707485" y="1837299"/>
                  </a:lnTo>
                  <a:lnTo>
                    <a:pt x="1719691" y="1847803"/>
                  </a:lnTo>
                  <a:lnTo>
                    <a:pt x="1719691" y="1476350"/>
                  </a:lnTo>
                  <a:lnTo>
                    <a:pt x="0" y="0"/>
                  </a:lnTo>
                  <a:close/>
                </a:path>
              </a:pathLst>
            </a:custGeom>
            <a:grpFill/>
            <a:ln w="1972" cap="flat">
              <a:noFill/>
              <a:prstDash val="solid"/>
              <a:miter/>
            </a:ln>
          </p:spPr>
          <p:txBody>
            <a:bodyPr rtlCol="0" anchor="ctr"/>
            <a:lstStyle/>
            <a:p>
              <a:endParaRPr lang="en-US" sz="2400"/>
            </a:p>
          </p:txBody>
        </p:sp>
      </p:grpSp>
    </p:spTree>
    <p:extLst>
      <p:ext uri="{BB962C8B-B14F-4D97-AF65-F5344CB8AC3E}">
        <p14:creationId xmlns:p14="http://schemas.microsoft.com/office/powerpoint/2010/main" val="2174925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5 - 2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57FF8C70-8D9A-A91A-9AA2-5BAED4E5562B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6211552" y="1680000"/>
            <a:ext cx="5424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6" name="TextBox 15">
            <a:extLst>
              <a:ext uri="{FF2B5EF4-FFF2-40B4-BE49-F238E27FC236}">
                <a16:creationId xmlns:a16="http://schemas.microsoft.com/office/drawing/2014/main" id="{76D7398D-CEE7-3079-FB86-A89C992F31A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7" name="Slide Number Placeholder 5">
            <a:extLst>
              <a:ext uri="{FF2B5EF4-FFF2-40B4-BE49-F238E27FC236}">
                <a16:creationId xmlns:a16="http://schemas.microsoft.com/office/drawing/2014/main" id="{3654D0DC-83E2-3257-B441-08F7D9D94478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8" name="Footer Placeholder 2">
            <a:extLst>
              <a:ext uri="{FF2B5EF4-FFF2-40B4-BE49-F238E27FC236}">
                <a16:creationId xmlns:a16="http://schemas.microsoft.com/office/drawing/2014/main" id="{E47C68A9-7989-FB66-D55B-D66D6874D99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16DBDDB-3C86-596D-3350-0B9ED619D20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348749702"/>
      </p:ext>
    </p:extLst>
  </p:cSld>
  <p:clrMapOvr>
    <a:masterClrMapping/>
  </p:clrMapOvr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1.2_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3A1D69DC-9F16-4CA4-A0E0-1872B8AD5DBC}"/>
              </a:ext>
            </a:extLst>
          </p:cNvPr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GB"/>
              <a:t>Nokia Customer Confidential</a:t>
            </a:r>
            <a:endParaRPr lang="en-US"/>
          </a:p>
        </p:txBody>
      </p:sp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tx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bg2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</p:spTree>
    <p:extLst>
      <p:ext uri="{BB962C8B-B14F-4D97-AF65-F5344CB8AC3E}">
        <p14:creationId xmlns:p14="http://schemas.microsoft.com/office/powerpoint/2010/main" val="2988972717"/>
      </p:ext>
    </p:extLst>
  </p:cSld>
  <p:clrMapOvr>
    <a:masterClrMapping/>
  </p:clrMapOvr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.2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3"/>
            <a:ext cx="1296000" cy="292019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55C1BFCD-6D0E-9392-8AF1-AA5AC554C5C9}"/>
              </a:ext>
            </a:extLst>
          </p:cNvPr>
          <p:cNvSpPr txBox="1"/>
          <p:nvPr userDrawn="1"/>
        </p:nvSpPr>
        <p:spPr>
          <a:xfrm>
            <a:off x="906706" y="6478075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2024 Nokia</a:t>
            </a:r>
          </a:p>
        </p:txBody>
      </p:sp>
      <p:sp>
        <p:nvSpPr>
          <p:cNvPr id="10" name="Slide Number Placeholder 5">
            <a:extLst>
              <a:ext uri="{FF2B5EF4-FFF2-40B4-BE49-F238E27FC236}">
                <a16:creationId xmlns:a16="http://schemas.microsoft.com/office/drawing/2014/main" id="{660ADFB8-3432-B307-E345-E3F3BD40FB23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cxnSp>
        <p:nvCxnSpPr>
          <p:cNvPr id="11" name="Straight Connector 10">
            <a:extLst>
              <a:ext uri="{FF2B5EF4-FFF2-40B4-BE49-F238E27FC236}">
                <a16:creationId xmlns:a16="http://schemas.microsoft.com/office/drawing/2014/main" id="{4E8B6B60-CBCC-891E-2583-9E8CD3C9950B}"/>
              </a:ext>
            </a:extLst>
          </p:cNvPr>
          <p:cNvCxnSpPr>
            <a:cxnSpLocks/>
          </p:cNvCxnSpPr>
          <p:nvPr userDrawn="1"/>
        </p:nvCxnSpPr>
        <p:spPr>
          <a:xfrm>
            <a:off x="1867503" y="6440736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Footer Placeholder 2">
            <a:extLst>
              <a:ext uri="{FF2B5EF4-FFF2-40B4-BE49-F238E27FC236}">
                <a16:creationId xmlns:a16="http://schemas.microsoft.com/office/drawing/2014/main" id="{CBFB85A3-5CE3-2927-6461-99DEDFB9D5F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70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</p:spTree>
    <p:extLst>
      <p:ext uri="{BB962C8B-B14F-4D97-AF65-F5344CB8AC3E}">
        <p14:creationId xmlns:p14="http://schemas.microsoft.com/office/powerpoint/2010/main" val="169388546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6 - 3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4296000" y="1680000"/>
            <a:ext cx="360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8035550" y="1680000"/>
            <a:ext cx="3596877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7" name="TextBox 16">
            <a:extLst>
              <a:ext uri="{FF2B5EF4-FFF2-40B4-BE49-F238E27FC236}">
                <a16:creationId xmlns:a16="http://schemas.microsoft.com/office/drawing/2014/main" id="{B3C89AA2-17C4-2311-08AF-1321E11749F6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8" name="Slide Number Placeholder 5">
            <a:extLst>
              <a:ext uri="{FF2B5EF4-FFF2-40B4-BE49-F238E27FC236}">
                <a16:creationId xmlns:a16="http://schemas.microsoft.com/office/drawing/2014/main" id="{2713EB45-843B-9A1C-345B-468536A7E05D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9" name="Footer Placeholder 2">
            <a:extLst>
              <a:ext uri="{FF2B5EF4-FFF2-40B4-BE49-F238E27FC236}">
                <a16:creationId xmlns:a16="http://schemas.microsoft.com/office/drawing/2014/main" id="{C77A4B8F-49F4-2929-427A-DF7B92A561E5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437997CD-4103-2DAB-42E2-A0C1AB9ED585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052033498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7 - 4xBulle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5" name="Text Placeholder 12">
            <a:extLst>
              <a:ext uri="{FF2B5EF4-FFF2-40B4-BE49-F238E27FC236}">
                <a16:creationId xmlns:a16="http://schemas.microsoft.com/office/drawing/2014/main" id="{725B0BB8-7D8D-1CFB-75CE-E19F62B9211C}"/>
              </a:ext>
            </a:extLst>
          </p:cNvPr>
          <p:cNvSpPr>
            <a:spLocks noGrp="1"/>
          </p:cNvSpPr>
          <p:nvPr>
            <p:ph type="body" sz="quarter" idx="15"/>
          </p:nvPr>
        </p:nvSpPr>
        <p:spPr>
          <a:xfrm>
            <a:off x="556451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pic>
        <p:nvPicPr>
          <p:cNvPr id="7" name="Graphic 6">
            <a:extLst>
              <a:ext uri="{FF2B5EF4-FFF2-40B4-BE49-F238E27FC236}">
                <a16:creationId xmlns:a16="http://schemas.microsoft.com/office/drawing/2014/main" id="{139376B1-B82D-56A6-933E-41123F9F3F55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8" name="Text Placeholder 12">
            <a:extLst>
              <a:ext uri="{FF2B5EF4-FFF2-40B4-BE49-F238E27FC236}">
                <a16:creationId xmlns:a16="http://schemas.microsoft.com/office/drawing/2014/main" id="{1BB609BD-442B-5330-C543-B4F748F8321A}"/>
              </a:ext>
            </a:extLst>
          </p:cNvPr>
          <p:cNvSpPr>
            <a:spLocks noGrp="1"/>
          </p:cNvSpPr>
          <p:nvPr>
            <p:ph type="body" sz="quarter" idx="16"/>
          </p:nvPr>
        </p:nvSpPr>
        <p:spPr>
          <a:xfrm>
            <a:off x="3368443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9" name="Text Placeholder 12">
            <a:extLst>
              <a:ext uri="{FF2B5EF4-FFF2-40B4-BE49-F238E27FC236}">
                <a16:creationId xmlns:a16="http://schemas.microsoft.com/office/drawing/2014/main" id="{E664E6E2-580B-C0EC-85A4-858E1F7656F4}"/>
              </a:ext>
            </a:extLst>
          </p:cNvPr>
          <p:cNvSpPr>
            <a:spLocks noGrp="1"/>
          </p:cNvSpPr>
          <p:nvPr>
            <p:ph type="body" sz="quarter" idx="17"/>
          </p:nvPr>
        </p:nvSpPr>
        <p:spPr>
          <a:xfrm>
            <a:off x="6180435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3" name="Text Placeholder 12">
            <a:extLst>
              <a:ext uri="{FF2B5EF4-FFF2-40B4-BE49-F238E27FC236}">
                <a16:creationId xmlns:a16="http://schemas.microsoft.com/office/drawing/2014/main" id="{9C0B71B1-8B5E-9FD1-A1AD-D5AD8A665FFB}"/>
              </a:ext>
            </a:extLst>
          </p:cNvPr>
          <p:cNvSpPr>
            <a:spLocks noGrp="1"/>
          </p:cNvSpPr>
          <p:nvPr>
            <p:ph type="body" sz="quarter" idx="18"/>
          </p:nvPr>
        </p:nvSpPr>
        <p:spPr>
          <a:xfrm>
            <a:off x="8992427" y="1680000"/>
            <a:ext cx="2640000" cy="4158640"/>
          </a:xfrm>
          <a:prstGeom prst="rect">
            <a:avLst/>
          </a:prstGeom>
        </p:spPr>
        <p:txBody>
          <a:bodyPr lIns="0" tIns="0" rIns="0" bIns="0"/>
          <a:lstStyle>
            <a:lvl1pPr marL="239994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1pPr>
            <a:lvl2pPr marL="479988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2pPr>
            <a:lvl3pPr marL="719982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3pPr>
            <a:lvl4pPr marL="959976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lang="en-US" sz="1600" kern="1200" dirty="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1199970" indent="-239994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SzPct val="70000"/>
              <a:defRPr sz="1600">
                <a:solidFill>
                  <a:schemeClr val="tx2"/>
                </a:solidFill>
              </a:defRPr>
            </a:lvl5pPr>
            <a:lvl6pPr marL="1439964" indent="-239994">
              <a:lnSpc>
                <a:spcPct val="100000"/>
              </a:lnSpc>
              <a:spcBef>
                <a:spcPts val="0"/>
              </a:spcBef>
              <a:buSzPct val="70000"/>
              <a:buFont typeface="Arial" panose="020B0604020202020204" pitchFamily="34" charset="0"/>
              <a:buChar char="•"/>
              <a:defRPr sz="1467">
                <a:solidFill>
                  <a:schemeClr val="tx2"/>
                </a:solidFill>
              </a:defRPr>
            </a:lvl6pPr>
            <a:lvl7pPr marL="1439964">
              <a:defRPr sz="1600"/>
            </a:lvl7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18" name="TextBox 17">
            <a:extLst>
              <a:ext uri="{FF2B5EF4-FFF2-40B4-BE49-F238E27FC236}">
                <a16:creationId xmlns:a16="http://schemas.microsoft.com/office/drawing/2014/main" id="{77523A0E-155F-824D-4618-C556416C4BCE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9" name="Slide Number Placeholder 5">
            <a:extLst>
              <a:ext uri="{FF2B5EF4-FFF2-40B4-BE49-F238E27FC236}">
                <a16:creationId xmlns:a16="http://schemas.microsoft.com/office/drawing/2014/main" id="{3DCBE36C-4C66-1188-03D3-624F2E47A38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20" name="Footer Placeholder 2">
            <a:extLst>
              <a:ext uri="{FF2B5EF4-FFF2-40B4-BE49-F238E27FC236}">
                <a16:creationId xmlns:a16="http://schemas.microsoft.com/office/drawing/2014/main" id="{45644240-BAFF-42B5-1A7E-4A3EC1F84D9D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0C9C3BBB-89C3-3953-0E5E-9544F2E7BD2C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88537013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8 - Numbered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 Placeholder 42">
            <a:extLst>
              <a:ext uri="{FF2B5EF4-FFF2-40B4-BE49-F238E27FC236}">
                <a16:creationId xmlns:a16="http://schemas.microsoft.com/office/drawing/2014/main" id="{D048D520-8858-4E4E-8511-3306272E38FC}"/>
              </a:ext>
            </a:extLst>
          </p:cNvPr>
          <p:cNvSpPr>
            <a:spLocks noGrp="1"/>
          </p:cNvSpPr>
          <p:nvPr>
            <p:ph type="body" sz="quarter" idx="12" hasCustomPrompt="1"/>
          </p:nvPr>
        </p:nvSpPr>
        <p:spPr>
          <a:xfrm>
            <a:off x="556800" y="527928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3200" baseline="0">
                <a:solidFill>
                  <a:schemeClr val="accent1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4" name="Text Placeholder 42">
            <a:extLst>
              <a:ext uri="{FF2B5EF4-FFF2-40B4-BE49-F238E27FC236}">
                <a16:creationId xmlns:a16="http://schemas.microsoft.com/office/drawing/2014/main" id="{73EC6F19-4B79-4103-93C9-A7D00929D42E}"/>
              </a:ext>
            </a:extLst>
          </p:cNvPr>
          <p:cNvSpPr>
            <a:spLocks noGrp="1"/>
          </p:cNvSpPr>
          <p:nvPr>
            <p:ph type="body" sz="quarter" idx="13" hasCustomPrompt="1"/>
          </p:nvPr>
        </p:nvSpPr>
        <p:spPr>
          <a:xfrm>
            <a:off x="556800" y="1019360"/>
            <a:ext cx="11078400" cy="45420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lnSpc>
                <a:spcPct val="100000"/>
              </a:lnSpc>
              <a:spcBef>
                <a:spcPts val="0"/>
              </a:spcBef>
              <a:buNone/>
              <a:defRPr sz="2400" baseline="0">
                <a:solidFill>
                  <a:schemeClr val="tx2"/>
                </a:solidFill>
                <a:latin typeface="Nokia Pure Headline Light" panose="020B0304020202020204" pitchFamily="34" charset="0"/>
              </a:defRPr>
            </a:lvl1pPr>
          </a:lstStyle>
          <a:p>
            <a:pPr lvl="0"/>
            <a:r>
              <a:rPr lang="en-US" noProof="0"/>
              <a:t>Click to edit headline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E0427494-DD66-A478-7CF6-11C578BC21E9}"/>
              </a:ext>
            </a:extLst>
          </p:cNvPr>
          <p:cNvSpPr>
            <a:spLocks noGrp="1"/>
          </p:cNvSpPr>
          <p:nvPr>
            <p:ph type="body" sz="quarter" idx="14" hasCustomPrompt="1"/>
          </p:nvPr>
        </p:nvSpPr>
        <p:spPr>
          <a:xfrm>
            <a:off x="556800" y="1680000"/>
            <a:ext cx="11078400" cy="4158640"/>
          </a:xfrm>
          <a:prstGeom prst="rect">
            <a:avLst/>
          </a:prstGeom>
        </p:spPr>
        <p:txBody>
          <a:bodyPr lIns="0" tIns="0" rIns="0" bIns="0"/>
          <a:lstStyle>
            <a:lvl1pPr marL="304792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/>
              <a:defRPr sz="1600">
                <a:solidFill>
                  <a:schemeClr val="tx2"/>
                </a:solidFill>
              </a:defRPr>
            </a:lvl1pPr>
            <a:lvl2pPr marL="544786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2"/>
              <a:defRPr sz="1600">
                <a:solidFill>
                  <a:schemeClr val="tx2"/>
                </a:solidFill>
              </a:defRPr>
            </a:lvl2pPr>
            <a:lvl3pPr marL="784780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3"/>
              <a:defRPr sz="1600">
                <a:solidFill>
                  <a:schemeClr val="tx2"/>
                </a:solidFill>
              </a:defRPr>
            </a:lvl3pPr>
            <a:lvl4pPr marL="1024774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4"/>
              <a:defRPr sz="1600">
                <a:solidFill>
                  <a:schemeClr val="tx2"/>
                </a:solidFill>
              </a:defRPr>
            </a:lvl4pPr>
            <a:lvl5pPr marL="1276168" indent="-304792">
              <a:lnSpc>
                <a:spcPct val="100000"/>
              </a:lnSpc>
              <a:spcBef>
                <a:spcPts val="0"/>
              </a:spcBef>
              <a:spcAft>
                <a:spcPts val="800"/>
              </a:spcAft>
              <a:buFont typeface="+mj-lt"/>
              <a:buAutoNum type="arabicPeriod" startAt="5"/>
              <a:defRPr sz="1600">
                <a:solidFill>
                  <a:schemeClr val="tx2"/>
                </a:solidFill>
              </a:defRPr>
            </a:lvl5pPr>
          </a:lstStyle>
          <a:p>
            <a:pPr lvl="0"/>
            <a:r>
              <a:rPr lang="en-US"/>
              <a:t>Text here</a:t>
            </a:r>
          </a:p>
          <a:p>
            <a:pPr lvl="1"/>
            <a:r>
              <a:rPr lang="en-US"/>
              <a:t>Text here</a:t>
            </a:r>
          </a:p>
          <a:p>
            <a:pPr lvl="2"/>
            <a:r>
              <a:rPr lang="en-US"/>
              <a:t>Text here</a:t>
            </a:r>
          </a:p>
          <a:p>
            <a:pPr lvl="3"/>
            <a:r>
              <a:rPr lang="en-US"/>
              <a:t>Text here</a:t>
            </a:r>
          </a:p>
          <a:p>
            <a:pPr marL="1276168" marR="0" lvl="4" indent="-304792" algn="l" defTabSz="914377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400"/>
              </a:spcAft>
              <a:buClrTx/>
              <a:buSzTx/>
              <a:tabLst/>
              <a:defRPr/>
            </a:pPr>
            <a:r>
              <a:rPr lang="en-US"/>
              <a:t>Text here</a:t>
            </a:r>
          </a:p>
        </p:txBody>
      </p:sp>
      <p:pic>
        <p:nvPicPr>
          <p:cNvPr id="5" name="Graphic 4">
            <a:extLst>
              <a:ext uri="{FF2B5EF4-FFF2-40B4-BE49-F238E27FC236}">
                <a16:creationId xmlns:a16="http://schemas.microsoft.com/office/drawing/2014/main" id="{E5F6DF56-1BC2-2F0B-C57B-C1D817B14910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id="{2138E23A-1A2B-4FC2-057E-864010EF96E0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6" name="Slide Number Placeholder 5">
            <a:extLst>
              <a:ext uri="{FF2B5EF4-FFF2-40B4-BE49-F238E27FC236}">
                <a16:creationId xmlns:a16="http://schemas.microsoft.com/office/drawing/2014/main" id="{5417762A-54B1-36A8-F29E-69737B3F61FF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7" name="Footer Placeholder 2">
            <a:extLst>
              <a:ext uri="{FF2B5EF4-FFF2-40B4-BE49-F238E27FC236}">
                <a16:creationId xmlns:a16="http://schemas.microsoft.com/office/drawing/2014/main" id="{395D9105-CDC3-7AF1-1035-8F0BB27B989E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cxnSp>
        <p:nvCxnSpPr>
          <p:cNvPr id="2" name="Straight Connector 1">
            <a:extLst>
              <a:ext uri="{FF2B5EF4-FFF2-40B4-BE49-F238E27FC236}">
                <a16:creationId xmlns:a16="http://schemas.microsoft.com/office/drawing/2014/main" id="{C80623DA-960F-6669-DFB8-70903213D9F8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9392892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.1.9 - 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Graphic 1">
            <a:extLst>
              <a:ext uri="{FF2B5EF4-FFF2-40B4-BE49-F238E27FC236}">
                <a16:creationId xmlns:a16="http://schemas.microsoft.com/office/drawing/2014/main" id="{60A88A15-3ABC-3274-AAF4-8A412DDB8F13}"/>
              </a:ext>
            </a:extLst>
          </p:cNvPr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r:embed="rId3"/>
              </a:ext>
            </a:extLst>
          </a:blip>
          <a:stretch>
            <a:fillRect/>
          </a:stretch>
        </p:blipFill>
        <p:spPr>
          <a:xfrm>
            <a:off x="10336427" y="6320612"/>
            <a:ext cx="1296000" cy="292019"/>
          </a:xfrm>
          <a:prstGeom prst="rect">
            <a:avLst/>
          </a:prstGeom>
        </p:spPr>
      </p:pic>
      <p:sp>
        <p:nvSpPr>
          <p:cNvPr id="5" name="Text Placeholder 42">
            <a:extLst>
              <a:ext uri="{FF2B5EF4-FFF2-40B4-BE49-F238E27FC236}">
                <a16:creationId xmlns:a16="http://schemas.microsoft.com/office/drawing/2014/main" id="{4B403941-CFEA-9A2F-6625-4961A6C63DBE}"/>
              </a:ext>
            </a:extLst>
          </p:cNvPr>
          <p:cNvSpPr>
            <a:spLocks noGrp="1"/>
          </p:cNvSpPr>
          <p:nvPr>
            <p:ph type="body" sz="quarter" idx="11" hasCustomPrompt="1"/>
          </p:nvPr>
        </p:nvSpPr>
        <p:spPr>
          <a:xfrm>
            <a:off x="556800" y="1440001"/>
            <a:ext cx="11078400" cy="2347335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7200" baseline="0">
                <a:solidFill>
                  <a:schemeClr val="accent1"/>
                </a:solidFill>
                <a:latin typeface="Nokia Pure Headline Ultra Light" panose="020B0204020202020204" pitchFamily="34" charset="0"/>
              </a:defRPr>
            </a:lvl1pPr>
          </a:lstStyle>
          <a:p>
            <a:pPr lvl="0"/>
            <a:r>
              <a:rPr lang="en-US"/>
              <a:t>Click to edit headline</a:t>
            </a: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84AB3D1D-D95D-CC81-FF15-1A1F6BE049F4}"/>
              </a:ext>
            </a:extLst>
          </p:cNvPr>
          <p:cNvSpPr txBox="1"/>
          <p:nvPr userDrawn="1"/>
        </p:nvSpPr>
        <p:spPr>
          <a:xfrm>
            <a:off x="906705" y="6478074"/>
            <a:ext cx="842111" cy="164148"/>
          </a:xfrm>
          <a:prstGeom prst="rect">
            <a:avLst/>
          </a:prstGeom>
          <a:noFill/>
        </p:spPr>
        <p:txBody>
          <a:bodyPr wrap="none" lIns="0" tIns="0" rIns="0" bIns="0" anchor="b" anchorCtr="0">
            <a:noAutofit/>
          </a:bodyPr>
          <a:lstStyle/>
          <a:p>
            <a:r>
              <a:rPr lang="en-US" sz="1067" noProof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t>© 2023 Nokia</a:t>
            </a:r>
          </a:p>
        </p:txBody>
      </p:sp>
      <p:sp>
        <p:nvSpPr>
          <p:cNvPr id="14" name="Slide Number Placeholder 5">
            <a:extLst>
              <a:ext uri="{FF2B5EF4-FFF2-40B4-BE49-F238E27FC236}">
                <a16:creationId xmlns:a16="http://schemas.microsoft.com/office/drawing/2014/main" id="{AD043C3F-DBA3-47D4-A317-9E02DADB3E07}"/>
              </a:ext>
            </a:extLst>
          </p:cNvPr>
          <p:cNvSpPr txBox="1">
            <a:spLocks/>
          </p:cNvSpPr>
          <p:nvPr userDrawn="1"/>
        </p:nvSpPr>
        <p:spPr>
          <a:xfrm>
            <a:off x="558803" y="6478009"/>
            <a:ext cx="160300" cy="164212"/>
          </a:xfrm>
          <a:prstGeom prst="rect">
            <a:avLst/>
          </a:prstGeom>
        </p:spPr>
        <p:txBody>
          <a:bodyPr wrap="none" lIns="0" tIns="0" rIns="0" bIns="0" anchor="b" anchorCtr="0">
            <a:spAutoFit/>
          </a:bodyPr>
          <a:lstStyle>
            <a:defPPr>
              <a:defRPr lang="en-US"/>
            </a:defPPr>
            <a:lvl1pPr marL="0" algn="l" defTabSz="914400" rtl="0" eaLnBrk="1" latinLnBrk="0" hangingPunct="1">
              <a:defRPr sz="1000" kern="120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defRPr/>
            </a:pPr>
            <a:fld id="{71245D3D-131A-47D1-B100-B33219007AD2}" type="slidenum">
              <a:rPr lang="en-US" sz="1067" noProof="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rPr>
              <a:pPr>
                <a:defRPr/>
              </a:pPr>
              <a:t>‹#›</a:t>
            </a:fld>
            <a:endParaRPr lang="en-US" sz="1333" noProof="0">
              <a:solidFill>
                <a:schemeClr val="tx2"/>
              </a:solidFill>
              <a:latin typeface="Nokia Pure Text Light" panose="020B0304040602060303" pitchFamily="34" charset="0"/>
              <a:ea typeface="Nokia Pure Text Light" panose="020B0304040602060303" pitchFamily="34" charset="0"/>
              <a:cs typeface="Nokia Pure Text Light" panose="020B0304040602060303" pitchFamily="34" charset="0"/>
            </a:endParaRPr>
          </a:p>
        </p:txBody>
      </p:sp>
      <p:sp>
        <p:nvSpPr>
          <p:cNvPr id="15" name="Footer Placeholder 2">
            <a:extLst>
              <a:ext uri="{FF2B5EF4-FFF2-40B4-BE49-F238E27FC236}">
                <a16:creationId xmlns:a16="http://schemas.microsoft.com/office/drawing/2014/main" id="{97253B20-AD10-1261-4A70-76072ED4044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2006147" y="6478073"/>
            <a:ext cx="3840000" cy="163200"/>
          </a:xfrm>
          <a:prstGeom prst="rect">
            <a:avLst/>
          </a:prstGeom>
        </p:spPr>
        <p:txBody>
          <a:bodyPr vert="horz" wrap="none" lIns="0" tIns="0" rIns="0" bIns="0" rtlCol="0" anchor="b" anchorCtr="0">
            <a:noAutofit/>
          </a:bodyPr>
          <a:lstStyle>
            <a:lvl1pPr marL="0" algn="l" defTabSz="609585" rtl="0" eaLnBrk="1" latinLnBrk="0" hangingPunct="1">
              <a:defRPr lang="en-GB" sz="1067" kern="1200" smtClean="0">
                <a:solidFill>
                  <a:schemeClr val="tx2"/>
                </a:solidFill>
                <a:latin typeface="Nokia Pure Text Light" panose="020B0304040602060303" pitchFamily="34" charset="0"/>
                <a:ea typeface="Nokia Pure Text Light" panose="020B0304040602060303" pitchFamily="34" charset="0"/>
                <a:cs typeface="Nokia Pure Text Light" panose="020B0304040602060303" pitchFamily="34" charset="0"/>
              </a:defRPr>
            </a:lvl1pPr>
          </a:lstStyle>
          <a:p>
            <a:r>
              <a:rPr lang="en-US"/>
              <a:t>Nokia Customer Confidential</a:t>
            </a:r>
          </a:p>
        </p:txBody>
      </p:sp>
      <p:sp>
        <p:nvSpPr>
          <p:cNvPr id="3" name="Text Placeholder 42">
            <a:extLst>
              <a:ext uri="{FF2B5EF4-FFF2-40B4-BE49-F238E27FC236}">
                <a16:creationId xmlns:a16="http://schemas.microsoft.com/office/drawing/2014/main" id="{31386DAF-78F1-64A8-A51B-3B6BA0A20C91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556800" y="4215295"/>
            <a:ext cx="11078400" cy="1477960"/>
          </a:xfrm>
          <a:prstGeom prst="rect">
            <a:avLst/>
          </a:prstGeom>
        </p:spPr>
        <p:txBody>
          <a:bodyPr lIns="0" tIns="0" rIns="0" bIns="0"/>
          <a:lstStyle>
            <a:lvl1pPr marL="0" indent="0">
              <a:buNone/>
              <a:defRPr sz="2133" baseline="0">
                <a:solidFill>
                  <a:schemeClr val="accent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</a:defRPr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cxnSp>
        <p:nvCxnSpPr>
          <p:cNvPr id="4" name="Straight Connector 3">
            <a:extLst>
              <a:ext uri="{FF2B5EF4-FFF2-40B4-BE49-F238E27FC236}">
                <a16:creationId xmlns:a16="http://schemas.microsoft.com/office/drawing/2014/main" id="{D9E83A83-9695-3236-1E22-B800EBB14F54}"/>
              </a:ext>
            </a:extLst>
          </p:cNvPr>
          <p:cNvCxnSpPr>
            <a:cxnSpLocks/>
          </p:cNvCxnSpPr>
          <p:nvPr userDrawn="1"/>
        </p:nvCxnSpPr>
        <p:spPr>
          <a:xfrm>
            <a:off x="1871480" y="6457200"/>
            <a:ext cx="0" cy="192000"/>
          </a:xfrm>
          <a:prstGeom prst="line">
            <a:avLst/>
          </a:prstGeom>
          <a:ln w="6350">
            <a:solidFill>
              <a:schemeClr val="tx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1955342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3" Type="http://schemas.openxmlformats.org/officeDocument/2006/relationships/slideLayout" Target="../slideLayouts/slideLayout13.xml"/><Relationship Id="rId18" Type="http://schemas.openxmlformats.org/officeDocument/2006/relationships/slideLayout" Target="../slideLayouts/slideLayout18.xml"/><Relationship Id="rId26" Type="http://schemas.openxmlformats.org/officeDocument/2006/relationships/slideLayout" Target="../slideLayouts/slideLayout26.xml"/><Relationship Id="rId39" Type="http://schemas.openxmlformats.org/officeDocument/2006/relationships/slideLayout" Target="../slideLayouts/slideLayout39.xml"/><Relationship Id="rId21" Type="http://schemas.openxmlformats.org/officeDocument/2006/relationships/slideLayout" Target="../slideLayouts/slideLayout21.xml"/><Relationship Id="rId34" Type="http://schemas.openxmlformats.org/officeDocument/2006/relationships/slideLayout" Target="../slideLayouts/slideLayout34.xml"/><Relationship Id="rId42" Type="http://schemas.openxmlformats.org/officeDocument/2006/relationships/slideLayout" Target="../slideLayouts/slideLayout42.xml"/><Relationship Id="rId47" Type="http://schemas.openxmlformats.org/officeDocument/2006/relationships/slideLayout" Target="../slideLayouts/slideLayout47.xml"/><Relationship Id="rId50" Type="http://schemas.openxmlformats.org/officeDocument/2006/relationships/slideLayout" Target="../slideLayouts/slideLayout50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6" Type="http://schemas.openxmlformats.org/officeDocument/2006/relationships/slideLayout" Target="../slideLayouts/slideLayout16.xml"/><Relationship Id="rId29" Type="http://schemas.openxmlformats.org/officeDocument/2006/relationships/slideLayout" Target="../slideLayouts/slideLayout29.xml"/><Relationship Id="rId11" Type="http://schemas.openxmlformats.org/officeDocument/2006/relationships/slideLayout" Target="../slideLayouts/slideLayout11.xml"/><Relationship Id="rId24" Type="http://schemas.openxmlformats.org/officeDocument/2006/relationships/slideLayout" Target="../slideLayouts/slideLayout24.xml"/><Relationship Id="rId32" Type="http://schemas.openxmlformats.org/officeDocument/2006/relationships/slideLayout" Target="../slideLayouts/slideLayout32.xml"/><Relationship Id="rId37" Type="http://schemas.openxmlformats.org/officeDocument/2006/relationships/slideLayout" Target="../slideLayouts/slideLayout37.xml"/><Relationship Id="rId40" Type="http://schemas.openxmlformats.org/officeDocument/2006/relationships/slideLayout" Target="../slideLayouts/slideLayout40.xml"/><Relationship Id="rId45" Type="http://schemas.openxmlformats.org/officeDocument/2006/relationships/slideLayout" Target="../slideLayouts/slideLayout45.xml"/><Relationship Id="rId5" Type="http://schemas.openxmlformats.org/officeDocument/2006/relationships/slideLayout" Target="../slideLayouts/slideLayout5.xml"/><Relationship Id="rId15" Type="http://schemas.openxmlformats.org/officeDocument/2006/relationships/slideLayout" Target="../slideLayouts/slideLayout15.xml"/><Relationship Id="rId23" Type="http://schemas.openxmlformats.org/officeDocument/2006/relationships/slideLayout" Target="../slideLayouts/slideLayout23.xml"/><Relationship Id="rId28" Type="http://schemas.openxmlformats.org/officeDocument/2006/relationships/slideLayout" Target="../slideLayouts/slideLayout28.xml"/><Relationship Id="rId36" Type="http://schemas.openxmlformats.org/officeDocument/2006/relationships/slideLayout" Target="../slideLayouts/slideLayout36.xml"/><Relationship Id="rId49" Type="http://schemas.openxmlformats.org/officeDocument/2006/relationships/slideLayout" Target="../slideLayouts/slideLayout49.xml"/><Relationship Id="rId10" Type="http://schemas.openxmlformats.org/officeDocument/2006/relationships/slideLayout" Target="../slideLayouts/slideLayout10.xml"/><Relationship Id="rId19" Type="http://schemas.openxmlformats.org/officeDocument/2006/relationships/slideLayout" Target="../slideLayouts/slideLayout19.xml"/><Relationship Id="rId31" Type="http://schemas.openxmlformats.org/officeDocument/2006/relationships/slideLayout" Target="../slideLayouts/slideLayout31.xml"/><Relationship Id="rId44" Type="http://schemas.openxmlformats.org/officeDocument/2006/relationships/slideLayout" Target="../slideLayouts/slideLayout44.xml"/><Relationship Id="rId52" Type="http://schemas.openxmlformats.org/officeDocument/2006/relationships/theme" Target="../theme/theme1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slideLayout" Target="../slideLayouts/slideLayout14.xml"/><Relationship Id="rId22" Type="http://schemas.openxmlformats.org/officeDocument/2006/relationships/slideLayout" Target="../slideLayouts/slideLayout22.xml"/><Relationship Id="rId27" Type="http://schemas.openxmlformats.org/officeDocument/2006/relationships/slideLayout" Target="../slideLayouts/slideLayout27.xml"/><Relationship Id="rId30" Type="http://schemas.openxmlformats.org/officeDocument/2006/relationships/slideLayout" Target="../slideLayouts/slideLayout30.xml"/><Relationship Id="rId35" Type="http://schemas.openxmlformats.org/officeDocument/2006/relationships/slideLayout" Target="../slideLayouts/slideLayout35.xml"/><Relationship Id="rId43" Type="http://schemas.openxmlformats.org/officeDocument/2006/relationships/slideLayout" Target="../slideLayouts/slideLayout43.xml"/><Relationship Id="rId48" Type="http://schemas.openxmlformats.org/officeDocument/2006/relationships/slideLayout" Target="../slideLayouts/slideLayout48.xml"/><Relationship Id="rId8" Type="http://schemas.openxmlformats.org/officeDocument/2006/relationships/slideLayout" Target="../slideLayouts/slideLayout8.xml"/><Relationship Id="rId51" Type="http://schemas.openxmlformats.org/officeDocument/2006/relationships/slideLayout" Target="../slideLayouts/slideLayout51.xml"/><Relationship Id="rId3" Type="http://schemas.openxmlformats.org/officeDocument/2006/relationships/slideLayout" Target="../slideLayouts/slideLayout3.xml"/><Relationship Id="rId12" Type="http://schemas.openxmlformats.org/officeDocument/2006/relationships/slideLayout" Target="../slideLayouts/slideLayout12.xml"/><Relationship Id="rId17" Type="http://schemas.openxmlformats.org/officeDocument/2006/relationships/slideLayout" Target="../slideLayouts/slideLayout17.xml"/><Relationship Id="rId25" Type="http://schemas.openxmlformats.org/officeDocument/2006/relationships/slideLayout" Target="../slideLayouts/slideLayout25.xml"/><Relationship Id="rId33" Type="http://schemas.openxmlformats.org/officeDocument/2006/relationships/slideLayout" Target="../slideLayouts/slideLayout33.xml"/><Relationship Id="rId38" Type="http://schemas.openxmlformats.org/officeDocument/2006/relationships/slideLayout" Target="../slideLayouts/slideLayout38.xml"/><Relationship Id="rId46" Type="http://schemas.openxmlformats.org/officeDocument/2006/relationships/slideLayout" Target="../slideLayouts/slideLayout46.xml"/><Relationship Id="rId20" Type="http://schemas.openxmlformats.org/officeDocument/2006/relationships/slideLayout" Target="../slideLayouts/slideLayout20.xml"/><Relationship Id="rId41" Type="http://schemas.openxmlformats.org/officeDocument/2006/relationships/slideLayout" Target="../slideLayouts/slideLayout41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5561048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  <p:sldLayoutId id="2147483672" r:id="rId12"/>
    <p:sldLayoutId id="2147483673" r:id="rId13"/>
    <p:sldLayoutId id="2147483674" r:id="rId14"/>
    <p:sldLayoutId id="2147483675" r:id="rId15"/>
    <p:sldLayoutId id="2147483676" r:id="rId16"/>
    <p:sldLayoutId id="2147483677" r:id="rId17"/>
    <p:sldLayoutId id="2147483678" r:id="rId18"/>
    <p:sldLayoutId id="2147483679" r:id="rId19"/>
    <p:sldLayoutId id="2147483680" r:id="rId20"/>
    <p:sldLayoutId id="2147483681" r:id="rId21"/>
    <p:sldLayoutId id="2147483682" r:id="rId22"/>
    <p:sldLayoutId id="2147483683" r:id="rId23"/>
    <p:sldLayoutId id="2147483684" r:id="rId24"/>
    <p:sldLayoutId id="2147483685" r:id="rId25"/>
    <p:sldLayoutId id="2147483686" r:id="rId26"/>
    <p:sldLayoutId id="2147483687" r:id="rId27"/>
    <p:sldLayoutId id="2147483688" r:id="rId28"/>
    <p:sldLayoutId id="2147483689" r:id="rId29"/>
    <p:sldLayoutId id="2147483690" r:id="rId30"/>
    <p:sldLayoutId id="2147483691" r:id="rId31"/>
    <p:sldLayoutId id="2147483692" r:id="rId32"/>
    <p:sldLayoutId id="2147483693" r:id="rId33"/>
    <p:sldLayoutId id="2147483694" r:id="rId34"/>
    <p:sldLayoutId id="2147483695" r:id="rId35"/>
    <p:sldLayoutId id="2147483696" r:id="rId36"/>
    <p:sldLayoutId id="2147483697" r:id="rId37"/>
    <p:sldLayoutId id="2147483698" r:id="rId38"/>
    <p:sldLayoutId id="2147483699" r:id="rId39"/>
    <p:sldLayoutId id="2147483700" r:id="rId40"/>
    <p:sldLayoutId id="2147483701" r:id="rId41"/>
    <p:sldLayoutId id="2147483702" r:id="rId42"/>
    <p:sldLayoutId id="2147483703" r:id="rId43"/>
    <p:sldLayoutId id="2147483704" r:id="rId44"/>
    <p:sldLayoutId id="2147483705" r:id="rId45"/>
    <p:sldLayoutId id="2147483706" r:id="rId46"/>
    <p:sldLayoutId id="2147483707" r:id="rId47"/>
    <p:sldLayoutId id="2147483708" r:id="rId48"/>
    <p:sldLayoutId id="2147483709" r:id="rId49"/>
    <p:sldLayoutId id="2147483710" r:id="rId50"/>
    <p:sldLayoutId id="2147483711" r:id="rId51"/>
  </p:sldLayoutIdLst>
  <p:hf sldNum="0" hdr="0" dt="0"/>
  <p:txStyles>
    <p:titleStyle>
      <a:lvl1pPr algn="l" defTabSz="914377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94" indent="-228594" algn="l" defTabSz="914377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8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971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160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349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537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726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914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103" indent="-228594" algn="l" defTabSz="914377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8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77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566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754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943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131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320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509" algn="l" defTabSz="914377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6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5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5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5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5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>
            <a:extLst>
              <a:ext uri="{FF2B5EF4-FFF2-40B4-BE49-F238E27FC236}">
                <a16:creationId xmlns:a16="http://schemas.microsoft.com/office/drawing/2014/main" id="{8A179BF9-AC0A-A0AB-09E1-AB6AAACD1FA7}"/>
              </a:ext>
            </a:extLst>
          </p:cNvPr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en-GB" dirty="0"/>
              <a:t>Release 19 XR enhancements</a:t>
            </a:r>
          </a:p>
          <a:p>
            <a:r>
              <a:rPr lang="en-GB" dirty="0"/>
              <a:t>- Way forward on WID scope revision</a:t>
            </a:r>
            <a:endParaRPr lang="en-US" dirty="0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7239AC46-7CAD-C00F-42C2-D4E27C1A0A6F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>
          <a:xfrm>
            <a:off x="412565" y="4558195"/>
            <a:ext cx="11078400" cy="1477960"/>
          </a:xfrm>
        </p:spPr>
        <p:txBody>
          <a:bodyPr/>
          <a:lstStyle/>
          <a:p>
            <a:r>
              <a:rPr lang="en-GB" dirty="0"/>
              <a:t> </a:t>
            </a:r>
          </a:p>
          <a:p>
            <a:r>
              <a:rPr lang="en-GB" dirty="0"/>
              <a:t>Agenda item: 9.3.2.3</a:t>
            </a:r>
          </a:p>
          <a:p>
            <a:r>
              <a:rPr lang="en-GB" dirty="0"/>
              <a:t>Nokia (moderator)</a:t>
            </a:r>
            <a:endParaRPr lang="en-US" dirty="0"/>
          </a:p>
        </p:txBody>
      </p:sp>
      <p:sp>
        <p:nvSpPr>
          <p:cNvPr id="5" name="Text Placeholder 3">
            <a:extLst>
              <a:ext uri="{FF2B5EF4-FFF2-40B4-BE49-F238E27FC236}">
                <a16:creationId xmlns:a16="http://schemas.microsoft.com/office/drawing/2014/main" id="{CAA40409-F375-212A-2390-FCE4760C0F8F}"/>
              </a:ext>
            </a:extLst>
          </p:cNvPr>
          <p:cNvSpPr txBox="1">
            <a:spLocks/>
          </p:cNvSpPr>
          <p:nvPr/>
        </p:nvSpPr>
        <p:spPr>
          <a:xfrm>
            <a:off x="250372" y="315592"/>
            <a:ext cx="11691256" cy="1477960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914377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2133" kern="1200" baseline="0">
                <a:solidFill>
                  <a:schemeClr val="bg1"/>
                </a:solidFill>
                <a:latin typeface="Nokia Pure Text Light" panose="020B0403020202020204" pitchFamily="34" charset="0"/>
                <a:ea typeface="Nokia Pure Text Light" panose="020B0403020202020204" pitchFamily="34" charset="0"/>
                <a:cs typeface="+mn-cs"/>
              </a:defRPr>
            </a:lvl1pPr>
            <a:lvl2pPr marL="68578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2971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160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349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537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726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8914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103" indent="-228594" algn="l" defTabSz="914377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GB" dirty="0"/>
              <a:t> 3GPP TSG RAN#105 								</a:t>
            </a:r>
            <a:r>
              <a:rPr lang="en-GB" dirty="0" err="1"/>
              <a:t>Tdoc</a:t>
            </a:r>
            <a:r>
              <a:rPr lang="en-GB" dirty="0"/>
              <a:t> RP-242357</a:t>
            </a:r>
          </a:p>
          <a:p>
            <a:r>
              <a:rPr lang="nn-NO" dirty="0"/>
              <a:t>Melbourne, Australia, September 9-12, 2024</a:t>
            </a:r>
            <a:r>
              <a:rPr lang="en-GB" dirty="0"/>
              <a:t> 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4684964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1. Scheduling enhancements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702945" indent="-342900" fontAlgn="base" hangingPunct="0">
              <a:spcAft>
                <a:spcPts val="900"/>
              </a:spcAft>
              <a:buFontTx/>
              <a:buChar char="-"/>
            </a:pPr>
            <a:endParaRPr lang="en-GB" sz="2000" dirty="0"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90170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Specify Enhancements for support of UL scheduling to enable high XR capacity while meeting delay requirements/avoiding too late PDUs, as follows [RAN2]:</a:t>
            </a:r>
          </a:p>
          <a:p>
            <a:pPr marL="108204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-	Specify additional Logical Channel priority handling using delay/deadline information of packets;</a:t>
            </a:r>
          </a:p>
          <a:p>
            <a:pPr marL="1082040" indent="-180340" algn="just">
              <a:spcAft>
                <a:spcPts val="900"/>
              </a:spcAft>
            </a:pPr>
            <a:r>
              <a:rPr lang="en-US" sz="1800" dirty="0">
                <a:effectLst/>
                <a:latin typeface="Times New Roman" panose="02020603050405020304" pitchFamily="18" charset="0"/>
                <a:ea typeface="Batang" panose="02030600000101010101" pitchFamily="18" charset="-127"/>
              </a:rPr>
              <a:t>-	Specify enhanced DSR (Delay Status Report) reporting with multiple pairs of remaining time and buffer size for a LCG.</a:t>
            </a: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58F6B8F-FB2F-F1C7-2862-A97AAC85A31F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602394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2. Uplink congestion indication (in downlink)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180340">
              <a:spcAft>
                <a:spcPts val="900"/>
              </a:spcAf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Specify uplink congestion </a:t>
            </a:r>
            <a:r>
              <a:rPr lang="en-GB" sz="20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signaling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[RAN2]: </a:t>
            </a:r>
            <a:endParaRPr lang="en-US" sz="20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marL="540385" indent="-180340" fontAlgn="base" hangingPunct="0">
              <a:spcAft>
                <a:spcPts val="900"/>
              </a:spcAft>
            </a:pP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-	Specify in MAC layer XR rate control </a:t>
            </a:r>
            <a:r>
              <a:rPr lang="en-GB" sz="2000" dirty="0" err="1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signaling</a:t>
            </a:r>
            <a:r>
              <a:rPr lang="en-GB" sz="2000" dirty="0">
                <a:solidFill>
                  <a:srgbClr val="FF0000"/>
                </a:solidFill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over downlink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r>
              <a:rPr lang="en-US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per QoS flow/per DRB to enable faste</a:t>
            </a:r>
            <a:r>
              <a:rPr lang="en-US" sz="20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r source rate adaption to uplink congestion</a:t>
            </a:r>
            <a:r>
              <a:rPr lang="en-GB" sz="20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</a:t>
            </a:r>
            <a:endParaRPr lang="en-US" sz="2000" dirty="0">
              <a:effectLst/>
              <a:latin typeface="Times New Roman" panose="02020603050405020304" pitchFamily="18" charset="0"/>
              <a:ea typeface="Batang" panose="02030600000101010101" pitchFamily="18" charset="-127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55B7E723-1B0D-53E1-112F-C3828C0E70BF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561741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3. Multimodality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r>
              <a:rPr lang="en-US" dirty="0"/>
              <a:t>- Proposed objective text for the WID update</a:t>
            </a:r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556800" y="18288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Aft>
                <a:spcPts val="0"/>
              </a:spcAft>
            </a:pP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Specify support for multimodality in RAN for UL and DL, with </a:t>
            </a:r>
            <a:r>
              <a:rPr lang="en-GB" sz="1600" dirty="0" err="1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signaling</a:t>
            </a:r>
            <a:r>
              <a:rPr lang="en-GB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 of the MMSID from CN to RAN [RAN3]: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How to use MMSID </a:t>
            </a:r>
            <a:r>
              <a:rPr lang="en-GB" sz="18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is expected to be</a:t>
            </a:r>
            <a:r>
              <a:rPr lang="en-GB" sz="1800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Times New Roman" panose="02020603050405020304" pitchFamily="18" charset="0"/>
              </a:rPr>
              <a:t> left for RAN implementation and have no UE specification impacts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b="1" dirty="0">
              <a:solidFill>
                <a:srgbClr val="FF0000"/>
              </a:solidFill>
              <a:latin typeface="Nokia Pure Text Light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effectLst/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Note: This is subject to align</a:t>
            </a:r>
            <a:r>
              <a:rPr lang="en-US" sz="1800" dirty="0">
                <a:latin typeface="Aptos" panose="020B0004020202020204" pitchFamily="34" charset="0"/>
                <a:ea typeface="Aptos" panose="020B0004020202020204" pitchFamily="34" charset="0"/>
                <a:cs typeface="Aptos" panose="020B0004020202020204" pitchFamily="34" charset="0"/>
              </a:rPr>
              <a:t>ment with SA2, if MMSID is not available from CN, then UE assistance information based approach as an alternative. </a:t>
            </a:r>
            <a:r>
              <a:rPr lang="en-US" sz="1800" dirty="0"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RAN#106 to check handling of uplink discard based on SA2</a:t>
            </a:r>
            <a:r>
              <a:rPr lang="en-US" sz="1800" dirty="0">
                <a:solidFill>
                  <a:srgbClr val="4472C4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/SA4 </a:t>
            </a:r>
            <a:r>
              <a:rPr lang="en-US" sz="1800" u="sng" dirty="0">
                <a:solidFill>
                  <a:srgbClr val="FF0000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</a:rPr>
              <a:t>outputs on whether the corresponding information is available at the UE.</a:t>
            </a:r>
            <a:endParaRPr lang="en-US" sz="1800" dirty="0"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>
              <a:spcAft>
                <a:spcPts val="0"/>
              </a:spcAft>
            </a:pPr>
            <a:r>
              <a:rPr lang="en-US" sz="1800" dirty="0">
                <a:effectLst/>
                <a:latin typeface="Arial" panose="020B0604020202020204" pitchFamily="34" charset="0"/>
                <a:ea typeface="Microsoft YaHei" panose="020B0503020204020204" pitchFamily="34" charset="-122"/>
                <a:cs typeface="Aptos" panose="020B0004020202020204" pitchFamily="34" charset="0"/>
              </a:rPr>
              <a:t>Note: Review in RAN#106 the conclusions in SA2 side (including MMSID delivery to RAN) to allocation for further TUs in RAN3 from Q1/25 onwards.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171717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D8D0B7-51A8-F23A-4371-897BDC75C638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8394229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Text Placeholder 20">
            <a:extLst>
              <a:ext uri="{FF2B5EF4-FFF2-40B4-BE49-F238E27FC236}">
                <a16:creationId xmlns:a16="http://schemas.microsoft.com/office/drawing/2014/main" id="{078E7533-FF49-CB3A-61F4-A3111EEDE9A7}"/>
              </a:ext>
            </a:extLst>
          </p:cNvPr>
          <p:cNvSpPr>
            <a:spLocks noGrp="1"/>
          </p:cNvSpPr>
          <p:nvPr>
            <p:ph type="body" sz="quarter" idx="12"/>
          </p:nvPr>
        </p:nvSpPr>
        <p:spPr/>
        <p:txBody>
          <a:bodyPr lIns="0" tIns="0" rIns="0" bIns="0" anchor="t"/>
          <a:lstStyle/>
          <a:p>
            <a:r>
              <a:rPr lang="en-US" sz="2667" dirty="0">
                <a:latin typeface="Nokia Pure Headline Light"/>
              </a:rPr>
              <a:t>4. Other aspects</a:t>
            </a:r>
            <a:endParaRPr lang="en-US" sz="2667" dirty="0"/>
          </a:p>
        </p:txBody>
      </p:sp>
      <p:sp>
        <p:nvSpPr>
          <p:cNvPr id="22" name="Text Placeholder 21">
            <a:extLst>
              <a:ext uri="{FF2B5EF4-FFF2-40B4-BE49-F238E27FC236}">
                <a16:creationId xmlns:a16="http://schemas.microsoft.com/office/drawing/2014/main" id="{FBE73103-7E16-69BD-FABB-88E2CF14B1A2}"/>
              </a:ext>
            </a:extLst>
          </p:cNvPr>
          <p:cNvSpPr>
            <a:spLocks noGrp="1"/>
          </p:cNvSpPr>
          <p:nvPr>
            <p:ph type="body" sz="quarter" idx="13"/>
          </p:nvPr>
        </p:nvSpPr>
        <p:spPr/>
        <p:txBody>
          <a:bodyPr lIns="0" tIns="0" rIns="0" bIns="0" anchor="t"/>
          <a:lstStyle/>
          <a:p>
            <a:pPr marL="342900" indent="-342900">
              <a:buFontTx/>
              <a:buChar char="-"/>
            </a:pPr>
            <a:r>
              <a:rPr lang="en-US" dirty="0"/>
              <a:t>Reflection of SA2 development in RAN3</a:t>
            </a:r>
          </a:p>
          <a:p>
            <a:pPr marL="342900" indent="-342900">
              <a:buFontTx/>
              <a:buChar char="-"/>
            </a:pPr>
            <a:r>
              <a:rPr lang="en-US" dirty="0"/>
              <a:t>RAN4 work</a:t>
            </a:r>
          </a:p>
          <a:p>
            <a:pPr marL="342900" indent="-342900">
              <a:buFontTx/>
              <a:buChar char="-"/>
            </a:pPr>
            <a:endParaRPr lang="en-US" dirty="0"/>
          </a:p>
        </p:txBody>
      </p:sp>
      <p:sp>
        <p:nvSpPr>
          <p:cNvPr id="7" name="Text Placeholder 3">
            <a:extLst>
              <a:ext uri="{FF2B5EF4-FFF2-40B4-BE49-F238E27FC236}">
                <a16:creationId xmlns:a16="http://schemas.microsoft.com/office/drawing/2014/main" id="{5D2D7CBB-92A5-37F7-06CA-A6C1D8BBADA6}"/>
              </a:ext>
            </a:extLst>
          </p:cNvPr>
          <p:cNvSpPr txBox="1">
            <a:spLocks/>
          </p:cNvSpPr>
          <p:nvPr/>
        </p:nvSpPr>
        <p:spPr>
          <a:xfrm>
            <a:off x="499650" y="2286000"/>
            <a:ext cx="11078400" cy="3830376"/>
          </a:xfrm>
          <a:prstGeom prst="rect">
            <a:avLst/>
          </a:prstGeom>
        </p:spPr>
        <p:txBody>
          <a:bodyPr lIns="0" tIns="0" rIns="0" bIns="0"/>
          <a:lstStyle>
            <a:lvl1pPr marL="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1pPr>
            <a:lvl2pPr marL="18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2pPr>
            <a:lvl3pPr marL="36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3pPr>
            <a:lvl4pPr marL="54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4pPr>
            <a:lvl5pPr marL="720000" indent="0" algn="l" defTabSz="685800" rtl="0" eaLnBrk="1" latinLnBrk="0" hangingPunct="1">
              <a:lnSpc>
                <a:spcPct val="100000"/>
              </a:lnSpc>
              <a:spcBef>
                <a:spcPts val="0"/>
              </a:spcBef>
              <a:spcAft>
                <a:spcPts val="600"/>
              </a:spcAft>
              <a:buSzPct val="70000"/>
              <a:buFont typeface="Arial" panose="020B0604020202020204" pitchFamily="34" charset="0"/>
              <a:buNone/>
              <a:defRPr sz="1200" kern="1200">
                <a:solidFill>
                  <a:schemeClr val="tx2"/>
                </a:solidFill>
                <a:latin typeface="+mn-lt"/>
                <a:ea typeface="+mn-ea"/>
                <a:cs typeface="+mn-cs"/>
              </a:defRPr>
            </a:lvl5pPr>
            <a:lvl6pPr marL="18859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2288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25717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2914650" indent="-171450" algn="l" defTabSz="685800" rtl="0" eaLnBrk="1" latinLnBrk="0" hangingPunct="1">
              <a:lnSpc>
                <a:spcPct val="90000"/>
              </a:lnSpc>
              <a:spcBef>
                <a:spcPts val="375"/>
              </a:spcBef>
              <a:buFont typeface="Arial" panose="020B0604020202020204" pitchFamily="34" charset="0"/>
              <a:buChar char="•"/>
              <a:defRPr sz="135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Review in RAN#106 the conclusions in SA2 side (including MMSID delivery to RAN) to allocation for further TUs in RAN3 from Q1/25 onwards 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effectLst/>
                <a:latin typeface="Times New Roman" panose="02020603050405020304" pitchFamily="18" charset="0"/>
                <a:ea typeface="Times New Roman" panose="02020603050405020304" pitchFamily="18" charset="0"/>
              </a:rPr>
              <a:t>In Q4/24 discussion in RAN3 on the SA2 LS is enabled with necessary analysis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r>
              <a:rPr lang="en-US" sz="1600" dirty="0">
                <a:latin typeface="Times New Roman" panose="02020603050405020304" pitchFamily="18" charset="0"/>
                <a:ea typeface="Times New Roman" panose="02020603050405020304" pitchFamily="18" charset="0"/>
              </a:rPr>
              <a:t>Increase RAN4 TU allocation with 0.5 TUs </a:t>
            </a:r>
            <a:r>
              <a:rPr lang="en-US" sz="1600" dirty="0">
                <a:solidFill>
                  <a:srgbClr val="FF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rPr>
              <a:t>during Q4</a:t>
            </a: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600" dirty="0">
              <a:effectLst/>
              <a:latin typeface="Times New Roman" panose="02020603050405020304" pitchFamily="18" charset="0"/>
              <a:ea typeface="Times New Roman" panose="02020603050405020304" pitchFamily="18" charset="0"/>
            </a:endParaRPr>
          </a:p>
          <a:p>
            <a:pPr>
              <a:spcAft>
                <a:spcPts val="0"/>
              </a:spcAft>
            </a:pPr>
            <a:endParaRPr lang="en-US" sz="1600" dirty="0">
              <a:latin typeface="Times New Roman" panose="02020603050405020304" pitchFamily="18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285750" indent="-285750">
              <a:spcAft>
                <a:spcPts val="0"/>
              </a:spcAft>
              <a:buFont typeface="Arial" panose="020B0604020202020204" pitchFamily="34" charset="0"/>
              <a:buChar char="•"/>
            </a:pP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marL="0" marR="0">
              <a:spcBef>
                <a:spcPts val="0"/>
              </a:spcBef>
              <a:spcAft>
                <a:spcPts val="0"/>
              </a:spcAft>
            </a:pPr>
            <a:r>
              <a:rPr lang="en-US" sz="1800" dirty="0">
                <a:solidFill>
                  <a:srgbClr val="171717"/>
                </a:solidFill>
                <a:effectLst/>
                <a:latin typeface="Calibri" panose="020F0502020204030204" pitchFamily="34" charset="0"/>
                <a:ea typeface="Aptos" panose="020B0004020202020204" pitchFamily="34" charset="0"/>
                <a:cs typeface="Aptos" panose="020B0004020202020204" pitchFamily="34" charset="0"/>
              </a:rPr>
              <a:t> </a:t>
            </a:r>
            <a:endParaRPr lang="en-US" sz="1800" dirty="0">
              <a:effectLst/>
              <a:latin typeface="Aptos" panose="020B0004020202020204" pitchFamily="34" charset="0"/>
              <a:ea typeface="Aptos" panose="020B0004020202020204" pitchFamily="34" charset="0"/>
              <a:cs typeface="Aptos" panose="020B0004020202020204" pitchFamily="34" charset="0"/>
            </a:endParaRPr>
          </a:p>
          <a:p>
            <a:pPr defTabSz="914377">
              <a:spcAft>
                <a:spcPts val="800"/>
              </a:spcAft>
              <a:defRPr/>
            </a:pPr>
            <a:endParaRPr lang="en-US" sz="1600" b="1" dirty="0">
              <a:solidFill>
                <a:srgbClr val="001135"/>
              </a:solidFill>
              <a:latin typeface="Nokia Pure Text Light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35D8D0B7-51A8-F23A-4371-897BDC75C638}"/>
              </a:ext>
            </a:extLst>
          </p:cNvPr>
          <p:cNvSpPr/>
          <p:nvPr/>
        </p:nvSpPr>
        <p:spPr>
          <a:xfrm>
            <a:off x="816429" y="6351814"/>
            <a:ext cx="1641021" cy="43270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    <a:prstTxWarp prst="textNoShape">
              <a:avLst/>
            </a:prstTxWarp>
            <a:noAutofit/>
          </a:bodyPr>
          <a:lstStyle/>
          <a:p>
            <a:pPr algn="l">
              <a:spcAft>
                <a:spcPts val="300"/>
              </a:spcAft>
              <a:buSzPct val="100000"/>
            </a:pPr>
            <a:endParaRPr lang="en-US" sz="1200" dirty="0">
              <a:solidFill>
                <a:schemeClr val="tx2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58816902"/>
      </p:ext>
    </p:extLst>
  </p:cSld>
  <p:clrMapOvr>
    <a:masterClrMapping/>
  </p:clrMapOvr>
</p:sld>
</file>

<file path=ppt/theme/theme1.xml><?xml version="1.0" encoding="utf-8"?>
<a:theme xmlns:a="http://schemas.openxmlformats.org/drawingml/2006/main" name="1. Master">
  <a:themeElements>
    <a:clrScheme name="Custom 5">
      <a:dk1>
        <a:srgbClr val="CCCCCC"/>
      </a:dk1>
      <a:lt1>
        <a:srgbClr val="FFFFFF"/>
      </a:lt1>
      <a:dk2>
        <a:srgbClr val="001135"/>
      </a:dk2>
      <a:lt2>
        <a:srgbClr val="666666"/>
      </a:lt2>
      <a:accent1>
        <a:srgbClr val="005AFF"/>
      </a:accent1>
      <a:accent2>
        <a:srgbClr val="23ABB6"/>
      </a:accent2>
      <a:accent3>
        <a:srgbClr val="37CC73"/>
      </a:accent3>
      <a:accent4>
        <a:srgbClr val="F47F31"/>
      </a:accent4>
      <a:accent5>
        <a:srgbClr val="E03DCD"/>
      </a:accent5>
      <a:accent6>
        <a:srgbClr val="7D33F2"/>
      </a:accent6>
      <a:hlink>
        <a:srgbClr val="005AFF"/>
      </a:hlink>
      <a:folHlink>
        <a:srgbClr val="005AFF"/>
      </a:folHlink>
    </a:clrScheme>
    <a:fontScheme name="Nokia 2023">
      <a:majorFont>
        <a:latin typeface="Nokia Pure Headline Light"/>
        <a:ea typeface=""/>
        <a:cs typeface=""/>
      </a:majorFont>
      <a:minorFont>
        <a:latin typeface="Nokia Pure Text Light"/>
        <a:ea typeface=""/>
        <a:cs typeface="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chemeClr val="tx1"/>
        </a:solidFill>
        <a:ln>
          <a:noFill/>
        </a:ln>
      </a:spPr>
      <a:bodyPr rot="0" spcFirstLastPara="0" vertOverflow="overflow" horzOverflow="overflow" vert="horz" wrap="square" lIns="72000" tIns="72000" rIns="72000" bIns="72000" numCol="1" spcCol="0" rtlCol="0" fromWordArt="0" anchor="t" anchorCtr="0" forceAA="0" compatLnSpc="1">
        <a:prstTxWarp prst="textNoShape">
          <a:avLst/>
        </a:prstTxWarp>
        <a:noAutofit/>
      </a:bodyPr>
      <a:lstStyle>
        <a:defPPr algn="l">
          <a:spcAft>
            <a:spcPts val="300"/>
          </a:spcAft>
          <a:buSzPct val="100000"/>
          <a:defRPr sz="1200" dirty="0" smtClean="0">
            <a:solidFill>
              <a:schemeClr val="tx2"/>
            </a:solidFill>
          </a:defRPr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  <a:lnDef>
      <a:spPr>
        <a:ln w="6350">
          <a:solidFill>
            <a:schemeClr val="tx2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  <a:txDef>
      <a:spPr>
        <a:noFill/>
        <a:ln>
          <a:noFill/>
        </a:ln>
      </a:spPr>
      <a:bodyPr wrap="square" lIns="0" tIns="0" rIns="0" bIns="0" rtlCol="0">
        <a:noAutofit/>
      </a:bodyPr>
      <a:lstStyle>
        <a:defPPr marL="0" marR="0" indent="0" algn="l" defTabSz="180000" rtl="0" eaLnBrk="1" fontAlgn="auto" latinLnBrk="0" hangingPunct="1">
          <a:lnSpc>
            <a:spcPct val="100000"/>
          </a:lnSpc>
          <a:spcBef>
            <a:spcPts val="0"/>
          </a:spcBef>
          <a:spcAft>
            <a:spcPts val="300"/>
          </a:spcAft>
          <a:buClrTx/>
          <a:buSzTx/>
          <a:buFont typeface="+mj-lt"/>
          <a:buNone/>
          <a:tabLst>
            <a:tab pos="180000" algn="l"/>
          </a:tabLst>
          <a:defRPr kumimoji="0" sz="1200" b="0" i="0" u="none" strike="noStrike" kern="1200" cap="none" spc="0" normalizeH="0" baseline="0" noProof="0" dirty="0" smtClean="0">
            <a:ln>
              <a:noFill/>
            </a:ln>
            <a:solidFill>
              <a:schemeClr val="tx2"/>
            </a:solidFill>
            <a:effectLst/>
            <a:uLnTx/>
            <a:uFillTx/>
            <a:latin typeface="Nokia Pure Text Light"/>
            <a:ea typeface="+mn-ea"/>
            <a:cs typeface="+mn-cs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okia 2023 - PowerPoint template v1.3.1" id="{95EDE8F7-58AB-440A-82AC-4DC9E39A292C}" vid="{533A05BB-4D65-4753-8F51-029C8738C22F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2512</TotalTime>
  <Words>378</Words>
  <Application>Microsoft Office PowerPoint</Application>
  <PresentationFormat>Widescreen</PresentationFormat>
  <Paragraphs>41</Paragraphs>
  <Slides>5</Slides>
  <Notes>4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4" baseType="lpstr">
      <vt:lpstr>Aptos</vt:lpstr>
      <vt:lpstr>Arial</vt:lpstr>
      <vt:lpstr>Calibri</vt:lpstr>
      <vt:lpstr>Nokia Pure Headline Light</vt:lpstr>
      <vt:lpstr>Nokia Pure Headline Ultra Light</vt:lpstr>
      <vt:lpstr>Nokia Pure Text</vt:lpstr>
      <vt:lpstr>Nokia Pure Text Light</vt:lpstr>
      <vt:lpstr>Times New Roman</vt:lpstr>
      <vt:lpstr>1. Master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Antti Toskala (Nokia)</dc:creator>
  <cp:lastModifiedBy>Antti Toskala (Nokia)</cp:lastModifiedBy>
  <cp:revision>17</cp:revision>
  <dcterms:created xsi:type="dcterms:W3CDTF">2024-03-20T13:27:15Z</dcterms:created>
  <dcterms:modified xsi:type="dcterms:W3CDTF">2024-09-11T01:05:17Z</dcterms:modified>
</cp:coreProperties>
</file>