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trictFirstAndLastChars="0" saveSubsetFonts="1" autoCompressPictures="0">
  <p:sldMasterIdLst>
    <p:sldMasterId id="2147483672" r:id="rId1"/>
    <p:sldMasterId id="2147483673" r:id="rId2"/>
  </p:sldMasterIdLst>
  <p:notesMasterIdLst>
    <p:notesMasterId r:id="rId13"/>
  </p:notesMasterIdLst>
  <p:sldIdLst>
    <p:sldId id="256" r:id="rId3"/>
    <p:sldId id="257" r:id="rId4"/>
    <p:sldId id="258" r:id="rId5"/>
    <p:sldId id="259" r:id="rId6"/>
    <p:sldId id="260" r:id="rId7"/>
    <p:sldId id="261" r:id="rId8"/>
    <p:sldId id="262" r:id="rId9"/>
    <p:sldId id="263" r:id="rId10"/>
    <p:sldId id="264" r:id="rId11"/>
    <p:sldId id="265" r:id="rId12"/>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457">
          <p15:clr>
            <a:srgbClr val="747775"/>
          </p15:clr>
        </p15:guide>
        <p15:guide id="2" pos="3840">
          <p15:clr>
            <a:srgbClr val="747775"/>
          </p15:clr>
        </p15:guide>
        <p15:guide id="3" orient="horz" pos="2898">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765AC08-56F4-44EF-BA96-ADB15B86D26F}">
  <a:tblStyle styleId="{6765AC08-56F4-44EF-BA96-ADB15B86D26F}" styleName="Table_0">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BF5"/>
          </a:solidFill>
        </a:fill>
      </a:tcStyle>
    </a:wholeTbl>
    <a:band1H>
      <a:tcTxStyle b="off" i="off"/>
      <a:tcStyle>
        <a:tcBdr/>
        <a:fill>
          <a:solidFill>
            <a:srgbClr val="CDD4EA"/>
          </a:solidFill>
        </a:fill>
      </a:tcStyle>
    </a:band1H>
    <a:band2H>
      <a:tcTxStyle b="off" i="off"/>
      <a:tcStyle>
        <a:tcBdr/>
      </a:tcStyle>
    </a:band2H>
    <a:band1V>
      <a:tcTxStyle b="off" i="off"/>
      <a:tcStyle>
        <a:tcBdr/>
        <a:fill>
          <a:solidFill>
            <a:srgbClr val="CDD4EA"/>
          </a:solidFill>
        </a:fill>
      </a:tcStyle>
    </a:band1V>
    <a:band2V>
      <a:tcTxStyle b="off" i="off"/>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876" y="102"/>
      </p:cViewPr>
      <p:guideLst>
        <p:guide pos="457"/>
        <p:guide pos="3840"/>
        <p:guide orient="horz" pos="289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40" name="Google Shape;140;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2f6232af56a_0_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 name="Google Shape;221;g2f6232af56a_0_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2f6232af56a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2f6232af56a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2f6232af56a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4" name="Google Shape;154;g2f6232af56a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2f6232af56a_0_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2" name="Google Shape;162;g2f6232af56a_0_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2f6232af56a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2f6232af56a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2f6232af56a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 name="Google Shape;196;g2f6232af56a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2f6232af56a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 name="Google Shape;203;g2f6232af56a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2f6232af56a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2f6232af56a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2f6232af56a_0_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2f6232af56a_0_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5_箇条書き_confidentialあり">
  <p:cSld name="5_箇条書き_confidentialあり">
    <p:spTree>
      <p:nvGrpSpPr>
        <p:cNvPr id="1" name="Shape 8"/>
        <p:cNvGrpSpPr/>
        <p:nvPr/>
      </p:nvGrpSpPr>
      <p:grpSpPr>
        <a:xfrm>
          <a:off x="0" y="0"/>
          <a:ext cx="0" cy="0"/>
          <a:chOff x="0" y="0"/>
          <a:chExt cx="0" cy="0"/>
        </a:xfrm>
      </p:grpSpPr>
      <p:sp>
        <p:nvSpPr>
          <p:cNvPr id="9" name="Google Shape;9;p2"/>
          <p:cNvSpPr txBox="1">
            <a:spLocks noGrp="1"/>
          </p:cNvSpPr>
          <p:nvPr>
            <p:ph type="title"/>
          </p:nvPr>
        </p:nvSpPr>
        <p:spPr>
          <a:xfrm>
            <a:off x="0" y="0"/>
            <a:ext cx="10515600" cy="74697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 name="Google Shape;10;p2"/>
          <p:cNvSpPr/>
          <p:nvPr/>
        </p:nvSpPr>
        <p:spPr>
          <a:xfrm>
            <a:off x="11148000" y="0"/>
            <a:ext cx="1044000" cy="660110"/>
          </a:xfrm>
          <a:prstGeom prst="rect">
            <a:avLst/>
          </a:prstGeom>
          <a:solidFill>
            <a:srgbClr val="002060"/>
          </a:solidFill>
          <a:ln w="12700" cap="flat" cmpd="sng">
            <a:solidFill>
              <a:srgbClr val="00206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Arial"/>
              <a:ea typeface="Arial"/>
              <a:cs typeface="Arial"/>
              <a:sym typeface="Arial"/>
            </a:endParaRPr>
          </a:p>
        </p:txBody>
      </p:sp>
      <p:cxnSp>
        <p:nvCxnSpPr>
          <p:cNvPr id="11" name="Google Shape;11;p2"/>
          <p:cNvCxnSpPr/>
          <p:nvPr/>
        </p:nvCxnSpPr>
        <p:spPr>
          <a:xfrm rot="10800000">
            <a:off x="-13231" y="655485"/>
            <a:ext cx="12205231" cy="0"/>
          </a:xfrm>
          <a:prstGeom prst="straightConnector1">
            <a:avLst/>
          </a:prstGeom>
          <a:noFill/>
          <a:ln w="28575" cap="flat" cmpd="sng">
            <a:solidFill>
              <a:srgbClr val="002060"/>
            </a:solidFill>
            <a:prstDash val="solid"/>
            <a:miter lim="800000"/>
            <a:headEnd type="none" w="sm" len="sm"/>
            <a:tailEnd type="none" w="sm" len="sm"/>
          </a:ln>
        </p:spPr>
      </p:cxnSp>
      <p:sp>
        <p:nvSpPr>
          <p:cNvPr id="12" name="Google Shape;12;p2"/>
          <p:cNvSpPr txBox="1"/>
          <p:nvPr/>
        </p:nvSpPr>
        <p:spPr>
          <a:xfrm>
            <a:off x="10838727" y="68445"/>
            <a:ext cx="1662546" cy="5232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fld id="{00000000-1234-1234-1234-123412341234}" type="slidenum">
              <a:rPr lang="ja-JP" sz="2800" b="1" i="0" u="none" strike="noStrike" cap="none">
                <a:solidFill>
                  <a:schemeClr val="lt1"/>
                </a:solidFill>
                <a:latin typeface="Arial"/>
                <a:ea typeface="Arial"/>
                <a:cs typeface="Arial"/>
                <a:sym typeface="Arial"/>
              </a:rPr>
              <a:t>‹#›</a:t>
            </a:fld>
            <a:endParaRPr sz="2800" b="1" i="0" u="none" strike="noStrike" cap="none">
              <a:solidFill>
                <a:schemeClr val="lt1"/>
              </a:solidFill>
              <a:latin typeface="Arial"/>
              <a:ea typeface="Arial"/>
              <a:cs typeface="Arial"/>
              <a:sym typeface="Arial"/>
            </a:endParaRPr>
          </a:p>
        </p:txBody>
      </p:sp>
      <p:cxnSp>
        <p:nvCxnSpPr>
          <p:cNvPr id="13" name="Google Shape;13;p2"/>
          <p:cNvCxnSpPr/>
          <p:nvPr/>
        </p:nvCxnSpPr>
        <p:spPr>
          <a:xfrm rot="10800000">
            <a:off x="-13231" y="660110"/>
            <a:ext cx="12205231" cy="0"/>
          </a:xfrm>
          <a:prstGeom prst="straightConnector1">
            <a:avLst/>
          </a:prstGeom>
          <a:noFill/>
          <a:ln w="28575" cap="flat" cmpd="sng">
            <a:solidFill>
              <a:srgbClr val="002060"/>
            </a:solidFill>
            <a:prstDash val="solid"/>
            <a:miter lim="800000"/>
            <a:headEnd type="none" w="sm" len="sm"/>
            <a:tailEnd type="none" w="sm" len="sm"/>
          </a:ln>
        </p:spPr>
      </p:cxnSp>
      <p:sp>
        <p:nvSpPr>
          <p:cNvPr id="14" name="Google Shape;14;p2"/>
          <p:cNvSpPr txBox="1"/>
          <p:nvPr/>
        </p:nvSpPr>
        <p:spPr>
          <a:xfrm>
            <a:off x="10838727" y="73070"/>
            <a:ext cx="1662546" cy="5232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fld id="{00000000-1234-1234-1234-123412341234}" type="slidenum">
              <a:rPr lang="ja-JP" sz="2800" b="1" i="0" u="none" strike="noStrike" cap="none">
                <a:solidFill>
                  <a:schemeClr val="lt1"/>
                </a:solidFill>
                <a:latin typeface="Arial"/>
                <a:ea typeface="Arial"/>
                <a:cs typeface="Arial"/>
                <a:sym typeface="Arial"/>
              </a:rPr>
              <a:t>‹#›</a:t>
            </a:fld>
            <a:endParaRPr sz="2800" b="1" i="0" u="none" strike="noStrike" cap="none">
              <a:solidFill>
                <a:schemeClr val="lt1"/>
              </a:solidFill>
              <a:latin typeface="Arial"/>
              <a:ea typeface="Arial"/>
              <a:cs typeface="Arial"/>
              <a:sym typeface="Arial"/>
            </a:endParaRPr>
          </a:p>
        </p:txBody>
      </p:sp>
      <p:sp>
        <p:nvSpPr>
          <p:cNvPr id="15" name="Google Shape;15;p2"/>
          <p:cNvSpPr txBox="1">
            <a:spLocks noGrp="1"/>
          </p:cNvSpPr>
          <p:nvPr>
            <p:ph type="body" idx="1"/>
          </p:nvPr>
        </p:nvSpPr>
        <p:spPr>
          <a:xfrm>
            <a:off x="689384" y="1260000"/>
            <a:ext cx="10800000" cy="5061000"/>
          </a:xfrm>
          <a:prstGeom prst="rect">
            <a:avLst/>
          </a:prstGeom>
          <a:noFill/>
          <a:ln>
            <a:noFill/>
          </a:ln>
        </p:spPr>
        <p:txBody>
          <a:bodyPr spcFirstLastPara="1" wrap="square" lIns="91425" tIns="45700" rIns="91425" bIns="45700" anchor="t" anchorCtr="0">
            <a:noAutofit/>
          </a:bodyPr>
          <a:lstStyle>
            <a:lvl1pPr marL="457200" lvl="0" indent="-424180" algn="l">
              <a:lnSpc>
                <a:spcPct val="90000"/>
              </a:lnSpc>
              <a:spcBef>
                <a:spcPts val="1000"/>
              </a:spcBef>
              <a:spcAft>
                <a:spcPts val="0"/>
              </a:spcAft>
              <a:buSzPts val="3080"/>
              <a:buFont typeface="Noto Sans Symbols"/>
              <a:buChar char="●"/>
              <a:defRPr sz="2800"/>
            </a:lvl1pPr>
            <a:lvl2pPr marL="914400" lvl="1" indent="-381000" algn="l">
              <a:lnSpc>
                <a:spcPct val="90000"/>
              </a:lnSpc>
              <a:spcBef>
                <a:spcPts val="500"/>
              </a:spcBef>
              <a:spcAft>
                <a:spcPts val="0"/>
              </a:spcAft>
              <a:buSzPts val="2400"/>
              <a:buFont typeface="Quattrocento Sans"/>
              <a:buChar char="○"/>
              <a:defRPr sz="2400"/>
            </a:lvl2pPr>
            <a:lvl3pPr marL="1371600" lvl="2" indent="-342900" algn="l">
              <a:lnSpc>
                <a:spcPct val="90000"/>
              </a:lnSpc>
              <a:spcBef>
                <a:spcPts val="500"/>
              </a:spcBef>
              <a:spcAft>
                <a:spcPts val="0"/>
              </a:spcAft>
              <a:buSzPts val="1800"/>
              <a:buFont typeface="Noto Sans Symbols"/>
              <a:buChar char="◆"/>
              <a:defRPr sz="2000"/>
            </a:lvl3pPr>
            <a:lvl4pPr marL="1828800" lvl="3" indent="-342900" algn="l">
              <a:lnSpc>
                <a:spcPct val="90000"/>
              </a:lnSpc>
              <a:spcBef>
                <a:spcPts val="500"/>
              </a:spcBef>
              <a:spcAft>
                <a:spcPts val="0"/>
              </a:spcAft>
              <a:buSzPts val="1800"/>
              <a:buFont typeface="Noto Sans Symbols"/>
              <a:buChar char="✔"/>
              <a:defRPr sz="1800"/>
            </a:lvl4pPr>
            <a:lvl5pPr marL="2286000" lvl="4" indent="-317500" algn="l">
              <a:lnSpc>
                <a:spcPct val="90000"/>
              </a:lnSpc>
              <a:spcBef>
                <a:spcPts val="500"/>
              </a:spcBef>
              <a:spcAft>
                <a:spcPts val="0"/>
              </a:spcAft>
              <a:buSzPts val="1400"/>
              <a:buChar char="•"/>
              <a:defRPr sz="1400"/>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Content" type="obj">
  <p:cSld name="OBJECT">
    <p:spTree>
      <p:nvGrpSpPr>
        <p:cNvPr id="1" name="Shape 64"/>
        <p:cNvGrpSpPr/>
        <p:nvPr/>
      </p:nvGrpSpPr>
      <p:grpSpPr>
        <a:xfrm>
          <a:off x="0" y="0"/>
          <a:ext cx="0" cy="0"/>
          <a:chOff x="0" y="0"/>
          <a:chExt cx="0" cy="0"/>
        </a:xfrm>
      </p:grpSpPr>
      <p:sp>
        <p:nvSpPr>
          <p:cNvPr id="65" name="Google Shape;65;p11"/>
          <p:cNvSpPr txBox="1">
            <a:spLocks noGrp="1"/>
          </p:cNvSpPr>
          <p:nvPr>
            <p:ph type="title"/>
          </p:nvPr>
        </p:nvSpPr>
        <p:spPr>
          <a:xfrm>
            <a:off x="480000" y="120000"/>
            <a:ext cx="11079900" cy="763200"/>
          </a:xfrm>
          <a:prstGeom prst="rect">
            <a:avLst/>
          </a:prstGeom>
          <a:noFill/>
          <a:ln>
            <a:noFill/>
          </a:ln>
        </p:spPr>
        <p:txBody>
          <a:bodyPr spcFirstLastPara="1" wrap="square" lIns="0" tIns="0" rIns="0" bIns="0" anchor="ctr" anchorCtr="0">
            <a:noAutofit/>
          </a:bodyPr>
          <a:lstStyle>
            <a:lvl1pPr lvl="0" algn="l" rtl="0">
              <a:lnSpc>
                <a:spcPct val="100000"/>
              </a:lnSpc>
              <a:spcBef>
                <a:spcPts val="0"/>
              </a:spcBef>
              <a:spcAft>
                <a:spcPts val="0"/>
              </a:spcAft>
              <a:buSzPts val="2700"/>
              <a:buNone/>
              <a:defRPr/>
            </a:lvl1pPr>
            <a:lvl2pPr lvl="1" algn="l" rtl="0">
              <a:lnSpc>
                <a:spcPct val="100000"/>
              </a:lnSpc>
              <a:spcBef>
                <a:spcPts val="0"/>
              </a:spcBef>
              <a:spcAft>
                <a:spcPts val="0"/>
              </a:spcAft>
              <a:buSzPts val="1900"/>
              <a:buNone/>
              <a:defRPr/>
            </a:lvl2pPr>
            <a:lvl3pPr lvl="2" algn="l" rtl="0">
              <a:lnSpc>
                <a:spcPct val="100000"/>
              </a:lnSpc>
              <a:spcBef>
                <a:spcPts val="0"/>
              </a:spcBef>
              <a:spcAft>
                <a:spcPts val="0"/>
              </a:spcAft>
              <a:buSzPts val="1900"/>
              <a:buNone/>
              <a:defRPr/>
            </a:lvl3pPr>
            <a:lvl4pPr lvl="3" algn="l" rtl="0">
              <a:lnSpc>
                <a:spcPct val="100000"/>
              </a:lnSpc>
              <a:spcBef>
                <a:spcPts val="0"/>
              </a:spcBef>
              <a:spcAft>
                <a:spcPts val="0"/>
              </a:spcAft>
              <a:buSzPts val="1900"/>
              <a:buNone/>
              <a:defRPr/>
            </a:lvl4pPr>
            <a:lvl5pPr lvl="4" algn="l" rtl="0">
              <a:lnSpc>
                <a:spcPct val="100000"/>
              </a:lnSpc>
              <a:spcBef>
                <a:spcPts val="0"/>
              </a:spcBef>
              <a:spcAft>
                <a:spcPts val="0"/>
              </a:spcAft>
              <a:buSzPts val="1900"/>
              <a:buNone/>
              <a:defRPr/>
            </a:lvl5pPr>
            <a:lvl6pPr lvl="5" algn="l" rtl="0">
              <a:lnSpc>
                <a:spcPct val="100000"/>
              </a:lnSpc>
              <a:spcBef>
                <a:spcPts val="0"/>
              </a:spcBef>
              <a:spcAft>
                <a:spcPts val="0"/>
              </a:spcAft>
              <a:buSzPts val="1900"/>
              <a:buNone/>
              <a:defRPr/>
            </a:lvl6pPr>
            <a:lvl7pPr lvl="6" algn="l" rtl="0">
              <a:lnSpc>
                <a:spcPct val="100000"/>
              </a:lnSpc>
              <a:spcBef>
                <a:spcPts val="0"/>
              </a:spcBef>
              <a:spcAft>
                <a:spcPts val="0"/>
              </a:spcAft>
              <a:buSzPts val="1900"/>
              <a:buNone/>
              <a:defRPr/>
            </a:lvl7pPr>
            <a:lvl8pPr lvl="7" algn="l" rtl="0">
              <a:lnSpc>
                <a:spcPct val="100000"/>
              </a:lnSpc>
              <a:spcBef>
                <a:spcPts val="0"/>
              </a:spcBef>
              <a:spcAft>
                <a:spcPts val="0"/>
              </a:spcAft>
              <a:buSzPts val="1900"/>
              <a:buNone/>
              <a:defRPr/>
            </a:lvl8pPr>
            <a:lvl9pPr lvl="8" algn="l" rtl="0">
              <a:lnSpc>
                <a:spcPct val="100000"/>
              </a:lnSpc>
              <a:spcBef>
                <a:spcPts val="0"/>
              </a:spcBef>
              <a:spcAft>
                <a:spcPts val="0"/>
              </a:spcAft>
              <a:buSzPts val="1900"/>
              <a:buNone/>
              <a:defRPr/>
            </a:lvl9pPr>
          </a:lstStyle>
          <a:p>
            <a:endParaRPr/>
          </a:p>
        </p:txBody>
      </p:sp>
      <p:sp>
        <p:nvSpPr>
          <p:cNvPr id="66" name="Google Shape;66;p11"/>
          <p:cNvSpPr txBox="1">
            <a:spLocks noGrp="1"/>
          </p:cNvSpPr>
          <p:nvPr>
            <p:ph type="body" idx="1"/>
          </p:nvPr>
        </p:nvSpPr>
        <p:spPr>
          <a:xfrm>
            <a:off x="480000" y="960000"/>
            <a:ext cx="11225700" cy="5648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900"/>
              <a:buNone/>
              <a:defRPr/>
            </a:lvl1pPr>
            <a:lvl2pPr marL="914400" lvl="1" indent="-228600" algn="l" rtl="0">
              <a:lnSpc>
                <a:spcPct val="100000"/>
              </a:lnSpc>
              <a:spcBef>
                <a:spcPts val="0"/>
              </a:spcBef>
              <a:spcAft>
                <a:spcPts val="0"/>
              </a:spcAft>
              <a:buSzPts val="1900"/>
              <a:buNone/>
              <a:defRPr/>
            </a:lvl2pPr>
            <a:lvl3pPr marL="1371600" lvl="2" indent="-228600" algn="l" rtl="0">
              <a:lnSpc>
                <a:spcPct val="100000"/>
              </a:lnSpc>
              <a:spcBef>
                <a:spcPts val="0"/>
              </a:spcBef>
              <a:spcAft>
                <a:spcPts val="0"/>
              </a:spcAft>
              <a:buSzPts val="1900"/>
              <a:buNone/>
              <a:defRPr/>
            </a:lvl3pPr>
            <a:lvl4pPr marL="1828800" lvl="3" indent="-228600" algn="l" rtl="0">
              <a:lnSpc>
                <a:spcPct val="100000"/>
              </a:lnSpc>
              <a:spcBef>
                <a:spcPts val="0"/>
              </a:spcBef>
              <a:spcAft>
                <a:spcPts val="0"/>
              </a:spcAft>
              <a:buSzPts val="1900"/>
              <a:buNone/>
              <a:defRPr/>
            </a:lvl4pPr>
            <a:lvl5pPr marL="2286000" lvl="4" indent="-228600" algn="l" rtl="0">
              <a:lnSpc>
                <a:spcPct val="100000"/>
              </a:lnSpc>
              <a:spcBef>
                <a:spcPts val="0"/>
              </a:spcBef>
              <a:spcAft>
                <a:spcPts val="0"/>
              </a:spcAft>
              <a:buSzPts val="1900"/>
              <a:buNone/>
              <a:defRPr/>
            </a:lvl5pPr>
            <a:lvl6pPr marL="2743200" lvl="5" indent="-228600" algn="l" rtl="0">
              <a:lnSpc>
                <a:spcPct val="100000"/>
              </a:lnSpc>
              <a:spcBef>
                <a:spcPts val="0"/>
              </a:spcBef>
              <a:spcAft>
                <a:spcPts val="0"/>
              </a:spcAft>
              <a:buSzPts val="1900"/>
              <a:buNone/>
              <a:defRPr/>
            </a:lvl6pPr>
            <a:lvl7pPr marL="3200400" lvl="6" indent="-228600" algn="l" rtl="0">
              <a:lnSpc>
                <a:spcPct val="100000"/>
              </a:lnSpc>
              <a:spcBef>
                <a:spcPts val="0"/>
              </a:spcBef>
              <a:spcAft>
                <a:spcPts val="0"/>
              </a:spcAft>
              <a:buSzPts val="1900"/>
              <a:buNone/>
              <a:defRPr/>
            </a:lvl7pPr>
            <a:lvl8pPr marL="3657600" lvl="7" indent="-228600" algn="l" rtl="0">
              <a:lnSpc>
                <a:spcPct val="100000"/>
              </a:lnSpc>
              <a:spcBef>
                <a:spcPts val="0"/>
              </a:spcBef>
              <a:spcAft>
                <a:spcPts val="0"/>
              </a:spcAft>
              <a:buSzPts val="1900"/>
              <a:buNone/>
              <a:defRPr/>
            </a:lvl8pPr>
            <a:lvl9pPr marL="4114800" lvl="8" indent="-228600" algn="l" rtl="0">
              <a:lnSpc>
                <a:spcPct val="100000"/>
              </a:lnSpc>
              <a:spcBef>
                <a:spcPts val="0"/>
              </a:spcBef>
              <a:spcAft>
                <a:spcPts val="0"/>
              </a:spcAft>
              <a:buSzPts val="1900"/>
              <a:buNone/>
              <a:defRPr/>
            </a:lvl9pPr>
          </a:lstStyle>
          <a:p>
            <a:endParaRPr/>
          </a:p>
        </p:txBody>
      </p:sp>
      <p:sp>
        <p:nvSpPr>
          <p:cNvPr id="67" name="Google Shape;67;p11"/>
          <p:cNvSpPr txBox="1">
            <a:spLocks noGrp="1"/>
          </p:cNvSpPr>
          <p:nvPr>
            <p:ph type="sldNum" idx="12"/>
          </p:nvPr>
        </p:nvSpPr>
        <p:spPr>
          <a:xfrm>
            <a:off x="11409045" y="6333135"/>
            <a:ext cx="731700" cy="524700"/>
          </a:xfrm>
          <a:prstGeom prst="rect">
            <a:avLst/>
          </a:prstGeom>
          <a:noFill/>
          <a:ln>
            <a:noFill/>
          </a:ln>
        </p:spPr>
        <p:txBody>
          <a:bodyPr spcFirstLastPara="1" wrap="square" lIns="121900" tIns="121900" rIns="121900" bIns="121900" anchor="t" anchorCtr="0">
            <a:noAutofit/>
          </a:bodyPr>
          <a:lstStyle>
            <a:lvl1pPr marL="0" marR="0" lvl="0" indent="0" algn="r" rtl="0">
              <a:lnSpc>
                <a:spcPct val="100000"/>
              </a:lnSpc>
              <a:spcBef>
                <a:spcPts val="0"/>
              </a:spcBef>
              <a:spcAft>
                <a:spcPts val="0"/>
              </a:spcAft>
              <a:buClr>
                <a:srgbClr val="000000"/>
              </a:buClr>
              <a:buSzPts val="1700"/>
              <a:buFont typeface="Arial"/>
              <a:buNone/>
              <a:defRPr sz="1700" b="0" i="0" u="none" strike="noStrike" cap="none">
                <a:solidFill>
                  <a:srgbClr val="000000"/>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700"/>
              <a:buFont typeface="Arial"/>
              <a:buNone/>
              <a:defRPr sz="1700" b="0" i="0" u="none" strike="noStrike" cap="none">
                <a:solidFill>
                  <a:srgbClr val="000000"/>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700"/>
              <a:buFont typeface="Arial"/>
              <a:buNone/>
              <a:defRPr sz="1700" b="0" i="0" u="none" strike="noStrike" cap="none">
                <a:solidFill>
                  <a:srgbClr val="000000"/>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700"/>
              <a:buFont typeface="Arial"/>
              <a:buNone/>
              <a:defRPr sz="1700" b="0" i="0" u="none" strike="noStrike" cap="none">
                <a:solidFill>
                  <a:srgbClr val="000000"/>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700"/>
              <a:buFont typeface="Arial"/>
              <a:buNone/>
              <a:defRPr sz="1700" b="0" i="0" u="none" strike="noStrike" cap="none">
                <a:solidFill>
                  <a:srgbClr val="000000"/>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700"/>
              <a:buFont typeface="Arial"/>
              <a:buNone/>
              <a:defRPr sz="1700" b="0" i="0" u="none" strike="noStrike" cap="none">
                <a:solidFill>
                  <a:srgbClr val="000000"/>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700"/>
              <a:buFont typeface="Arial"/>
              <a:buNone/>
              <a:defRPr sz="1700" b="0" i="0" u="none" strike="noStrike" cap="none">
                <a:solidFill>
                  <a:srgbClr val="000000"/>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700"/>
              <a:buFont typeface="Arial"/>
              <a:buNone/>
              <a:defRPr sz="1700" b="0" i="0" u="none" strike="noStrike" cap="none">
                <a:solidFill>
                  <a:srgbClr val="000000"/>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700"/>
              <a:buFont typeface="Arial"/>
              <a:buNone/>
              <a:defRPr sz="1700" b="0" i="0" u="none" strike="noStrike" cap="none">
                <a:solidFill>
                  <a:srgbClr val="000000"/>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スライド-confidentialナシ">
  <p:cSld name="スライド-confidentialナシ">
    <p:spTree>
      <p:nvGrpSpPr>
        <p:cNvPr id="1" name="Shape 68"/>
        <p:cNvGrpSpPr/>
        <p:nvPr/>
      </p:nvGrpSpPr>
      <p:grpSpPr>
        <a:xfrm>
          <a:off x="0" y="0"/>
          <a:ext cx="0" cy="0"/>
          <a:chOff x="0" y="0"/>
          <a:chExt cx="0" cy="0"/>
        </a:xfrm>
      </p:grpSpPr>
      <p:sp>
        <p:nvSpPr>
          <p:cNvPr id="69" name="Google Shape;69;p12"/>
          <p:cNvSpPr txBox="1">
            <a:spLocks noGrp="1"/>
          </p:cNvSpPr>
          <p:nvPr>
            <p:ph type="title"/>
          </p:nvPr>
        </p:nvSpPr>
        <p:spPr>
          <a:xfrm>
            <a:off x="0" y="0"/>
            <a:ext cx="10515600" cy="7467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3600"/>
              <a:buFont typeface="Arial"/>
              <a:buNone/>
              <a:defRPr sz="36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70" name="Google Shape;70;p12"/>
          <p:cNvSpPr/>
          <p:nvPr/>
        </p:nvSpPr>
        <p:spPr>
          <a:xfrm>
            <a:off x="11148000" y="-4625"/>
            <a:ext cx="1044000" cy="660000"/>
          </a:xfrm>
          <a:prstGeom prst="rect">
            <a:avLst/>
          </a:prstGeom>
          <a:solidFill>
            <a:srgbClr val="002060"/>
          </a:solidFill>
          <a:ln w="12700" cap="flat" cmpd="sng">
            <a:solidFill>
              <a:srgbClr val="00206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b="1">
              <a:solidFill>
                <a:schemeClr val="lt1"/>
              </a:solidFill>
              <a:latin typeface="Arial"/>
              <a:ea typeface="Arial"/>
              <a:cs typeface="Arial"/>
              <a:sym typeface="Arial"/>
            </a:endParaRPr>
          </a:p>
        </p:txBody>
      </p:sp>
      <p:cxnSp>
        <p:nvCxnSpPr>
          <p:cNvPr id="71" name="Google Shape;71;p12"/>
          <p:cNvCxnSpPr/>
          <p:nvPr/>
        </p:nvCxnSpPr>
        <p:spPr>
          <a:xfrm rot="10800000">
            <a:off x="-13200" y="655485"/>
            <a:ext cx="12205200" cy="0"/>
          </a:xfrm>
          <a:prstGeom prst="straightConnector1">
            <a:avLst/>
          </a:prstGeom>
          <a:noFill/>
          <a:ln w="28575" cap="flat" cmpd="sng">
            <a:solidFill>
              <a:srgbClr val="002060"/>
            </a:solidFill>
            <a:prstDash val="solid"/>
            <a:miter lim="800000"/>
            <a:headEnd type="none" w="sm" len="sm"/>
            <a:tailEnd type="none" w="sm" len="sm"/>
          </a:ln>
        </p:spPr>
      </p:cxnSp>
      <p:sp>
        <p:nvSpPr>
          <p:cNvPr id="72" name="Google Shape;72;p12"/>
          <p:cNvSpPr txBox="1"/>
          <p:nvPr/>
        </p:nvSpPr>
        <p:spPr>
          <a:xfrm>
            <a:off x="10838727" y="63820"/>
            <a:ext cx="1662300" cy="5232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fld id="{00000000-1234-1234-1234-123412341234}" type="slidenum">
              <a:rPr lang="ja-JP" sz="2800" b="1">
                <a:solidFill>
                  <a:schemeClr val="lt1"/>
                </a:solidFill>
                <a:latin typeface="Arial"/>
                <a:ea typeface="Arial"/>
                <a:cs typeface="Arial"/>
                <a:sym typeface="Arial"/>
              </a:rPr>
              <a:t>‹#›</a:t>
            </a:fld>
            <a:endParaRPr sz="2800" b="1">
              <a:solidFill>
                <a:schemeClr val="lt1"/>
              </a:solidFill>
              <a:latin typeface="Arial"/>
              <a:ea typeface="Arial"/>
              <a:cs typeface="Arial"/>
              <a:sym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タイトル スライド" type="title">
  <p:cSld name="TITLE">
    <p:spTree>
      <p:nvGrpSpPr>
        <p:cNvPr id="1" name="Shape 76"/>
        <p:cNvGrpSpPr/>
        <p:nvPr/>
      </p:nvGrpSpPr>
      <p:grpSpPr>
        <a:xfrm>
          <a:off x="0" y="0"/>
          <a:ext cx="0" cy="0"/>
          <a:chOff x="0" y="0"/>
          <a:chExt cx="0" cy="0"/>
        </a:xfrm>
      </p:grpSpPr>
      <p:sp>
        <p:nvSpPr>
          <p:cNvPr id="77" name="Google Shape;77;p14"/>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normAutofit/>
          </a:bodyPr>
          <a:lstStyle>
            <a:lvl1pPr lvl="0" algn="ctr" rtl="0">
              <a:lnSpc>
                <a:spcPct val="90000"/>
              </a:lnSpc>
              <a:spcBef>
                <a:spcPts val="0"/>
              </a:spcBef>
              <a:spcAft>
                <a:spcPts val="0"/>
              </a:spcAft>
              <a:buClr>
                <a:schemeClr val="dk1"/>
              </a:buClr>
              <a:buSzPts val="6000"/>
              <a:buFont typeface="Arial"/>
              <a:buNone/>
              <a:defRPr sz="6000"/>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78" name="Google Shape;78;p14"/>
          <p:cNvSpPr txBox="1">
            <a:spLocks noGrp="1"/>
          </p:cNvSpPr>
          <p:nvPr>
            <p:ph type="subTitle" idx="1"/>
          </p:nvPr>
        </p:nvSpPr>
        <p:spPr>
          <a:xfrm>
            <a:off x="1524000" y="4371171"/>
            <a:ext cx="9144000" cy="1655700"/>
          </a:xfrm>
          <a:prstGeom prst="rect">
            <a:avLst/>
          </a:prstGeom>
          <a:noFill/>
          <a:ln>
            <a:noFill/>
          </a:ln>
        </p:spPr>
        <p:txBody>
          <a:bodyPr spcFirstLastPara="1" wrap="square" lIns="91425" tIns="45700" rIns="91425" bIns="45700" anchor="t" anchorCtr="0">
            <a:normAutofit/>
          </a:bodyPr>
          <a:lstStyle>
            <a:lvl1pPr lvl="0" algn="ctr" rtl="0">
              <a:lnSpc>
                <a:spcPct val="90000"/>
              </a:lnSpc>
              <a:spcBef>
                <a:spcPts val="1100"/>
              </a:spcBef>
              <a:spcAft>
                <a:spcPts val="0"/>
              </a:spcAft>
              <a:buClr>
                <a:schemeClr val="dk1"/>
              </a:buClr>
              <a:buSzPts val="2400"/>
              <a:buNone/>
              <a:defRPr sz="2400"/>
            </a:lvl1pPr>
            <a:lvl2pPr lvl="1" algn="ctr" rtl="0">
              <a:lnSpc>
                <a:spcPct val="90000"/>
              </a:lnSpc>
              <a:spcBef>
                <a:spcPts val="500"/>
              </a:spcBef>
              <a:spcAft>
                <a:spcPts val="0"/>
              </a:spcAft>
              <a:buClr>
                <a:schemeClr val="dk1"/>
              </a:buClr>
              <a:buSzPts val="2000"/>
              <a:buNone/>
              <a:defRPr sz="2000"/>
            </a:lvl2pPr>
            <a:lvl3pPr lvl="2" algn="ctr" rtl="0">
              <a:lnSpc>
                <a:spcPct val="90000"/>
              </a:lnSpc>
              <a:spcBef>
                <a:spcPts val="500"/>
              </a:spcBef>
              <a:spcAft>
                <a:spcPts val="0"/>
              </a:spcAft>
              <a:buClr>
                <a:schemeClr val="dk1"/>
              </a:buClr>
              <a:buSzPts val="1900"/>
              <a:buNone/>
              <a:defRPr sz="1900"/>
            </a:lvl3pPr>
            <a:lvl4pPr lvl="3" algn="ctr" rtl="0">
              <a:lnSpc>
                <a:spcPct val="90000"/>
              </a:lnSpc>
              <a:spcBef>
                <a:spcPts val="500"/>
              </a:spcBef>
              <a:spcAft>
                <a:spcPts val="0"/>
              </a:spcAft>
              <a:buClr>
                <a:schemeClr val="dk1"/>
              </a:buClr>
              <a:buSzPts val="1600"/>
              <a:buNone/>
              <a:defRPr sz="1600"/>
            </a:lvl4pPr>
            <a:lvl5pPr lvl="4" algn="ctr" rtl="0">
              <a:lnSpc>
                <a:spcPct val="90000"/>
              </a:lnSpc>
              <a:spcBef>
                <a:spcPts val="500"/>
              </a:spcBef>
              <a:spcAft>
                <a:spcPts val="0"/>
              </a:spcAft>
              <a:buClr>
                <a:schemeClr val="dk1"/>
              </a:buClr>
              <a:buSzPts val="1600"/>
              <a:buNone/>
              <a:defRPr sz="1600"/>
            </a:lvl5pPr>
            <a:lvl6pPr lvl="5" algn="ctr" rtl="0">
              <a:lnSpc>
                <a:spcPct val="90000"/>
              </a:lnSpc>
              <a:spcBef>
                <a:spcPts val="500"/>
              </a:spcBef>
              <a:spcAft>
                <a:spcPts val="0"/>
              </a:spcAft>
              <a:buClr>
                <a:schemeClr val="dk1"/>
              </a:buClr>
              <a:buSzPts val="1600"/>
              <a:buNone/>
              <a:defRPr sz="1600"/>
            </a:lvl6pPr>
            <a:lvl7pPr lvl="6" algn="ctr" rtl="0">
              <a:lnSpc>
                <a:spcPct val="90000"/>
              </a:lnSpc>
              <a:spcBef>
                <a:spcPts val="500"/>
              </a:spcBef>
              <a:spcAft>
                <a:spcPts val="0"/>
              </a:spcAft>
              <a:buClr>
                <a:schemeClr val="dk1"/>
              </a:buClr>
              <a:buSzPts val="1600"/>
              <a:buNone/>
              <a:defRPr sz="1600"/>
            </a:lvl7pPr>
            <a:lvl8pPr lvl="7" algn="ctr" rtl="0">
              <a:lnSpc>
                <a:spcPct val="90000"/>
              </a:lnSpc>
              <a:spcBef>
                <a:spcPts val="500"/>
              </a:spcBef>
              <a:spcAft>
                <a:spcPts val="0"/>
              </a:spcAft>
              <a:buClr>
                <a:schemeClr val="dk1"/>
              </a:buClr>
              <a:buSzPts val="1600"/>
              <a:buNone/>
              <a:defRPr sz="1600"/>
            </a:lvl8pPr>
            <a:lvl9pPr lvl="8" algn="ctr" rtl="0">
              <a:lnSpc>
                <a:spcPct val="90000"/>
              </a:lnSpc>
              <a:spcBef>
                <a:spcPts val="500"/>
              </a:spcBef>
              <a:spcAft>
                <a:spcPts val="0"/>
              </a:spcAft>
              <a:buClr>
                <a:schemeClr val="dk1"/>
              </a:buClr>
              <a:buSzPts val="1600"/>
              <a:buNone/>
              <a:defRPr sz="1600"/>
            </a:lvl9pPr>
          </a:lstStyle>
          <a:p>
            <a:endParaRPr/>
          </a:p>
        </p:txBody>
      </p:sp>
      <p:sp>
        <p:nvSpPr>
          <p:cNvPr id="79" name="Google Shape;79;p14"/>
          <p:cNvSpPr txBox="1"/>
          <p:nvPr/>
        </p:nvSpPr>
        <p:spPr>
          <a:xfrm>
            <a:off x="-38793" y="6474669"/>
            <a:ext cx="3759300" cy="477000"/>
          </a:xfrm>
          <a:prstGeom prst="rect">
            <a:avLst/>
          </a:prstGeom>
          <a:noFill/>
          <a:ln>
            <a:noFill/>
          </a:ln>
        </p:spPr>
        <p:txBody>
          <a:bodyPr spcFirstLastPara="1" wrap="square" lIns="121900" tIns="121900" rIns="121900" bIns="121900" anchor="t" anchorCtr="0">
            <a:spAutoFit/>
          </a:bodyPr>
          <a:lstStyle/>
          <a:p>
            <a:pPr marL="0" lvl="0" indent="0" algn="l" rtl="0">
              <a:spcBef>
                <a:spcPts val="0"/>
              </a:spcBef>
              <a:spcAft>
                <a:spcPts val="0"/>
              </a:spcAft>
              <a:buNone/>
            </a:pPr>
            <a:r>
              <a:rPr lang="ja-JP" sz="1500">
                <a:solidFill>
                  <a:schemeClr val="dk1"/>
                </a:solidFill>
              </a:rPr>
              <a:t>Confidential</a:t>
            </a:r>
            <a:endParaRPr sz="1500">
              <a:solidFill>
                <a:schemeClr val="dk1"/>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スライド-confidentialナシ">
  <p:cSld name="スライド-confidentialナシ">
    <p:spTree>
      <p:nvGrpSpPr>
        <p:cNvPr id="1" name="Shape 80"/>
        <p:cNvGrpSpPr/>
        <p:nvPr/>
      </p:nvGrpSpPr>
      <p:grpSpPr>
        <a:xfrm>
          <a:off x="0" y="0"/>
          <a:ext cx="0" cy="0"/>
          <a:chOff x="0" y="0"/>
          <a:chExt cx="0" cy="0"/>
        </a:xfrm>
      </p:grpSpPr>
      <p:sp>
        <p:nvSpPr>
          <p:cNvPr id="81" name="Google Shape;81;p15"/>
          <p:cNvSpPr txBox="1">
            <a:spLocks noGrp="1"/>
          </p:cNvSpPr>
          <p:nvPr>
            <p:ph type="title"/>
          </p:nvPr>
        </p:nvSpPr>
        <p:spPr>
          <a:xfrm>
            <a:off x="0" y="0"/>
            <a:ext cx="10515600" cy="7467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3600"/>
              <a:buFont typeface="Arial"/>
              <a:buNone/>
              <a:defRPr sz="3600"/>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82" name="Google Shape;82;p15"/>
          <p:cNvSpPr/>
          <p:nvPr/>
        </p:nvSpPr>
        <p:spPr>
          <a:xfrm>
            <a:off x="11148000" y="-4625"/>
            <a:ext cx="1044000" cy="660000"/>
          </a:xfrm>
          <a:prstGeom prst="rect">
            <a:avLst/>
          </a:prstGeom>
          <a:solidFill>
            <a:srgbClr val="002060"/>
          </a:solidFill>
          <a:ln w="12700" cap="flat" cmpd="sng">
            <a:solidFill>
              <a:srgbClr val="00206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b="1">
              <a:solidFill>
                <a:schemeClr val="lt1"/>
              </a:solidFill>
              <a:latin typeface="Arial"/>
              <a:ea typeface="Arial"/>
              <a:cs typeface="Arial"/>
              <a:sym typeface="Arial"/>
            </a:endParaRPr>
          </a:p>
        </p:txBody>
      </p:sp>
      <p:cxnSp>
        <p:nvCxnSpPr>
          <p:cNvPr id="83" name="Google Shape;83;p15"/>
          <p:cNvCxnSpPr/>
          <p:nvPr/>
        </p:nvCxnSpPr>
        <p:spPr>
          <a:xfrm rot="10800000">
            <a:off x="-13200" y="655485"/>
            <a:ext cx="12205200" cy="0"/>
          </a:xfrm>
          <a:prstGeom prst="straightConnector1">
            <a:avLst/>
          </a:prstGeom>
          <a:noFill/>
          <a:ln w="28575" cap="flat" cmpd="sng">
            <a:solidFill>
              <a:srgbClr val="002060"/>
            </a:solidFill>
            <a:prstDash val="solid"/>
            <a:miter lim="800000"/>
            <a:headEnd type="none" w="sm" len="sm"/>
            <a:tailEnd type="none" w="sm" len="sm"/>
          </a:ln>
        </p:spPr>
      </p:cxnSp>
      <p:sp>
        <p:nvSpPr>
          <p:cNvPr id="84" name="Google Shape;84;p15"/>
          <p:cNvSpPr txBox="1"/>
          <p:nvPr/>
        </p:nvSpPr>
        <p:spPr>
          <a:xfrm>
            <a:off x="10838727" y="63820"/>
            <a:ext cx="1662300" cy="5232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fld id="{00000000-1234-1234-1234-123412341234}" type="slidenum">
              <a:rPr lang="ja-JP" sz="2800" b="1">
                <a:solidFill>
                  <a:schemeClr val="lt1"/>
                </a:solidFill>
                <a:latin typeface="Arial"/>
                <a:ea typeface="Arial"/>
                <a:cs typeface="Arial"/>
                <a:sym typeface="Arial"/>
              </a:rPr>
              <a:t>‹#›</a:t>
            </a:fld>
            <a:endParaRPr sz="2800" b="1">
              <a:solidFill>
                <a:schemeClr val="lt1"/>
              </a:solidFill>
              <a:latin typeface="Arial"/>
              <a:ea typeface="Arial"/>
              <a:cs typeface="Arial"/>
              <a:sym typeface="Arial"/>
            </a:endParaRPr>
          </a:p>
        </p:txBody>
      </p:sp>
      <p:sp>
        <p:nvSpPr>
          <p:cNvPr id="85" name="Google Shape;85;p15"/>
          <p:cNvSpPr txBox="1"/>
          <p:nvPr/>
        </p:nvSpPr>
        <p:spPr>
          <a:xfrm>
            <a:off x="9582520" y="6496733"/>
            <a:ext cx="2728500" cy="708000"/>
          </a:xfrm>
          <a:prstGeom prst="rect">
            <a:avLst/>
          </a:prstGeom>
          <a:noFill/>
          <a:ln>
            <a:noFill/>
          </a:ln>
        </p:spPr>
        <p:txBody>
          <a:bodyPr spcFirstLastPara="1" wrap="square" lIns="121900" tIns="121900" rIns="121900" bIns="121900" anchor="t" anchorCtr="0">
            <a:spAutoFit/>
          </a:bodyPr>
          <a:lstStyle/>
          <a:p>
            <a:pPr marL="0" lvl="0" indent="0" algn="l" rtl="0">
              <a:spcBef>
                <a:spcPts val="0"/>
              </a:spcBef>
              <a:spcAft>
                <a:spcPts val="0"/>
              </a:spcAft>
              <a:buNone/>
            </a:pPr>
            <a:r>
              <a:rPr lang="ja-JP" sz="1500">
                <a:solidFill>
                  <a:schemeClr val="dk1"/>
                </a:solidFill>
              </a:rPr>
              <a:t>Confidential ©SoftBank Corp.</a:t>
            </a:r>
            <a:endParaRPr sz="1500">
              <a:solidFill>
                <a:schemeClr val="dk1"/>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タイトル スライド 1">
  <p:cSld name="TITLE_1">
    <p:spTree>
      <p:nvGrpSpPr>
        <p:cNvPr id="1" name="Shape 86"/>
        <p:cNvGrpSpPr/>
        <p:nvPr/>
      </p:nvGrpSpPr>
      <p:grpSpPr>
        <a:xfrm>
          <a:off x="0" y="0"/>
          <a:ext cx="0" cy="0"/>
          <a:chOff x="0" y="0"/>
          <a:chExt cx="0" cy="0"/>
        </a:xfrm>
      </p:grpSpPr>
      <p:sp>
        <p:nvSpPr>
          <p:cNvPr id="87" name="Google Shape;87;p16"/>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normAutofit/>
          </a:bodyPr>
          <a:lstStyle>
            <a:lvl1pPr lvl="0" algn="ctr" rtl="0">
              <a:lnSpc>
                <a:spcPct val="90000"/>
              </a:lnSpc>
              <a:spcBef>
                <a:spcPts val="0"/>
              </a:spcBef>
              <a:spcAft>
                <a:spcPts val="0"/>
              </a:spcAft>
              <a:buClr>
                <a:schemeClr val="dk1"/>
              </a:buClr>
              <a:buSzPts val="6000"/>
              <a:buFont typeface="Arial"/>
              <a:buNone/>
              <a:defRPr sz="6000"/>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88" name="Google Shape;88;p16"/>
          <p:cNvSpPr txBox="1">
            <a:spLocks noGrp="1"/>
          </p:cNvSpPr>
          <p:nvPr>
            <p:ph type="subTitle" idx="1"/>
          </p:nvPr>
        </p:nvSpPr>
        <p:spPr>
          <a:xfrm>
            <a:off x="1524000" y="4371171"/>
            <a:ext cx="9144000" cy="1655700"/>
          </a:xfrm>
          <a:prstGeom prst="rect">
            <a:avLst/>
          </a:prstGeom>
          <a:noFill/>
          <a:ln>
            <a:noFill/>
          </a:ln>
        </p:spPr>
        <p:txBody>
          <a:bodyPr spcFirstLastPara="1" wrap="square" lIns="91425" tIns="45700" rIns="91425" bIns="45700" anchor="t" anchorCtr="0">
            <a:normAutofit/>
          </a:bodyPr>
          <a:lstStyle>
            <a:lvl1pPr lvl="0" algn="ctr" rtl="0">
              <a:lnSpc>
                <a:spcPct val="90000"/>
              </a:lnSpc>
              <a:spcBef>
                <a:spcPts val="1100"/>
              </a:spcBef>
              <a:spcAft>
                <a:spcPts val="0"/>
              </a:spcAft>
              <a:buClr>
                <a:schemeClr val="dk1"/>
              </a:buClr>
              <a:buSzPts val="2400"/>
              <a:buNone/>
              <a:defRPr sz="2400"/>
            </a:lvl1pPr>
            <a:lvl2pPr lvl="1" algn="ctr" rtl="0">
              <a:lnSpc>
                <a:spcPct val="90000"/>
              </a:lnSpc>
              <a:spcBef>
                <a:spcPts val="500"/>
              </a:spcBef>
              <a:spcAft>
                <a:spcPts val="0"/>
              </a:spcAft>
              <a:buClr>
                <a:schemeClr val="dk1"/>
              </a:buClr>
              <a:buSzPts val="2000"/>
              <a:buNone/>
              <a:defRPr sz="2000"/>
            </a:lvl2pPr>
            <a:lvl3pPr lvl="2" algn="ctr" rtl="0">
              <a:lnSpc>
                <a:spcPct val="90000"/>
              </a:lnSpc>
              <a:spcBef>
                <a:spcPts val="500"/>
              </a:spcBef>
              <a:spcAft>
                <a:spcPts val="0"/>
              </a:spcAft>
              <a:buClr>
                <a:schemeClr val="dk1"/>
              </a:buClr>
              <a:buSzPts val="1900"/>
              <a:buNone/>
              <a:defRPr sz="1900"/>
            </a:lvl3pPr>
            <a:lvl4pPr lvl="3" algn="ctr" rtl="0">
              <a:lnSpc>
                <a:spcPct val="90000"/>
              </a:lnSpc>
              <a:spcBef>
                <a:spcPts val="500"/>
              </a:spcBef>
              <a:spcAft>
                <a:spcPts val="0"/>
              </a:spcAft>
              <a:buClr>
                <a:schemeClr val="dk1"/>
              </a:buClr>
              <a:buSzPts val="1600"/>
              <a:buNone/>
              <a:defRPr sz="1600"/>
            </a:lvl4pPr>
            <a:lvl5pPr lvl="4" algn="ctr" rtl="0">
              <a:lnSpc>
                <a:spcPct val="90000"/>
              </a:lnSpc>
              <a:spcBef>
                <a:spcPts val="500"/>
              </a:spcBef>
              <a:spcAft>
                <a:spcPts val="0"/>
              </a:spcAft>
              <a:buClr>
                <a:schemeClr val="dk1"/>
              </a:buClr>
              <a:buSzPts val="1600"/>
              <a:buNone/>
              <a:defRPr sz="1600"/>
            </a:lvl5pPr>
            <a:lvl6pPr lvl="5" algn="ctr" rtl="0">
              <a:lnSpc>
                <a:spcPct val="90000"/>
              </a:lnSpc>
              <a:spcBef>
                <a:spcPts val="500"/>
              </a:spcBef>
              <a:spcAft>
                <a:spcPts val="0"/>
              </a:spcAft>
              <a:buClr>
                <a:schemeClr val="dk1"/>
              </a:buClr>
              <a:buSzPts val="1600"/>
              <a:buNone/>
              <a:defRPr sz="1600"/>
            </a:lvl6pPr>
            <a:lvl7pPr lvl="6" algn="ctr" rtl="0">
              <a:lnSpc>
                <a:spcPct val="90000"/>
              </a:lnSpc>
              <a:spcBef>
                <a:spcPts val="500"/>
              </a:spcBef>
              <a:spcAft>
                <a:spcPts val="0"/>
              </a:spcAft>
              <a:buClr>
                <a:schemeClr val="dk1"/>
              </a:buClr>
              <a:buSzPts val="1600"/>
              <a:buNone/>
              <a:defRPr sz="1600"/>
            </a:lvl7pPr>
            <a:lvl8pPr lvl="7" algn="ctr" rtl="0">
              <a:lnSpc>
                <a:spcPct val="90000"/>
              </a:lnSpc>
              <a:spcBef>
                <a:spcPts val="500"/>
              </a:spcBef>
              <a:spcAft>
                <a:spcPts val="0"/>
              </a:spcAft>
              <a:buClr>
                <a:schemeClr val="dk1"/>
              </a:buClr>
              <a:buSzPts val="1600"/>
              <a:buNone/>
              <a:defRPr sz="1600"/>
            </a:lvl8pPr>
            <a:lvl9pPr lvl="8" algn="ctr" rtl="0">
              <a:lnSpc>
                <a:spcPct val="90000"/>
              </a:lnSpc>
              <a:spcBef>
                <a:spcPts val="500"/>
              </a:spcBef>
              <a:spcAft>
                <a:spcPts val="0"/>
              </a:spcAft>
              <a:buClr>
                <a:schemeClr val="dk1"/>
              </a:buClr>
              <a:buSzPts val="1600"/>
              <a:buNone/>
              <a:defRPr sz="1600"/>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スライド-confidentialナシ 1">
  <p:cSld name="スライド-confidentialナシ_1">
    <p:spTree>
      <p:nvGrpSpPr>
        <p:cNvPr id="1" name="Shape 89"/>
        <p:cNvGrpSpPr/>
        <p:nvPr/>
      </p:nvGrpSpPr>
      <p:grpSpPr>
        <a:xfrm>
          <a:off x="0" y="0"/>
          <a:ext cx="0" cy="0"/>
          <a:chOff x="0" y="0"/>
          <a:chExt cx="0" cy="0"/>
        </a:xfrm>
      </p:grpSpPr>
      <p:sp>
        <p:nvSpPr>
          <p:cNvPr id="90" name="Google Shape;90;p17"/>
          <p:cNvSpPr txBox="1">
            <a:spLocks noGrp="1"/>
          </p:cNvSpPr>
          <p:nvPr>
            <p:ph type="title"/>
          </p:nvPr>
        </p:nvSpPr>
        <p:spPr>
          <a:xfrm>
            <a:off x="0" y="0"/>
            <a:ext cx="10515600" cy="7467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3600"/>
              <a:buFont typeface="Arial"/>
              <a:buNone/>
              <a:defRPr sz="3600"/>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91" name="Google Shape;91;p17"/>
          <p:cNvSpPr/>
          <p:nvPr/>
        </p:nvSpPr>
        <p:spPr>
          <a:xfrm>
            <a:off x="11148000" y="-4625"/>
            <a:ext cx="1044000" cy="660000"/>
          </a:xfrm>
          <a:prstGeom prst="rect">
            <a:avLst/>
          </a:prstGeom>
          <a:solidFill>
            <a:srgbClr val="002060"/>
          </a:solidFill>
          <a:ln w="12700" cap="flat" cmpd="sng">
            <a:solidFill>
              <a:srgbClr val="00206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b="1">
              <a:solidFill>
                <a:schemeClr val="lt1"/>
              </a:solidFill>
              <a:latin typeface="Arial"/>
              <a:ea typeface="Arial"/>
              <a:cs typeface="Arial"/>
              <a:sym typeface="Arial"/>
            </a:endParaRPr>
          </a:p>
        </p:txBody>
      </p:sp>
      <p:cxnSp>
        <p:nvCxnSpPr>
          <p:cNvPr id="92" name="Google Shape;92;p17"/>
          <p:cNvCxnSpPr/>
          <p:nvPr/>
        </p:nvCxnSpPr>
        <p:spPr>
          <a:xfrm rot="10800000">
            <a:off x="-13200" y="655485"/>
            <a:ext cx="12205200" cy="0"/>
          </a:xfrm>
          <a:prstGeom prst="straightConnector1">
            <a:avLst/>
          </a:prstGeom>
          <a:noFill/>
          <a:ln w="28575" cap="flat" cmpd="sng">
            <a:solidFill>
              <a:srgbClr val="002060"/>
            </a:solidFill>
            <a:prstDash val="solid"/>
            <a:miter lim="800000"/>
            <a:headEnd type="none" w="sm" len="sm"/>
            <a:tailEnd type="none" w="sm" len="sm"/>
          </a:ln>
        </p:spPr>
      </p:cxnSp>
      <p:sp>
        <p:nvSpPr>
          <p:cNvPr id="93" name="Google Shape;93;p17"/>
          <p:cNvSpPr txBox="1"/>
          <p:nvPr/>
        </p:nvSpPr>
        <p:spPr>
          <a:xfrm>
            <a:off x="10838727" y="63820"/>
            <a:ext cx="1662300" cy="5232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fld id="{00000000-1234-1234-1234-123412341234}" type="slidenum">
              <a:rPr lang="ja-JP" sz="2800" b="1">
                <a:solidFill>
                  <a:schemeClr val="lt1"/>
                </a:solidFill>
                <a:latin typeface="Arial"/>
                <a:ea typeface="Arial"/>
                <a:cs typeface="Arial"/>
                <a:sym typeface="Arial"/>
              </a:rPr>
              <a:t>‹#›</a:t>
            </a:fld>
            <a:endParaRPr sz="2800" b="1">
              <a:solidFill>
                <a:schemeClr val="lt1"/>
              </a:solidFill>
              <a:latin typeface="Arial"/>
              <a:ea typeface="Arial"/>
              <a:cs typeface="Arial"/>
              <a:sym typeface="Arial"/>
            </a:endParaRPr>
          </a:p>
        </p:txBody>
      </p:sp>
      <p:sp>
        <p:nvSpPr>
          <p:cNvPr id="94" name="Google Shape;94;p17"/>
          <p:cNvSpPr txBox="1"/>
          <p:nvPr/>
        </p:nvSpPr>
        <p:spPr>
          <a:xfrm>
            <a:off x="9582520" y="6496733"/>
            <a:ext cx="2728500" cy="708000"/>
          </a:xfrm>
          <a:prstGeom prst="rect">
            <a:avLst/>
          </a:prstGeom>
          <a:noFill/>
          <a:ln>
            <a:noFill/>
          </a:ln>
        </p:spPr>
        <p:txBody>
          <a:bodyPr spcFirstLastPara="1" wrap="square" lIns="121900" tIns="121900" rIns="121900" bIns="121900" anchor="t" anchorCtr="0">
            <a:spAutoFit/>
          </a:bodyPr>
          <a:lstStyle/>
          <a:p>
            <a:pPr marL="0" lvl="0" indent="0" algn="l" rtl="0">
              <a:spcBef>
                <a:spcPts val="0"/>
              </a:spcBef>
              <a:spcAft>
                <a:spcPts val="0"/>
              </a:spcAft>
              <a:buNone/>
            </a:pPr>
            <a:r>
              <a:rPr lang="ja-JP" sz="1500">
                <a:solidFill>
                  <a:schemeClr val="dk1"/>
                </a:solidFill>
              </a:rPr>
              <a:t>Confidential ©SoftBank Corp.</a:t>
            </a:r>
            <a:endParaRPr sz="1500">
              <a:solidFill>
                <a:schemeClr val="dk1"/>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5"/>
        <p:cNvGrpSpPr/>
        <p:nvPr/>
      </p:nvGrpSpPr>
      <p:grpSpPr>
        <a:xfrm>
          <a:off x="0" y="0"/>
          <a:ext cx="0" cy="0"/>
          <a:chOff x="0" y="0"/>
          <a:chExt cx="0" cy="0"/>
        </a:xfrm>
      </p:grpSpPr>
      <p:sp>
        <p:nvSpPr>
          <p:cNvPr id="96" name="Google Shape;96;p18"/>
          <p:cNvSpPr txBox="1">
            <a:spLocks noGrp="1"/>
          </p:cNvSpPr>
          <p:nvPr>
            <p:ph type="title"/>
          </p:nvPr>
        </p:nvSpPr>
        <p:spPr>
          <a:xfrm>
            <a:off x="415600" y="593367"/>
            <a:ext cx="11360700" cy="763500"/>
          </a:xfrm>
          <a:prstGeom prst="rect">
            <a:avLst/>
          </a:prstGeom>
        </p:spPr>
        <p:txBody>
          <a:bodyPr spcFirstLastPara="1" wrap="square" lIns="91425" tIns="45700" rIns="91425" bIns="45700" anchor="ctr" anchorCtr="0">
            <a:normAutofit/>
          </a:bodyPr>
          <a:lstStyle>
            <a:lvl1pPr lvl="0" rtl="0">
              <a:spcBef>
                <a:spcPts val="0"/>
              </a:spcBef>
              <a:spcAft>
                <a:spcPts val="0"/>
              </a:spcAft>
              <a:buSzPts val="44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97" name="Google Shape;97;p18"/>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normAutofit/>
          </a:bodyPr>
          <a:lstStyle>
            <a:lvl1pPr marL="457200" lvl="0" indent="-406400" rtl="0">
              <a:spcBef>
                <a:spcPts val="1100"/>
              </a:spcBef>
              <a:spcAft>
                <a:spcPts val="0"/>
              </a:spcAft>
              <a:buSzPts val="2800"/>
              <a:buChar char="•"/>
              <a:defRPr/>
            </a:lvl1pPr>
            <a:lvl2pPr marL="914400" lvl="1" indent="-381000" rtl="0">
              <a:spcBef>
                <a:spcPts val="500"/>
              </a:spcBef>
              <a:spcAft>
                <a:spcPts val="0"/>
              </a:spcAft>
              <a:buSzPts val="2400"/>
              <a:buChar char="•"/>
              <a:defRPr/>
            </a:lvl2pPr>
            <a:lvl3pPr marL="1371600" lvl="2" indent="-355600" rtl="0">
              <a:spcBef>
                <a:spcPts val="500"/>
              </a:spcBef>
              <a:spcAft>
                <a:spcPts val="0"/>
              </a:spcAft>
              <a:buSzPts val="2000"/>
              <a:buChar char="•"/>
              <a:defRPr/>
            </a:lvl3pPr>
            <a:lvl4pPr marL="1828800" lvl="3" indent="-349250" rtl="0">
              <a:spcBef>
                <a:spcPts val="500"/>
              </a:spcBef>
              <a:spcAft>
                <a:spcPts val="0"/>
              </a:spcAft>
              <a:buSzPts val="1900"/>
              <a:buChar char="•"/>
              <a:defRPr/>
            </a:lvl4pPr>
            <a:lvl5pPr marL="2286000" lvl="4" indent="-349250" rtl="0">
              <a:spcBef>
                <a:spcPts val="500"/>
              </a:spcBef>
              <a:spcAft>
                <a:spcPts val="0"/>
              </a:spcAft>
              <a:buSzPts val="1900"/>
              <a:buChar char="•"/>
              <a:defRPr/>
            </a:lvl5pPr>
            <a:lvl6pPr marL="2743200" lvl="5" indent="-349250" rtl="0">
              <a:spcBef>
                <a:spcPts val="500"/>
              </a:spcBef>
              <a:spcAft>
                <a:spcPts val="0"/>
              </a:spcAft>
              <a:buSzPts val="1900"/>
              <a:buChar char="•"/>
              <a:defRPr/>
            </a:lvl6pPr>
            <a:lvl7pPr marL="3200400" lvl="6" indent="-349250" rtl="0">
              <a:spcBef>
                <a:spcPts val="500"/>
              </a:spcBef>
              <a:spcAft>
                <a:spcPts val="0"/>
              </a:spcAft>
              <a:buSzPts val="1900"/>
              <a:buChar char="•"/>
              <a:defRPr/>
            </a:lvl7pPr>
            <a:lvl8pPr marL="3657600" lvl="7" indent="-349250" rtl="0">
              <a:spcBef>
                <a:spcPts val="500"/>
              </a:spcBef>
              <a:spcAft>
                <a:spcPts val="0"/>
              </a:spcAft>
              <a:buSzPts val="1900"/>
              <a:buChar char="•"/>
              <a:defRPr/>
            </a:lvl8pPr>
            <a:lvl9pPr marL="4114800" lvl="8" indent="-349250" rtl="0">
              <a:spcBef>
                <a:spcPts val="500"/>
              </a:spcBef>
              <a:spcAft>
                <a:spcPts val="0"/>
              </a:spcAft>
              <a:buSzPts val="1900"/>
              <a:buChar char="•"/>
              <a:defRPr/>
            </a:lvl9pPr>
          </a:lstStyle>
          <a:p>
            <a:endParaRPr/>
          </a:p>
        </p:txBody>
      </p:sp>
      <p:sp>
        <p:nvSpPr>
          <p:cNvPr id="98" name="Google Shape;98;p18"/>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Autofit/>
          </a:bodyPr>
          <a:lstStyle>
            <a:lvl1pPr lvl="0" rtl="0">
              <a:buNone/>
              <a:defRPr sz="1900"/>
            </a:lvl1pPr>
            <a:lvl2pPr lvl="1" rtl="0">
              <a:buNone/>
              <a:defRPr sz="1900"/>
            </a:lvl2pPr>
            <a:lvl3pPr lvl="2" rtl="0">
              <a:buNone/>
              <a:defRPr sz="1900"/>
            </a:lvl3pPr>
            <a:lvl4pPr lvl="3" rtl="0">
              <a:buNone/>
              <a:defRPr sz="1900"/>
            </a:lvl4pPr>
            <a:lvl5pPr lvl="4" rtl="0">
              <a:buNone/>
              <a:defRPr sz="1900"/>
            </a:lvl5pPr>
            <a:lvl6pPr lvl="5" rtl="0">
              <a:buNone/>
              <a:defRPr sz="1900"/>
            </a:lvl6pPr>
            <a:lvl7pPr lvl="6" rtl="0">
              <a:buNone/>
              <a:defRPr sz="1900"/>
            </a:lvl7pPr>
            <a:lvl8pPr lvl="7" rtl="0">
              <a:buNone/>
              <a:defRPr sz="1900"/>
            </a:lvl8pPr>
            <a:lvl9pPr lvl="8" rtl="0">
              <a:buNone/>
              <a:defRPr sz="1900"/>
            </a:lvl9pPr>
          </a:lstStyle>
          <a:p>
            <a:pPr marL="0" lvl="0" indent="0" algn="l" rtl="0">
              <a:spcBef>
                <a:spcPts val="0"/>
              </a:spcBef>
              <a:spcAft>
                <a:spcPts val="0"/>
              </a:spcAft>
              <a:buNone/>
            </a:pPr>
            <a:fld id="{00000000-1234-1234-1234-123412341234}" type="slidenum">
              <a:rPr lang="ja-JP"/>
              <a:t>‹#›</a:t>
            </a:fld>
            <a:endParaRPr/>
          </a:p>
        </p:txBody>
      </p:sp>
      <p:sp>
        <p:nvSpPr>
          <p:cNvPr id="99" name="Google Shape;99;p18"/>
          <p:cNvSpPr txBox="1"/>
          <p:nvPr/>
        </p:nvSpPr>
        <p:spPr>
          <a:xfrm>
            <a:off x="9478733" y="6465667"/>
            <a:ext cx="2709900" cy="446400"/>
          </a:xfrm>
          <a:prstGeom prst="rect">
            <a:avLst/>
          </a:prstGeom>
          <a:noFill/>
          <a:ln>
            <a:noFill/>
          </a:ln>
        </p:spPr>
        <p:txBody>
          <a:bodyPr spcFirstLastPara="1" wrap="square" lIns="121900" tIns="121900" rIns="121900" bIns="121900" anchor="t" anchorCtr="0">
            <a:spAutoFit/>
          </a:bodyPr>
          <a:lstStyle/>
          <a:p>
            <a:pPr marL="0" lvl="0" indent="0" algn="r" rtl="0">
              <a:spcBef>
                <a:spcPts val="0"/>
              </a:spcBef>
              <a:spcAft>
                <a:spcPts val="0"/>
              </a:spcAft>
              <a:buNone/>
            </a:pPr>
            <a:r>
              <a:rPr lang="ja-JP" sz="1300"/>
              <a:t>Confidential©SoftBank Corp.</a:t>
            </a:r>
            <a:endParaRPr sz="130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00"/>
        <p:cNvGrpSpPr/>
        <p:nvPr/>
      </p:nvGrpSpPr>
      <p:grpSpPr>
        <a:xfrm>
          <a:off x="0" y="0"/>
          <a:ext cx="0" cy="0"/>
          <a:chOff x="0" y="0"/>
          <a:chExt cx="0" cy="0"/>
        </a:xfrm>
      </p:grpSpPr>
      <p:sp>
        <p:nvSpPr>
          <p:cNvPr id="101" name="Google Shape;101;p19"/>
          <p:cNvSpPr txBox="1">
            <a:spLocks noGrp="1"/>
          </p:cNvSpPr>
          <p:nvPr>
            <p:ph type="title"/>
          </p:nvPr>
        </p:nvSpPr>
        <p:spPr>
          <a:xfrm>
            <a:off x="415600" y="593367"/>
            <a:ext cx="11360700" cy="763500"/>
          </a:xfrm>
          <a:prstGeom prst="rect">
            <a:avLst/>
          </a:prstGeom>
        </p:spPr>
        <p:txBody>
          <a:bodyPr spcFirstLastPara="1" wrap="square" lIns="91425" tIns="45700" rIns="91425" bIns="45700" anchor="ctr" anchorCtr="0">
            <a:normAutofit/>
          </a:bodyPr>
          <a:lstStyle>
            <a:lvl1pPr lvl="0" rtl="0">
              <a:spcBef>
                <a:spcPts val="0"/>
              </a:spcBef>
              <a:spcAft>
                <a:spcPts val="0"/>
              </a:spcAft>
              <a:buSzPts val="44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02" name="Google Shape;102;p19"/>
          <p:cNvSpPr txBox="1">
            <a:spLocks noGrp="1"/>
          </p:cNvSpPr>
          <p:nvPr>
            <p:ph type="sldNum" idx="12"/>
          </p:nvPr>
        </p:nvSpPr>
        <p:spPr>
          <a:xfrm>
            <a:off x="11499810" y="6420822"/>
            <a:ext cx="731700" cy="524700"/>
          </a:xfrm>
          <a:prstGeom prst="rect">
            <a:avLst/>
          </a:prstGeom>
          <a:noFill/>
          <a:ln>
            <a:noFill/>
          </a:ln>
        </p:spPr>
        <p:txBody>
          <a:bodyPr spcFirstLastPara="1" wrap="square" lIns="121900" tIns="121900" rIns="121900" bIns="121900" anchor="ctr" anchorCtr="0">
            <a:noAutofit/>
          </a:bodyPr>
          <a:lstStyle>
            <a:lvl1pPr lvl="0" rtl="0">
              <a:buNone/>
              <a:defRPr sz="1900"/>
            </a:lvl1pPr>
            <a:lvl2pPr lvl="1" rtl="0">
              <a:buNone/>
              <a:defRPr sz="1900"/>
            </a:lvl2pPr>
            <a:lvl3pPr lvl="2" rtl="0">
              <a:buNone/>
              <a:defRPr sz="1900"/>
            </a:lvl3pPr>
            <a:lvl4pPr lvl="3" rtl="0">
              <a:buNone/>
              <a:defRPr sz="1900"/>
            </a:lvl4pPr>
            <a:lvl5pPr lvl="4" rtl="0">
              <a:buNone/>
              <a:defRPr sz="1900"/>
            </a:lvl5pPr>
            <a:lvl6pPr lvl="5" rtl="0">
              <a:buNone/>
              <a:defRPr sz="1900"/>
            </a:lvl6pPr>
            <a:lvl7pPr lvl="6" rtl="0">
              <a:buNone/>
              <a:defRPr sz="1900"/>
            </a:lvl7pPr>
            <a:lvl8pPr lvl="7" rtl="0">
              <a:buNone/>
              <a:defRPr sz="1900"/>
            </a:lvl8pPr>
            <a:lvl9pPr lvl="8" rtl="0">
              <a:buNone/>
              <a:defRPr sz="1900"/>
            </a:lvl9pPr>
          </a:lstStyle>
          <a:p>
            <a:pPr marL="0" lvl="0" indent="0" algn="l"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03"/>
        <p:cNvGrpSpPr/>
        <p:nvPr/>
      </p:nvGrpSpPr>
      <p:grpSpPr>
        <a:xfrm>
          <a:off x="0" y="0"/>
          <a:ext cx="0" cy="0"/>
          <a:chOff x="0" y="0"/>
          <a:chExt cx="0" cy="0"/>
        </a:xfrm>
      </p:grpSpPr>
      <p:sp>
        <p:nvSpPr>
          <p:cNvPr id="104" name="Google Shape;104;p20"/>
          <p:cNvSpPr txBox="1">
            <a:spLocks noGrp="1"/>
          </p:cNvSpPr>
          <p:nvPr>
            <p:ph type="title"/>
          </p:nvPr>
        </p:nvSpPr>
        <p:spPr>
          <a:xfrm>
            <a:off x="415600" y="2867800"/>
            <a:ext cx="11360700" cy="1122300"/>
          </a:xfrm>
          <a:prstGeom prst="rect">
            <a:avLst/>
          </a:prstGeom>
        </p:spPr>
        <p:txBody>
          <a:bodyPr spcFirstLastPara="1" wrap="square" lIns="91425" tIns="45700" rIns="91425" bIns="45700" anchor="ctr" anchorCtr="0">
            <a:normAutofit/>
          </a:bodyPr>
          <a:lstStyle>
            <a:lvl1pPr lvl="0" algn="ctr" rtl="0">
              <a:spcBef>
                <a:spcPts val="0"/>
              </a:spcBef>
              <a:spcAft>
                <a:spcPts val="0"/>
              </a:spcAft>
              <a:buSzPts val="4800"/>
              <a:buNone/>
              <a:defRPr sz="4800"/>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endParaRPr/>
          </a:p>
        </p:txBody>
      </p:sp>
      <p:sp>
        <p:nvSpPr>
          <p:cNvPr id="105" name="Google Shape;105;p20"/>
          <p:cNvSpPr txBox="1">
            <a:spLocks noGrp="1"/>
          </p:cNvSpPr>
          <p:nvPr>
            <p:ph type="sldNum" idx="12"/>
          </p:nvPr>
        </p:nvSpPr>
        <p:spPr>
          <a:xfrm>
            <a:off x="11499810" y="6420822"/>
            <a:ext cx="731700" cy="524700"/>
          </a:xfrm>
          <a:prstGeom prst="rect">
            <a:avLst/>
          </a:prstGeom>
          <a:noFill/>
          <a:ln>
            <a:noFill/>
          </a:ln>
        </p:spPr>
        <p:txBody>
          <a:bodyPr spcFirstLastPara="1" wrap="square" lIns="121900" tIns="121900" rIns="121900" bIns="121900" anchor="ctr" anchorCtr="0">
            <a:noAutofit/>
          </a:bodyPr>
          <a:lstStyle>
            <a:lvl1pPr lvl="0" rtl="0">
              <a:buNone/>
              <a:defRPr sz="1900"/>
            </a:lvl1pPr>
            <a:lvl2pPr lvl="1" rtl="0">
              <a:buNone/>
              <a:defRPr sz="1900"/>
            </a:lvl2pPr>
            <a:lvl3pPr lvl="2" rtl="0">
              <a:buNone/>
              <a:defRPr sz="1900"/>
            </a:lvl3pPr>
            <a:lvl4pPr lvl="3" rtl="0">
              <a:buNone/>
              <a:defRPr sz="1900"/>
            </a:lvl4pPr>
            <a:lvl5pPr lvl="4" rtl="0">
              <a:buNone/>
              <a:defRPr sz="1900"/>
            </a:lvl5pPr>
            <a:lvl6pPr lvl="5" rtl="0">
              <a:buNone/>
              <a:defRPr sz="1900"/>
            </a:lvl6pPr>
            <a:lvl7pPr lvl="6" rtl="0">
              <a:buNone/>
              <a:defRPr sz="1900"/>
            </a:lvl7pPr>
            <a:lvl8pPr lvl="7" rtl="0">
              <a:buNone/>
              <a:defRPr sz="1900"/>
            </a:lvl8pPr>
            <a:lvl9pPr lvl="8" rtl="0">
              <a:buNone/>
              <a:defRPr sz="1900"/>
            </a:lvl9pPr>
          </a:lstStyle>
          <a:p>
            <a:pPr marL="0" lvl="0" indent="0" algn="l"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5_箇条書き_confidentialあり">
  <p:cSld name="5_箇条書き_confidentialあり">
    <p:spTree>
      <p:nvGrpSpPr>
        <p:cNvPr id="1" name="Shape 106"/>
        <p:cNvGrpSpPr/>
        <p:nvPr/>
      </p:nvGrpSpPr>
      <p:grpSpPr>
        <a:xfrm>
          <a:off x="0" y="0"/>
          <a:ext cx="0" cy="0"/>
          <a:chOff x="0" y="0"/>
          <a:chExt cx="0" cy="0"/>
        </a:xfrm>
      </p:grpSpPr>
      <p:sp>
        <p:nvSpPr>
          <p:cNvPr id="107" name="Google Shape;107;p21"/>
          <p:cNvSpPr txBox="1">
            <a:spLocks noGrp="1"/>
          </p:cNvSpPr>
          <p:nvPr>
            <p:ph type="title"/>
          </p:nvPr>
        </p:nvSpPr>
        <p:spPr>
          <a:xfrm>
            <a:off x="0" y="0"/>
            <a:ext cx="10515600" cy="7473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3600"/>
              <a:buFont typeface="Arial"/>
              <a:buNone/>
              <a:defRPr sz="3600"/>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108" name="Google Shape;108;p21"/>
          <p:cNvSpPr/>
          <p:nvPr/>
        </p:nvSpPr>
        <p:spPr>
          <a:xfrm>
            <a:off x="11148000" y="0"/>
            <a:ext cx="1044000" cy="660000"/>
          </a:xfrm>
          <a:prstGeom prst="rect">
            <a:avLst/>
          </a:prstGeom>
          <a:solidFill>
            <a:srgbClr val="002060"/>
          </a:solidFill>
          <a:ln w="12700" cap="flat" cmpd="sng">
            <a:solidFill>
              <a:srgbClr val="00206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Arial"/>
              <a:ea typeface="Arial"/>
              <a:cs typeface="Arial"/>
              <a:sym typeface="Arial"/>
            </a:endParaRPr>
          </a:p>
        </p:txBody>
      </p:sp>
      <p:cxnSp>
        <p:nvCxnSpPr>
          <p:cNvPr id="109" name="Google Shape;109;p21"/>
          <p:cNvCxnSpPr/>
          <p:nvPr/>
        </p:nvCxnSpPr>
        <p:spPr>
          <a:xfrm rot="10800000">
            <a:off x="-13200" y="655485"/>
            <a:ext cx="12205200" cy="0"/>
          </a:xfrm>
          <a:prstGeom prst="straightConnector1">
            <a:avLst/>
          </a:prstGeom>
          <a:noFill/>
          <a:ln w="28575" cap="flat" cmpd="sng">
            <a:solidFill>
              <a:srgbClr val="002060"/>
            </a:solidFill>
            <a:prstDash val="solid"/>
            <a:miter lim="800000"/>
            <a:headEnd type="none" w="sm" len="sm"/>
            <a:tailEnd type="none" w="sm" len="sm"/>
          </a:ln>
        </p:spPr>
      </p:cxnSp>
      <p:sp>
        <p:nvSpPr>
          <p:cNvPr id="110" name="Google Shape;110;p21"/>
          <p:cNvSpPr txBox="1"/>
          <p:nvPr/>
        </p:nvSpPr>
        <p:spPr>
          <a:xfrm>
            <a:off x="10838727" y="68445"/>
            <a:ext cx="1662900" cy="5232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fld id="{00000000-1234-1234-1234-123412341234}" type="slidenum">
              <a:rPr lang="ja-JP" sz="2800" b="1" i="0" u="none" strike="noStrike" cap="none">
                <a:solidFill>
                  <a:schemeClr val="lt1"/>
                </a:solidFill>
                <a:latin typeface="Arial"/>
                <a:ea typeface="Arial"/>
                <a:cs typeface="Arial"/>
                <a:sym typeface="Arial"/>
              </a:rPr>
              <a:t>‹#›</a:t>
            </a:fld>
            <a:endParaRPr sz="2800" b="1" i="0" u="none" strike="noStrike" cap="none">
              <a:solidFill>
                <a:schemeClr val="lt1"/>
              </a:solidFill>
              <a:latin typeface="Arial"/>
              <a:ea typeface="Arial"/>
              <a:cs typeface="Arial"/>
              <a:sym typeface="Arial"/>
            </a:endParaRPr>
          </a:p>
        </p:txBody>
      </p:sp>
      <p:cxnSp>
        <p:nvCxnSpPr>
          <p:cNvPr id="111" name="Google Shape;111;p21"/>
          <p:cNvCxnSpPr/>
          <p:nvPr/>
        </p:nvCxnSpPr>
        <p:spPr>
          <a:xfrm rot="10800000">
            <a:off x="-13200" y="660110"/>
            <a:ext cx="12205200" cy="0"/>
          </a:xfrm>
          <a:prstGeom prst="straightConnector1">
            <a:avLst/>
          </a:prstGeom>
          <a:noFill/>
          <a:ln w="28575" cap="flat" cmpd="sng">
            <a:solidFill>
              <a:srgbClr val="002060"/>
            </a:solidFill>
            <a:prstDash val="solid"/>
            <a:miter lim="800000"/>
            <a:headEnd type="none" w="sm" len="sm"/>
            <a:tailEnd type="none" w="sm" len="sm"/>
          </a:ln>
        </p:spPr>
      </p:cxnSp>
      <p:sp>
        <p:nvSpPr>
          <p:cNvPr id="112" name="Google Shape;112;p21"/>
          <p:cNvSpPr txBox="1"/>
          <p:nvPr/>
        </p:nvSpPr>
        <p:spPr>
          <a:xfrm>
            <a:off x="10838727" y="73070"/>
            <a:ext cx="1662900" cy="5232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fld id="{00000000-1234-1234-1234-123412341234}" type="slidenum">
              <a:rPr lang="ja-JP" sz="2800" b="1" i="0" u="none" strike="noStrike" cap="none">
                <a:solidFill>
                  <a:schemeClr val="lt1"/>
                </a:solidFill>
                <a:latin typeface="Arial"/>
                <a:ea typeface="Arial"/>
                <a:cs typeface="Arial"/>
                <a:sym typeface="Arial"/>
              </a:rPr>
              <a:t>‹#›</a:t>
            </a:fld>
            <a:endParaRPr sz="2800" b="1" i="0" u="none" strike="noStrike" cap="none">
              <a:solidFill>
                <a:schemeClr val="lt1"/>
              </a:solidFill>
              <a:latin typeface="Arial"/>
              <a:ea typeface="Arial"/>
              <a:cs typeface="Arial"/>
              <a:sym typeface="Arial"/>
            </a:endParaRPr>
          </a:p>
        </p:txBody>
      </p:sp>
      <p:sp>
        <p:nvSpPr>
          <p:cNvPr id="113" name="Google Shape;113;p21"/>
          <p:cNvSpPr txBox="1">
            <a:spLocks noGrp="1"/>
          </p:cNvSpPr>
          <p:nvPr>
            <p:ph type="body" idx="1"/>
          </p:nvPr>
        </p:nvSpPr>
        <p:spPr>
          <a:xfrm>
            <a:off x="689384" y="1260000"/>
            <a:ext cx="10800000" cy="5061300"/>
          </a:xfrm>
          <a:prstGeom prst="rect">
            <a:avLst/>
          </a:prstGeom>
          <a:noFill/>
          <a:ln>
            <a:noFill/>
          </a:ln>
        </p:spPr>
        <p:txBody>
          <a:bodyPr spcFirstLastPara="1" wrap="square" lIns="91425" tIns="45700" rIns="91425" bIns="45700" anchor="t" anchorCtr="0">
            <a:normAutofit/>
          </a:bodyPr>
          <a:lstStyle>
            <a:lvl1pPr marL="457200" lvl="0" indent="-425450" algn="l" rtl="0">
              <a:lnSpc>
                <a:spcPct val="90000"/>
              </a:lnSpc>
              <a:spcBef>
                <a:spcPts val="1100"/>
              </a:spcBef>
              <a:spcAft>
                <a:spcPts val="0"/>
              </a:spcAft>
              <a:buClr>
                <a:schemeClr val="dk1"/>
              </a:buClr>
              <a:buSzPts val="3100"/>
              <a:buFont typeface="Noto Sans Symbols"/>
              <a:buChar char="●"/>
              <a:defRPr sz="2800"/>
            </a:lvl1pPr>
            <a:lvl2pPr marL="914400" lvl="1" indent="-381000" algn="l" rtl="0">
              <a:lnSpc>
                <a:spcPct val="90000"/>
              </a:lnSpc>
              <a:spcBef>
                <a:spcPts val="500"/>
              </a:spcBef>
              <a:spcAft>
                <a:spcPts val="0"/>
              </a:spcAft>
              <a:buClr>
                <a:schemeClr val="dk1"/>
              </a:buClr>
              <a:buSzPts val="2400"/>
              <a:buFont typeface="Quattrocento Sans"/>
              <a:buChar char="○"/>
              <a:defRPr sz="2400"/>
            </a:lvl2pPr>
            <a:lvl3pPr marL="1371600" lvl="2" indent="-349250" algn="l" rtl="0">
              <a:lnSpc>
                <a:spcPct val="90000"/>
              </a:lnSpc>
              <a:spcBef>
                <a:spcPts val="500"/>
              </a:spcBef>
              <a:spcAft>
                <a:spcPts val="0"/>
              </a:spcAft>
              <a:buClr>
                <a:schemeClr val="dk1"/>
              </a:buClr>
              <a:buSzPts val="1900"/>
              <a:buFont typeface="Noto Sans Symbols"/>
              <a:buChar char="◆"/>
              <a:defRPr sz="2000"/>
            </a:lvl3pPr>
            <a:lvl4pPr marL="1828800" lvl="3" indent="-349250" algn="l" rtl="0">
              <a:lnSpc>
                <a:spcPct val="90000"/>
              </a:lnSpc>
              <a:spcBef>
                <a:spcPts val="500"/>
              </a:spcBef>
              <a:spcAft>
                <a:spcPts val="0"/>
              </a:spcAft>
              <a:buClr>
                <a:schemeClr val="dk1"/>
              </a:buClr>
              <a:buSzPts val="1900"/>
              <a:buFont typeface="Noto Sans Symbols"/>
              <a:buChar char="✔"/>
              <a:defRPr sz="1900"/>
            </a:lvl4pPr>
            <a:lvl5pPr marL="2286000" lvl="4" indent="-323850" algn="l" rtl="0">
              <a:lnSpc>
                <a:spcPct val="90000"/>
              </a:lnSpc>
              <a:spcBef>
                <a:spcPts val="500"/>
              </a:spcBef>
              <a:spcAft>
                <a:spcPts val="0"/>
              </a:spcAft>
              <a:buClr>
                <a:schemeClr val="dk1"/>
              </a:buClr>
              <a:buSzPts val="1500"/>
              <a:buChar char="•"/>
              <a:defRPr sz="1500"/>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1_タイトル_confidentialあり" type="title">
  <p:cSld name="TITLE">
    <p:spTree>
      <p:nvGrpSpPr>
        <p:cNvPr id="1" name="Shape 16"/>
        <p:cNvGrpSpPr/>
        <p:nvPr/>
      </p:nvGrpSpPr>
      <p:grpSpPr>
        <a:xfrm>
          <a:off x="0" y="0"/>
          <a:ext cx="0" cy="0"/>
          <a:chOff x="0" y="0"/>
          <a:chExt cx="0" cy="0"/>
        </a:xfrm>
      </p:grpSpPr>
      <p:sp>
        <p:nvSpPr>
          <p:cNvPr id="17" name="Google Shape;17;p3"/>
          <p:cNvSpPr txBox="1">
            <a:spLocks noGrp="1"/>
          </p:cNvSpPr>
          <p:nvPr>
            <p:ph type="ctrTitle"/>
          </p:nvPr>
        </p:nvSpPr>
        <p:spPr>
          <a:xfrm>
            <a:off x="696000" y="1148080"/>
            <a:ext cx="10800000" cy="180848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600"/>
              <a:buFont typeface="Arial"/>
              <a:buNone/>
              <a:defRPr sz="46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3"/>
          <p:cNvSpPr txBox="1">
            <a:spLocks noGrp="1"/>
          </p:cNvSpPr>
          <p:nvPr>
            <p:ph type="subTitle" idx="1"/>
          </p:nvPr>
        </p:nvSpPr>
        <p:spPr>
          <a:xfrm>
            <a:off x="696000" y="3993198"/>
            <a:ext cx="10800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rgbClr val="000000"/>
              </a:buClr>
              <a:buSzPts val="2800"/>
              <a:buNone/>
              <a:defRPr sz="2800" b="1">
                <a:solidFill>
                  <a:srgbClr val="000000"/>
                </a:solidFil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3_目次_confidentialあり">
  <p:cSld name="3_目次_confidentialあり">
    <p:spTree>
      <p:nvGrpSpPr>
        <p:cNvPr id="1" name="Shape 114"/>
        <p:cNvGrpSpPr/>
        <p:nvPr/>
      </p:nvGrpSpPr>
      <p:grpSpPr>
        <a:xfrm>
          <a:off x="0" y="0"/>
          <a:ext cx="0" cy="0"/>
          <a:chOff x="0" y="0"/>
          <a:chExt cx="0" cy="0"/>
        </a:xfrm>
      </p:grpSpPr>
      <p:sp>
        <p:nvSpPr>
          <p:cNvPr id="115" name="Google Shape;115;p22"/>
          <p:cNvSpPr txBox="1">
            <a:spLocks noGrp="1"/>
          </p:cNvSpPr>
          <p:nvPr>
            <p:ph type="title"/>
          </p:nvPr>
        </p:nvSpPr>
        <p:spPr>
          <a:xfrm>
            <a:off x="0" y="0"/>
            <a:ext cx="10515600" cy="7473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3600"/>
              <a:buFont typeface="Arial"/>
              <a:buNone/>
              <a:defRPr sz="3600"/>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116" name="Google Shape;116;p22"/>
          <p:cNvSpPr/>
          <p:nvPr/>
        </p:nvSpPr>
        <p:spPr>
          <a:xfrm>
            <a:off x="11148000" y="0"/>
            <a:ext cx="1044000" cy="660000"/>
          </a:xfrm>
          <a:prstGeom prst="rect">
            <a:avLst/>
          </a:prstGeom>
          <a:solidFill>
            <a:srgbClr val="002060"/>
          </a:solidFill>
          <a:ln w="12700" cap="flat" cmpd="sng">
            <a:solidFill>
              <a:srgbClr val="00206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Arial"/>
              <a:ea typeface="Arial"/>
              <a:cs typeface="Arial"/>
              <a:sym typeface="Arial"/>
            </a:endParaRPr>
          </a:p>
        </p:txBody>
      </p:sp>
      <p:cxnSp>
        <p:nvCxnSpPr>
          <p:cNvPr id="117" name="Google Shape;117;p22"/>
          <p:cNvCxnSpPr/>
          <p:nvPr/>
        </p:nvCxnSpPr>
        <p:spPr>
          <a:xfrm rot="10800000">
            <a:off x="-13200" y="655485"/>
            <a:ext cx="12205200" cy="0"/>
          </a:xfrm>
          <a:prstGeom prst="straightConnector1">
            <a:avLst/>
          </a:prstGeom>
          <a:noFill/>
          <a:ln w="28575" cap="flat" cmpd="sng">
            <a:solidFill>
              <a:srgbClr val="002060"/>
            </a:solidFill>
            <a:prstDash val="solid"/>
            <a:miter lim="800000"/>
            <a:headEnd type="none" w="sm" len="sm"/>
            <a:tailEnd type="none" w="sm" len="sm"/>
          </a:ln>
        </p:spPr>
      </p:cxnSp>
      <p:sp>
        <p:nvSpPr>
          <p:cNvPr id="118" name="Google Shape;118;p22"/>
          <p:cNvSpPr txBox="1"/>
          <p:nvPr/>
        </p:nvSpPr>
        <p:spPr>
          <a:xfrm>
            <a:off x="10838727" y="68445"/>
            <a:ext cx="1662900" cy="5232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fld id="{00000000-1234-1234-1234-123412341234}" type="slidenum">
              <a:rPr lang="ja-JP" sz="2800" b="1" i="0" u="none" strike="noStrike" cap="none">
                <a:solidFill>
                  <a:schemeClr val="lt1"/>
                </a:solidFill>
                <a:latin typeface="Arial"/>
                <a:ea typeface="Arial"/>
                <a:cs typeface="Arial"/>
                <a:sym typeface="Arial"/>
              </a:rPr>
              <a:t>‹#›</a:t>
            </a:fld>
            <a:endParaRPr sz="2800" b="1" i="0" u="none" strike="noStrike" cap="none">
              <a:solidFill>
                <a:schemeClr val="lt1"/>
              </a:solidFill>
              <a:latin typeface="Arial"/>
              <a:ea typeface="Arial"/>
              <a:cs typeface="Arial"/>
              <a:sym typeface="Arial"/>
            </a:endParaRPr>
          </a:p>
        </p:txBody>
      </p:sp>
      <p:cxnSp>
        <p:nvCxnSpPr>
          <p:cNvPr id="119" name="Google Shape;119;p22"/>
          <p:cNvCxnSpPr/>
          <p:nvPr/>
        </p:nvCxnSpPr>
        <p:spPr>
          <a:xfrm rot="10800000">
            <a:off x="-13200" y="660110"/>
            <a:ext cx="12205200" cy="0"/>
          </a:xfrm>
          <a:prstGeom prst="straightConnector1">
            <a:avLst/>
          </a:prstGeom>
          <a:noFill/>
          <a:ln w="28575" cap="flat" cmpd="sng">
            <a:solidFill>
              <a:srgbClr val="002060"/>
            </a:solidFill>
            <a:prstDash val="solid"/>
            <a:miter lim="800000"/>
            <a:headEnd type="none" w="sm" len="sm"/>
            <a:tailEnd type="none" w="sm" len="sm"/>
          </a:ln>
        </p:spPr>
      </p:cxnSp>
      <p:sp>
        <p:nvSpPr>
          <p:cNvPr id="120" name="Google Shape;120;p22"/>
          <p:cNvSpPr txBox="1"/>
          <p:nvPr/>
        </p:nvSpPr>
        <p:spPr>
          <a:xfrm>
            <a:off x="10838727" y="73070"/>
            <a:ext cx="1662900" cy="5232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fld id="{00000000-1234-1234-1234-123412341234}" type="slidenum">
              <a:rPr lang="ja-JP" sz="2800" b="1" i="0" u="none" strike="noStrike" cap="none">
                <a:solidFill>
                  <a:schemeClr val="lt1"/>
                </a:solidFill>
                <a:latin typeface="Arial"/>
                <a:ea typeface="Arial"/>
                <a:cs typeface="Arial"/>
                <a:sym typeface="Arial"/>
              </a:rPr>
              <a:t>‹#›</a:t>
            </a:fld>
            <a:endParaRPr sz="2800" b="1" i="0" u="none" strike="noStrike" cap="none">
              <a:solidFill>
                <a:schemeClr val="lt1"/>
              </a:solidFill>
              <a:latin typeface="Arial"/>
              <a:ea typeface="Arial"/>
              <a:cs typeface="Arial"/>
              <a:sym typeface="Arial"/>
            </a:endParaRPr>
          </a:p>
        </p:txBody>
      </p:sp>
      <p:sp>
        <p:nvSpPr>
          <p:cNvPr id="121" name="Google Shape;121;p22"/>
          <p:cNvSpPr txBox="1">
            <a:spLocks noGrp="1"/>
          </p:cNvSpPr>
          <p:nvPr>
            <p:ph type="body" idx="1"/>
          </p:nvPr>
        </p:nvSpPr>
        <p:spPr>
          <a:xfrm>
            <a:off x="698500" y="1293813"/>
            <a:ext cx="10839600" cy="4994400"/>
          </a:xfrm>
          <a:prstGeom prst="rect">
            <a:avLst/>
          </a:prstGeom>
          <a:noFill/>
          <a:ln>
            <a:noFill/>
          </a:ln>
        </p:spPr>
        <p:txBody>
          <a:bodyPr spcFirstLastPara="1" wrap="square" lIns="91425" tIns="45700" rIns="91425" bIns="45700" anchor="ctr" anchorCtr="0">
            <a:normAutofit/>
          </a:bodyPr>
          <a:lstStyle>
            <a:lvl1pPr marL="457200" lvl="0" indent="-457200" algn="l" rtl="0">
              <a:lnSpc>
                <a:spcPct val="150000"/>
              </a:lnSpc>
              <a:spcBef>
                <a:spcPts val="1100"/>
              </a:spcBef>
              <a:spcAft>
                <a:spcPts val="0"/>
              </a:spcAft>
              <a:buClr>
                <a:schemeClr val="dk1"/>
              </a:buClr>
              <a:buSzPts val="3600"/>
              <a:buFont typeface="Arial"/>
              <a:buAutoNum type="arabicPeriod"/>
              <a:defRPr sz="3600"/>
            </a:lvl1pPr>
            <a:lvl2pPr marL="914400" lvl="1" indent="-355600" algn="l" rtl="0">
              <a:lnSpc>
                <a:spcPct val="90000"/>
              </a:lnSpc>
              <a:spcBef>
                <a:spcPts val="500"/>
              </a:spcBef>
              <a:spcAft>
                <a:spcPts val="0"/>
              </a:spcAft>
              <a:buClr>
                <a:schemeClr val="dk1"/>
              </a:buClr>
              <a:buSzPts val="2000"/>
              <a:buChar char="•"/>
              <a:defRPr sz="2000"/>
            </a:lvl2pPr>
            <a:lvl3pPr marL="1371600" lvl="2" indent="-355600" algn="l" rtl="0">
              <a:lnSpc>
                <a:spcPct val="90000"/>
              </a:lnSpc>
              <a:spcBef>
                <a:spcPts val="500"/>
              </a:spcBef>
              <a:spcAft>
                <a:spcPts val="0"/>
              </a:spcAft>
              <a:buClr>
                <a:schemeClr val="dk1"/>
              </a:buClr>
              <a:buSzPts val="2000"/>
              <a:buChar char="•"/>
              <a:defRPr sz="2000"/>
            </a:lvl3pPr>
            <a:lvl4pPr marL="1828800" lvl="3" indent="-355600" algn="l" rtl="0">
              <a:lnSpc>
                <a:spcPct val="90000"/>
              </a:lnSpc>
              <a:spcBef>
                <a:spcPts val="500"/>
              </a:spcBef>
              <a:spcAft>
                <a:spcPts val="0"/>
              </a:spcAft>
              <a:buClr>
                <a:schemeClr val="dk1"/>
              </a:buClr>
              <a:buSzPts val="2000"/>
              <a:buChar char="•"/>
              <a:defRPr sz="2000"/>
            </a:lvl4pPr>
            <a:lvl5pPr marL="2286000" lvl="4" indent="-355600" algn="l" rtl="0">
              <a:lnSpc>
                <a:spcPct val="90000"/>
              </a:lnSpc>
              <a:spcBef>
                <a:spcPts val="500"/>
              </a:spcBef>
              <a:spcAft>
                <a:spcPts val="0"/>
              </a:spcAft>
              <a:buClr>
                <a:schemeClr val="dk1"/>
              </a:buClr>
              <a:buSzPts val="2000"/>
              <a:buChar char="•"/>
              <a:defRPr sz="2000"/>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4_テキストボックス_confidentialあり">
  <p:cSld name="4_テキストボックス_confidentialあり">
    <p:spTree>
      <p:nvGrpSpPr>
        <p:cNvPr id="1" name="Shape 122"/>
        <p:cNvGrpSpPr/>
        <p:nvPr/>
      </p:nvGrpSpPr>
      <p:grpSpPr>
        <a:xfrm>
          <a:off x="0" y="0"/>
          <a:ext cx="0" cy="0"/>
          <a:chOff x="0" y="0"/>
          <a:chExt cx="0" cy="0"/>
        </a:xfrm>
      </p:grpSpPr>
      <p:sp>
        <p:nvSpPr>
          <p:cNvPr id="123" name="Google Shape;123;p23"/>
          <p:cNvSpPr txBox="1">
            <a:spLocks noGrp="1"/>
          </p:cNvSpPr>
          <p:nvPr>
            <p:ph type="title"/>
          </p:nvPr>
        </p:nvSpPr>
        <p:spPr>
          <a:xfrm>
            <a:off x="0" y="0"/>
            <a:ext cx="10515600" cy="7473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3600"/>
              <a:buFont typeface="Arial"/>
              <a:buNone/>
              <a:defRPr sz="3600"/>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124" name="Google Shape;124;p23"/>
          <p:cNvSpPr/>
          <p:nvPr/>
        </p:nvSpPr>
        <p:spPr>
          <a:xfrm>
            <a:off x="11148000" y="0"/>
            <a:ext cx="1044000" cy="660000"/>
          </a:xfrm>
          <a:prstGeom prst="rect">
            <a:avLst/>
          </a:prstGeom>
          <a:solidFill>
            <a:srgbClr val="002060"/>
          </a:solidFill>
          <a:ln w="12700" cap="flat" cmpd="sng">
            <a:solidFill>
              <a:srgbClr val="00206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Arial"/>
              <a:ea typeface="Arial"/>
              <a:cs typeface="Arial"/>
              <a:sym typeface="Arial"/>
            </a:endParaRPr>
          </a:p>
        </p:txBody>
      </p:sp>
      <p:cxnSp>
        <p:nvCxnSpPr>
          <p:cNvPr id="125" name="Google Shape;125;p23"/>
          <p:cNvCxnSpPr/>
          <p:nvPr/>
        </p:nvCxnSpPr>
        <p:spPr>
          <a:xfrm rot="10800000">
            <a:off x="-13200" y="655485"/>
            <a:ext cx="12205200" cy="0"/>
          </a:xfrm>
          <a:prstGeom prst="straightConnector1">
            <a:avLst/>
          </a:prstGeom>
          <a:noFill/>
          <a:ln w="28575" cap="flat" cmpd="sng">
            <a:solidFill>
              <a:srgbClr val="002060"/>
            </a:solidFill>
            <a:prstDash val="solid"/>
            <a:miter lim="800000"/>
            <a:headEnd type="none" w="sm" len="sm"/>
            <a:tailEnd type="none" w="sm" len="sm"/>
          </a:ln>
        </p:spPr>
      </p:cxnSp>
      <p:sp>
        <p:nvSpPr>
          <p:cNvPr id="126" name="Google Shape;126;p23"/>
          <p:cNvSpPr txBox="1"/>
          <p:nvPr/>
        </p:nvSpPr>
        <p:spPr>
          <a:xfrm>
            <a:off x="10838727" y="68445"/>
            <a:ext cx="1662900" cy="5232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fld id="{00000000-1234-1234-1234-123412341234}" type="slidenum">
              <a:rPr lang="ja-JP" sz="2800" b="1" i="0" u="none" strike="noStrike" cap="none">
                <a:solidFill>
                  <a:schemeClr val="lt1"/>
                </a:solidFill>
                <a:latin typeface="Arial"/>
                <a:ea typeface="Arial"/>
                <a:cs typeface="Arial"/>
                <a:sym typeface="Arial"/>
              </a:rPr>
              <a:t>‹#›</a:t>
            </a:fld>
            <a:endParaRPr sz="2800" b="1" i="0" u="none" strike="noStrike" cap="none">
              <a:solidFill>
                <a:schemeClr val="lt1"/>
              </a:solidFill>
              <a:latin typeface="Arial"/>
              <a:ea typeface="Arial"/>
              <a:cs typeface="Arial"/>
              <a:sym typeface="Arial"/>
            </a:endParaRPr>
          </a:p>
        </p:txBody>
      </p:sp>
      <p:cxnSp>
        <p:nvCxnSpPr>
          <p:cNvPr id="127" name="Google Shape;127;p23"/>
          <p:cNvCxnSpPr/>
          <p:nvPr/>
        </p:nvCxnSpPr>
        <p:spPr>
          <a:xfrm rot="10800000">
            <a:off x="-13200" y="660110"/>
            <a:ext cx="12205200" cy="0"/>
          </a:xfrm>
          <a:prstGeom prst="straightConnector1">
            <a:avLst/>
          </a:prstGeom>
          <a:noFill/>
          <a:ln w="28575" cap="flat" cmpd="sng">
            <a:solidFill>
              <a:srgbClr val="002060"/>
            </a:solidFill>
            <a:prstDash val="solid"/>
            <a:miter lim="800000"/>
            <a:headEnd type="none" w="sm" len="sm"/>
            <a:tailEnd type="none" w="sm" len="sm"/>
          </a:ln>
        </p:spPr>
      </p:cxnSp>
      <p:sp>
        <p:nvSpPr>
          <p:cNvPr id="128" name="Google Shape;128;p23"/>
          <p:cNvSpPr txBox="1"/>
          <p:nvPr/>
        </p:nvSpPr>
        <p:spPr>
          <a:xfrm>
            <a:off x="10838727" y="73070"/>
            <a:ext cx="1662900" cy="5232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fld id="{00000000-1234-1234-1234-123412341234}" type="slidenum">
              <a:rPr lang="ja-JP" sz="2800" b="1" i="0" u="none" strike="noStrike" cap="none">
                <a:solidFill>
                  <a:schemeClr val="lt1"/>
                </a:solidFill>
                <a:latin typeface="Arial"/>
                <a:ea typeface="Arial"/>
                <a:cs typeface="Arial"/>
                <a:sym typeface="Arial"/>
              </a:rPr>
              <a:t>‹#›</a:t>
            </a:fld>
            <a:endParaRPr sz="2800" b="1" i="0" u="none" strike="noStrike" cap="none">
              <a:solidFill>
                <a:schemeClr val="lt1"/>
              </a:solidFill>
              <a:latin typeface="Arial"/>
              <a:ea typeface="Arial"/>
              <a:cs typeface="Arial"/>
              <a:sym typeface="Arial"/>
            </a:endParaRPr>
          </a:p>
        </p:txBody>
      </p:sp>
      <p:sp>
        <p:nvSpPr>
          <p:cNvPr id="129" name="Google Shape;129;p23"/>
          <p:cNvSpPr txBox="1">
            <a:spLocks noGrp="1"/>
          </p:cNvSpPr>
          <p:nvPr>
            <p:ph type="body" idx="1"/>
          </p:nvPr>
        </p:nvSpPr>
        <p:spPr>
          <a:xfrm>
            <a:off x="696000" y="1260000"/>
            <a:ext cx="10800000" cy="5066100"/>
          </a:xfrm>
          <a:prstGeom prst="rect">
            <a:avLst/>
          </a:prstGeom>
          <a:noFill/>
          <a:ln>
            <a:noFill/>
          </a:ln>
        </p:spPr>
        <p:txBody>
          <a:bodyPr spcFirstLastPara="1" wrap="square" lIns="91425" tIns="45700" rIns="91425" bIns="45700" anchor="t" anchorCtr="0">
            <a:normAutofit/>
          </a:bodyPr>
          <a:lstStyle>
            <a:lvl1pPr marL="457200" lvl="0" indent="-355600" algn="l" rtl="0">
              <a:lnSpc>
                <a:spcPct val="90000"/>
              </a:lnSpc>
              <a:spcBef>
                <a:spcPts val="1100"/>
              </a:spcBef>
              <a:spcAft>
                <a:spcPts val="0"/>
              </a:spcAft>
              <a:buClr>
                <a:schemeClr val="dk1"/>
              </a:buClr>
              <a:buSzPts val="2000"/>
              <a:buChar char="•"/>
              <a:defRPr sz="2000"/>
            </a:lvl1pPr>
            <a:lvl2pPr marL="914400" lvl="1" indent="-355600" algn="l" rtl="0">
              <a:lnSpc>
                <a:spcPct val="90000"/>
              </a:lnSpc>
              <a:spcBef>
                <a:spcPts val="500"/>
              </a:spcBef>
              <a:spcAft>
                <a:spcPts val="0"/>
              </a:spcAft>
              <a:buClr>
                <a:schemeClr val="dk1"/>
              </a:buClr>
              <a:buSzPts val="2000"/>
              <a:buChar char="•"/>
              <a:defRPr sz="2000"/>
            </a:lvl2pPr>
            <a:lvl3pPr marL="1371600" lvl="2" indent="-355600" algn="l" rtl="0">
              <a:lnSpc>
                <a:spcPct val="90000"/>
              </a:lnSpc>
              <a:spcBef>
                <a:spcPts val="500"/>
              </a:spcBef>
              <a:spcAft>
                <a:spcPts val="0"/>
              </a:spcAft>
              <a:buClr>
                <a:schemeClr val="dk1"/>
              </a:buClr>
              <a:buSzPts val="2000"/>
              <a:buChar char="•"/>
              <a:defRPr sz="2000"/>
            </a:lvl3pPr>
            <a:lvl4pPr marL="1828800" lvl="3" indent="-355600" algn="l" rtl="0">
              <a:lnSpc>
                <a:spcPct val="90000"/>
              </a:lnSpc>
              <a:spcBef>
                <a:spcPts val="500"/>
              </a:spcBef>
              <a:spcAft>
                <a:spcPts val="0"/>
              </a:spcAft>
              <a:buClr>
                <a:schemeClr val="dk1"/>
              </a:buClr>
              <a:buSzPts val="2000"/>
              <a:buChar char="•"/>
              <a:defRPr sz="2000"/>
            </a:lvl4pPr>
            <a:lvl5pPr marL="2286000" lvl="4" indent="-355600" algn="l" rtl="0">
              <a:lnSpc>
                <a:spcPct val="90000"/>
              </a:lnSpc>
              <a:spcBef>
                <a:spcPts val="500"/>
              </a:spcBef>
              <a:spcAft>
                <a:spcPts val="0"/>
              </a:spcAft>
              <a:buClr>
                <a:schemeClr val="dk1"/>
              </a:buClr>
              <a:buSzPts val="2000"/>
              <a:buChar char="•"/>
              <a:defRPr sz="2000"/>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제목 및 내용" type="obj">
  <p:cSld name="OBJECT">
    <p:spTree>
      <p:nvGrpSpPr>
        <p:cNvPr id="1" name="Shape 130"/>
        <p:cNvGrpSpPr/>
        <p:nvPr/>
      </p:nvGrpSpPr>
      <p:grpSpPr>
        <a:xfrm>
          <a:off x="0" y="0"/>
          <a:ext cx="0" cy="0"/>
          <a:chOff x="0" y="0"/>
          <a:chExt cx="0" cy="0"/>
        </a:xfrm>
      </p:grpSpPr>
      <p:sp>
        <p:nvSpPr>
          <p:cNvPr id="131" name="Google Shape;131;p24"/>
          <p:cNvSpPr txBox="1">
            <a:spLocks noGrp="1"/>
          </p:cNvSpPr>
          <p:nvPr>
            <p:ph type="title"/>
          </p:nvPr>
        </p:nvSpPr>
        <p:spPr>
          <a:xfrm>
            <a:off x="409303" y="365125"/>
            <a:ext cx="11373300" cy="7320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9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32" name="Google Shape;132;p24"/>
          <p:cNvSpPr txBox="1">
            <a:spLocks noGrp="1"/>
          </p:cNvSpPr>
          <p:nvPr>
            <p:ph type="body" idx="1"/>
          </p:nvPr>
        </p:nvSpPr>
        <p:spPr>
          <a:xfrm>
            <a:off x="409303" y="1166949"/>
            <a:ext cx="11373300" cy="5120700"/>
          </a:xfrm>
          <a:prstGeom prst="rect">
            <a:avLst/>
          </a:prstGeom>
          <a:noFill/>
          <a:ln>
            <a:noFill/>
          </a:ln>
        </p:spPr>
        <p:txBody>
          <a:bodyPr spcFirstLastPara="1" wrap="square" lIns="91425" tIns="45700" rIns="91425" bIns="45700" anchor="t" anchorCtr="0">
            <a:normAutofit/>
          </a:bodyPr>
          <a:lstStyle>
            <a:lvl1pPr marL="457200" lvl="0" indent="-349250" algn="l" rtl="0">
              <a:lnSpc>
                <a:spcPct val="90000"/>
              </a:lnSpc>
              <a:spcBef>
                <a:spcPts val="1100"/>
              </a:spcBef>
              <a:spcAft>
                <a:spcPts val="0"/>
              </a:spcAft>
              <a:buClr>
                <a:schemeClr val="dk1"/>
              </a:buClr>
              <a:buSzPts val="1900"/>
              <a:buChar char="•"/>
              <a:defRPr/>
            </a:lvl1pPr>
            <a:lvl2pPr marL="914400" lvl="1" indent="-349250" algn="l" rtl="0">
              <a:lnSpc>
                <a:spcPct val="90000"/>
              </a:lnSpc>
              <a:spcBef>
                <a:spcPts val="500"/>
              </a:spcBef>
              <a:spcAft>
                <a:spcPts val="0"/>
              </a:spcAft>
              <a:buClr>
                <a:schemeClr val="dk1"/>
              </a:buClr>
              <a:buSzPts val="1900"/>
              <a:buChar char="•"/>
              <a:defRPr/>
            </a:lvl2pPr>
            <a:lvl3pPr marL="1371600" lvl="2" indent="-349250" algn="l" rtl="0">
              <a:lnSpc>
                <a:spcPct val="90000"/>
              </a:lnSpc>
              <a:spcBef>
                <a:spcPts val="500"/>
              </a:spcBef>
              <a:spcAft>
                <a:spcPts val="0"/>
              </a:spcAft>
              <a:buClr>
                <a:schemeClr val="dk1"/>
              </a:buClr>
              <a:buSzPts val="1900"/>
              <a:buChar char="•"/>
              <a:defRPr/>
            </a:lvl3pPr>
            <a:lvl4pPr marL="1828800" lvl="3" indent="-349250" algn="l" rtl="0">
              <a:lnSpc>
                <a:spcPct val="90000"/>
              </a:lnSpc>
              <a:spcBef>
                <a:spcPts val="500"/>
              </a:spcBef>
              <a:spcAft>
                <a:spcPts val="0"/>
              </a:spcAft>
              <a:buClr>
                <a:schemeClr val="dk1"/>
              </a:buClr>
              <a:buSzPts val="1900"/>
              <a:buChar char="•"/>
              <a:defRPr/>
            </a:lvl4pPr>
            <a:lvl5pPr marL="2286000" lvl="4" indent="-349250" algn="l" rtl="0">
              <a:lnSpc>
                <a:spcPct val="90000"/>
              </a:lnSpc>
              <a:spcBef>
                <a:spcPts val="500"/>
              </a:spcBef>
              <a:spcAft>
                <a:spcPts val="0"/>
              </a:spcAft>
              <a:buClr>
                <a:schemeClr val="dk1"/>
              </a:buClr>
              <a:buSzPts val="1900"/>
              <a:buChar char="•"/>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sp>
        <p:nvSpPr>
          <p:cNvPr id="133" name="Google Shape;133;p2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900"/>
              <a:buNone/>
              <a:defRPr sz="1900"/>
            </a:lvl1pPr>
            <a:lvl2pPr lvl="1" algn="l" rtl="0">
              <a:spcBef>
                <a:spcPts val="0"/>
              </a:spcBef>
              <a:spcAft>
                <a:spcPts val="0"/>
              </a:spcAft>
              <a:buSzPts val="1900"/>
              <a:buNone/>
              <a:defRPr sz="1900"/>
            </a:lvl2pPr>
            <a:lvl3pPr lvl="2" algn="l" rtl="0">
              <a:spcBef>
                <a:spcPts val="0"/>
              </a:spcBef>
              <a:spcAft>
                <a:spcPts val="0"/>
              </a:spcAft>
              <a:buSzPts val="1900"/>
              <a:buNone/>
              <a:defRPr sz="1900"/>
            </a:lvl3pPr>
            <a:lvl4pPr lvl="3" algn="l" rtl="0">
              <a:spcBef>
                <a:spcPts val="0"/>
              </a:spcBef>
              <a:spcAft>
                <a:spcPts val="0"/>
              </a:spcAft>
              <a:buSzPts val="1900"/>
              <a:buNone/>
              <a:defRPr sz="1900"/>
            </a:lvl4pPr>
            <a:lvl5pPr lvl="4" algn="l" rtl="0">
              <a:spcBef>
                <a:spcPts val="0"/>
              </a:spcBef>
              <a:spcAft>
                <a:spcPts val="0"/>
              </a:spcAft>
              <a:buSzPts val="1900"/>
              <a:buNone/>
              <a:defRPr sz="1900"/>
            </a:lvl5pPr>
            <a:lvl6pPr lvl="5" algn="l" rtl="0">
              <a:spcBef>
                <a:spcPts val="0"/>
              </a:spcBef>
              <a:spcAft>
                <a:spcPts val="0"/>
              </a:spcAft>
              <a:buSzPts val="1900"/>
              <a:buNone/>
              <a:defRPr sz="1900"/>
            </a:lvl6pPr>
            <a:lvl7pPr lvl="6" algn="l" rtl="0">
              <a:spcBef>
                <a:spcPts val="0"/>
              </a:spcBef>
              <a:spcAft>
                <a:spcPts val="0"/>
              </a:spcAft>
              <a:buSzPts val="1900"/>
              <a:buNone/>
              <a:defRPr sz="1900"/>
            </a:lvl7pPr>
            <a:lvl8pPr lvl="7" algn="l" rtl="0">
              <a:spcBef>
                <a:spcPts val="0"/>
              </a:spcBef>
              <a:spcAft>
                <a:spcPts val="0"/>
              </a:spcAft>
              <a:buSzPts val="1900"/>
              <a:buNone/>
              <a:defRPr sz="1900"/>
            </a:lvl8pPr>
            <a:lvl9pPr lvl="8" algn="l" rtl="0">
              <a:spcBef>
                <a:spcPts val="0"/>
              </a:spcBef>
              <a:spcAft>
                <a:spcPts val="0"/>
              </a:spcAft>
              <a:buSzPts val="1900"/>
              <a:buNone/>
              <a:defRPr sz="1900"/>
            </a:lvl9pPr>
          </a:lstStyle>
          <a:p>
            <a:endParaRPr/>
          </a:p>
        </p:txBody>
      </p:sp>
      <p:sp>
        <p:nvSpPr>
          <p:cNvPr id="134" name="Google Shape;134;p2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900"/>
              <a:buNone/>
              <a:defRPr sz="1900"/>
            </a:lvl1pPr>
            <a:lvl2pPr lvl="1" algn="l" rtl="0">
              <a:spcBef>
                <a:spcPts val="0"/>
              </a:spcBef>
              <a:spcAft>
                <a:spcPts val="0"/>
              </a:spcAft>
              <a:buSzPts val="1900"/>
              <a:buNone/>
              <a:defRPr sz="1900"/>
            </a:lvl2pPr>
            <a:lvl3pPr lvl="2" algn="l" rtl="0">
              <a:spcBef>
                <a:spcPts val="0"/>
              </a:spcBef>
              <a:spcAft>
                <a:spcPts val="0"/>
              </a:spcAft>
              <a:buSzPts val="1900"/>
              <a:buNone/>
              <a:defRPr sz="1900"/>
            </a:lvl3pPr>
            <a:lvl4pPr lvl="3" algn="l" rtl="0">
              <a:spcBef>
                <a:spcPts val="0"/>
              </a:spcBef>
              <a:spcAft>
                <a:spcPts val="0"/>
              </a:spcAft>
              <a:buSzPts val="1900"/>
              <a:buNone/>
              <a:defRPr sz="1900"/>
            </a:lvl4pPr>
            <a:lvl5pPr lvl="4" algn="l" rtl="0">
              <a:spcBef>
                <a:spcPts val="0"/>
              </a:spcBef>
              <a:spcAft>
                <a:spcPts val="0"/>
              </a:spcAft>
              <a:buSzPts val="1900"/>
              <a:buNone/>
              <a:defRPr sz="1900"/>
            </a:lvl5pPr>
            <a:lvl6pPr lvl="5" algn="l" rtl="0">
              <a:spcBef>
                <a:spcPts val="0"/>
              </a:spcBef>
              <a:spcAft>
                <a:spcPts val="0"/>
              </a:spcAft>
              <a:buSzPts val="1900"/>
              <a:buNone/>
              <a:defRPr sz="1900"/>
            </a:lvl6pPr>
            <a:lvl7pPr lvl="6" algn="l" rtl="0">
              <a:spcBef>
                <a:spcPts val="0"/>
              </a:spcBef>
              <a:spcAft>
                <a:spcPts val="0"/>
              </a:spcAft>
              <a:buSzPts val="1900"/>
              <a:buNone/>
              <a:defRPr sz="1900"/>
            </a:lvl7pPr>
            <a:lvl8pPr lvl="7" algn="l" rtl="0">
              <a:spcBef>
                <a:spcPts val="0"/>
              </a:spcBef>
              <a:spcAft>
                <a:spcPts val="0"/>
              </a:spcAft>
              <a:buSzPts val="1900"/>
              <a:buNone/>
              <a:defRPr sz="1900"/>
            </a:lvl8pPr>
            <a:lvl9pPr lvl="8" algn="l" rtl="0">
              <a:spcBef>
                <a:spcPts val="0"/>
              </a:spcBef>
              <a:spcAft>
                <a:spcPts val="0"/>
              </a:spcAft>
              <a:buSzPts val="1900"/>
              <a:buNone/>
              <a:defRPr sz="1900"/>
            </a:lvl9pPr>
          </a:lstStyle>
          <a:p>
            <a:endParaRPr/>
          </a:p>
        </p:txBody>
      </p:sp>
      <p:sp>
        <p:nvSpPr>
          <p:cNvPr id="135" name="Google Shape;135;p2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sz="1900"/>
            </a:lvl1pPr>
            <a:lvl2pPr marL="0" lvl="1" indent="0" algn="r" rtl="0">
              <a:spcBef>
                <a:spcPts val="0"/>
              </a:spcBef>
              <a:buNone/>
              <a:defRPr sz="1900"/>
            </a:lvl2pPr>
            <a:lvl3pPr marL="0" lvl="2" indent="0" algn="r" rtl="0">
              <a:spcBef>
                <a:spcPts val="0"/>
              </a:spcBef>
              <a:buNone/>
              <a:defRPr sz="1900"/>
            </a:lvl3pPr>
            <a:lvl4pPr marL="0" lvl="3" indent="0" algn="r" rtl="0">
              <a:spcBef>
                <a:spcPts val="0"/>
              </a:spcBef>
              <a:buNone/>
              <a:defRPr sz="1900"/>
            </a:lvl4pPr>
            <a:lvl5pPr marL="0" lvl="4" indent="0" algn="r" rtl="0">
              <a:spcBef>
                <a:spcPts val="0"/>
              </a:spcBef>
              <a:buNone/>
              <a:defRPr sz="1900"/>
            </a:lvl5pPr>
            <a:lvl6pPr marL="0" lvl="5" indent="0" algn="r" rtl="0">
              <a:spcBef>
                <a:spcPts val="0"/>
              </a:spcBef>
              <a:buNone/>
              <a:defRPr sz="1900"/>
            </a:lvl6pPr>
            <a:lvl7pPr marL="0" lvl="6" indent="0" algn="r" rtl="0">
              <a:spcBef>
                <a:spcPts val="0"/>
              </a:spcBef>
              <a:buNone/>
              <a:defRPr sz="1900"/>
            </a:lvl7pPr>
            <a:lvl8pPr marL="0" lvl="7" indent="0" algn="r" rtl="0">
              <a:spcBef>
                <a:spcPts val="0"/>
              </a:spcBef>
              <a:buNone/>
              <a:defRPr sz="1900"/>
            </a:lvl8pPr>
            <a:lvl9pPr marL="0" lvl="8" indent="0" algn="r" rtl="0">
              <a:spcBef>
                <a:spcPts val="0"/>
              </a:spcBef>
              <a:buNone/>
              <a:defRPr sz="1900"/>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4_タイトル スライド">
  <p:cSld name="4_タイトル スライド">
    <p:spTree>
      <p:nvGrpSpPr>
        <p:cNvPr id="1" name="Shape 136"/>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タイトル スライド 2">
  <p:cSld name="タイトル スライド">
    <p:spTree>
      <p:nvGrpSpPr>
        <p:cNvPr id="1" name="Shape 137"/>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2_ディヴァイダー_confidentialあり">
  <p:cSld name="2_ディヴァイダー_confidentialあり">
    <p:spTree>
      <p:nvGrpSpPr>
        <p:cNvPr id="1" name="Shape 19"/>
        <p:cNvGrpSpPr/>
        <p:nvPr/>
      </p:nvGrpSpPr>
      <p:grpSpPr>
        <a:xfrm>
          <a:off x="0" y="0"/>
          <a:ext cx="0" cy="0"/>
          <a:chOff x="0" y="0"/>
          <a:chExt cx="0" cy="0"/>
        </a:xfrm>
      </p:grpSpPr>
      <p:sp>
        <p:nvSpPr>
          <p:cNvPr id="20" name="Google Shape;20;p4"/>
          <p:cNvSpPr txBox="1">
            <a:spLocks noGrp="1"/>
          </p:cNvSpPr>
          <p:nvPr>
            <p:ph type="title"/>
          </p:nvPr>
        </p:nvSpPr>
        <p:spPr>
          <a:xfrm>
            <a:off x="0" y="0"/>
            <a:ext cx="10515600" cy="74697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4"/>
          <p:cNvSpPr/>
          <p:nvPr/>
        </p:nvSpPr>
        <p:spPr>
          <a:xfrm>
            <a:off x="11148000" y="0"/>
            <a:ext cx="1044000" cy="660110"/>
          </a:xfrm>
          <a:prstGeom prst="rect">
            <a:avLst/>
          </a:prstGeom>
          <a:solidFill>
            <a:srgbClr val="002060"/>
          </a:solidFill>
          <a:ln w="12700" cap="flat" cmpd="sng">
            <a:solidFill>
              <a:srgbClr val="00206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Arial"/>
              <a:ea typeface="Arial"/>
              <a:cs typeface="Arial"/>
              <a:sym typeface="Arial"/>
            </a:endParaRPr>
          </a:p>
        </p:txBody>
      </p:sp>
      <p:cxnSp>
        <p:nvCxnSpPr>
          <p:cNvPr id="22" name="Google Shape;22;p4"/>
          <p:cNvCxnSpPr/>
          <p:nvPr/>
        </p:nvCxnSpPr>
        <p:spPr>
          <a:xfrm rot="10800000">
            <a:off x="-13231" y="655485"/>
            <a:ext cx="12205231" cy="0"/>
          </a:xfrm>
          <a:prstGeom prst="straightConnector1">
            <a:avLst/>
          </a:prstGeom>
          <a:noFill/>
          <a:ln w="28575" cap="flat" cmpd="sng">
            <a:solidFill>
              <a:srgbClr val="002060"/>
            </a:solidFill>
            <a:prstDash val="solid"/>
            <a:miter lim="800000"/>
            <a:headEnd type="none" w="sm" len="sm"/>
            <a:tailEnd type="none" w="sm" len="sm"/>
          </a:ln>
        </p:spPr>
      </p:cxnSp>
      <p:sp>
        <p:nvSpPr>
          <p:cNvPr id="23" name="Google Shape;23;p4"/>
          <p:cNvSpPr txBox="1"/>
          <p:nvPr/>
        </p:nvSpPr>
        <p:spPr>
          <a:xfrm>
            <a:off x="10838727" y="68445"/>
            <a:ext cx="1662546" cy="5232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fld id="{00000000-1234-1234-1234-123412341234}" type="slidenum">
              <a:rPr lang="ja-JP" sz="2800" b="1" i="0" u="none" strike="noStrike" cap="none">
                <a:solidFill>
                  <a:schemeClr val="lt1"/>
                </a:solidFill>
                <a:latin typeface="Arial"/>
                <a:ea typeface="Arial"/>
                <a:cs typeface="Arial"/>
                <a:sym typeface="Arial"/>
              </a:rPr>
              <a:t>‹#›</a:t>
            </a:fld>
            <a:endParaRPr sz="2800" b="1" i="0" u="none" strike="noStrike" cap="none">
              <a:solidFill>
                <a:schemeClr val="lt1"/>
              </a:solidFill>
              <a:latin typeface="Arial"/>
              <a:ea typeface="Arial"/>
              <a:cs typeface="Arial"/>
              <a:sym typeface="Arial"/>
            </a:endParaRPr>
          </a:p>
        </p:txBody>
      </p:sp>
      <p:cxnSp>
        <p:nvCxnSpPr>
          <p:cNvPr id="24" name="Google Shape;24;p4"/>
          <p:cNvCxnSpPr/>
          <p:nvPr/>
        </p:nvCxnSpPr>
        <p:spPr>
          <a:xfrm rot="10800000">
            <a:off x="-13231" y="660110"/>
            <a:ext cx="12205231" cy="0"/>
          </a:xfrm>
          <a:prstGeom prst="straightConnector1">
            <a:avLst/>
          </a:prstGeom>
          <a:noFill/>
          <a:ln w="28575" cap="flat" cmpd="sng">
            <a:solidFill>
              <a:srgbClr val="002060"/>
            </a:solidFill>
            <a:prstDash val="solid"/>
            <a:miter lim="800000"/>
            <a:headEnd type="none" w="sm" len="sm"/>
            <a:tailEnd type="none" w="sm" len="sm"/>
          </a:ln>
        </p:spPr>
      </p:cxnSp>
      <p:sp>
        <p:nvSpPr>
          <p:cNvPr id="25" name="Google Shape;25;p4"/>
          <p:cNvSpPr txBox="1"/>
          <p:nvPr/>
        </p:nvSpPr>
        <p:spPr>
          <a:xfrm>
            <a:off x="10838727" y="73070"/>
            <a:ext cx="1662546" cy="5232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fld id="{00000000-1234-1234-1234-123412341234}" type="slidenum">
              <a:rPr lang="ja-JP" sz="2800" b="1" i="0" u="none" strike="noStrike" cap="none">
                <a:solidFill>
                  <a:schemeClr val="lt1"/>
                </a:solidFill>
                <a:latin typeface="Arial"/>
                <a:ea typeface="Arial"/>
                <a:cs typeface="Arial"/>
                <a:sym typeface="Arial"/>
              </a:rPr>
              <a:t>‹#›</a:t>
            </a:fld>
            <a:endParaRPr sz="2800" b="1" i="0" u="none" strike="noStrike" cap="none">
              <a:solidFill>
                <a:schemeClr val="lt1"/>
              </a:solidFill>
              <a:latin typeface="Arial"/>
              <a:ea typeface="Arial"/>
              <a:cs typeface="Arial"/>
              <a:sym typeface="Arial"/>
            </a:endParaRPr>
          </a:p>
        </p:txBody>
      </p:sp>
      <p:sp>
        <p:nvSpPr>
          <p:cNvPr id="26" name="Google Shape;26;p4"/>
          <p:cNvSpPr txBox="1">
            <a:spLocks noGrp="1"/>
          </p:cNvSpPr>
          <p:nvPr>
            <p:ph type="body" idx="1"/>
          </p:nvPr>
        </p:nvSpPr>
        <p:spPr>
          <a:xfrm>
            <a:off x="688368" y="2704671"/>
            <a:ext cx="10800000" cy="14487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00000"/>
              </a:buClr>
              <a:buSzPts val="3600"/>
              <a:buNone/>
              <a:defRPr sz="3600">
                <a:solidFill>
                  <a:srgbClr val="000000"/>
                </a:solidFill>
              </a:defRPr>
            </a:lvl1pPr>
            <a:lvl2pPr marL="914400" lvl="1" indent="-342900" algn="l">
              <a:lnSpc>
                <a:spcPct val="90000"/>
              </a:lnSpc>
              <a:spcBef>
                <a:spcPts val="500"/>
              </a:spcBef>
              <a:spcAft>
                <a:spcPts val="0"/>
              </a:spcAft>
              <a:buSzPts val="1800"/>
              <a:buChar char="•"/>
              <a:defRPr/>
            </a:lvl2pPr>
            <a:lvl3pPr marL="1371600" lvl="2" indent="-342900" algn="l">
              <a:lnSpc>
                <a:spcPct val="90000"/>
              </a:lnSpc>
              <a:spcBef>
                <a:spcPts val="500"/>
              </a:spcBef>
              <a:spcAft>
                <a:spcPts val="0"/>
              </a:spcAft>
              <a:buSzPts val="18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3_目次_confidentialあり">
  <p:cSld name="3_目次_confidentialあり">
    <p:spTree>
      <p:nvGrpSpPr>
        <p:cNvPr id="1" name="Shape 27"/>
        <p:cNvGrpSpPr/>
        <p:nvPr/>
      </p:nvGrpSpPr>
      <p:grpSpPr>
        <a:xfrm>
          <a:off x="0" y="0"/>
          <a:ext cx="0" cy="0"/>
          <a:chOff x="0" y="0"/>
          <a:chExt cx="0" cy="0"/>
        </a:xfrm>
      </p:grpSpPr>
      <p:sp>
        <p:nvSpPr>
          <p:cNvPr id="28" name="Google Shape;28;p5"/>
          <p:cNvSpPr txBox="1">
            <a:spLocks noGrp="1"/>
          </p:cNvSpPr>
          <p:nvPr>
            <p:ph type="title"/>
          </p:nvPr>
        </p:nvSpPr>
        <p:spPr>
          <a:xfrm>
            <a:off x="0" y="0"/>
            <a:ext cx="10515600" cy="74697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5"/>
          <p:cNvSpPr/>
          <p:nvPr/>
        </p:nvSpPr>
        <p:spPr>
          <a:xfrm>
            <a:off x="11148000" y="0"/>
            <a:ext cx="1044000" cy="660110"/>
          </a:xfrm>
          <a:prstGeom prst="rect">
            <a:avLst/>
          </a:prstGeom>
          <a:solidFill>
            <a:srgbClr val="002060"/>
          </a:solidFill>
          <a:ln w="12700" cap="flat" cmpd="sng">
            <a:solidFill>
              <a:srgbClr val="00206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Arial"/>
              <a:ea typeface="Arial"/>
              <a:cs typeface="Arial"/>
              <a:sym typeface="Arial"/>
            </a:endParaRPr>
          </a:p>
        </p:txBody>
      </p:sp>
      <p:cxnSp>
        <p:nvCxnSpPr>
          <p:cNvPr id="30" name="Google Shape;30;p5"/>
          <p:cNvCxnSpPr/>
          <p:nvPr/>
        </p:nvCxnSpPr>
        <p:spPr>
          <a:xfrm rot="10800000">
            <a:off x="-13231" y="655485"/>
            <a:ext cx="12205231" cy="0"/>
          </a:xfrm>
          <a:prstGeom prst="straightConnector1">
            <a:avLst/>
          </a:prstGeom>
          <a:noFill/>
          <a:ln w="28575" cap="flat" cmpd="sng">
            <a:solidFill>
              <a:srgbClr val="002060"/>
            </a:solidFill>
            <a:prstDash val="solid"/>
            <a:miter lim="800000"/>
            <a:headEnd type="none" w="sm" len="sm"/>
            <a:tailEnd type="none" w="sm" len="sm"/>
          </a:ln>
        </p:spPr>
      </p:cxnSp>
      <p:sp>
        <p:nvSpPr>
          <p:cNvPr id="31" name="Google Shape;31;p5"/>
          <p:cNvSpPr txBox="1"/>
          <p:nvPr/>
        </p:nvSpPr>
        <p:spPr>
          <a:xfrm>
            <a:off x="10838727" y="68445"/>
            <a:ext cx="1662546" cy="5232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fld id="{00000000-1234-1234-1234-123412341234}" type="slidenum">
              <a:rPr lang="ja-JP" sz="2800" b="1" i="0" u="none" strike="noStrike" cap="none">
                <a:solidFill>
                  <a:schemeClr val="lt1"/>
                </a:solidFill>
                <a:latin typeface="Arial"/>
                <a:ea typeface="Arial"/>
                <a:cs typeface="Arial"/>
                <a:sym typeface="Arial"/>
              </a:rPr>
              <a:t>‹#›</a:t>
            </a:fld>
            <a:endParaRPr sz="2800" b="1" i="0" u="none" strike="noStrike" cap="none">
              <a:solidFill>
                <a:schemeClr val="lt1"/>
              </a:solidFill>
              <a:latin typeface="Arial"/>
              <a:ea typeface="Arial"/>
              <a:cs typeface="Arial"/>
              <a:sym typeface="Arial"/>
            </a:endParaRPr>
          </a:p>
        </p:txBody>
      </p:sp>
      <p:cxnSp>
        <p:nvCxnSpPr>
          <p:cNvPr id="32" name="Google Shape;32;p5"/>
          <p:cNvCxnSpPr/>
          <p:nvPr/>
        </p:nvCxnSpPr>
        <p:spPr>
          <a:xfrm rot="10800000">
            <a:off x="-13231" y="660110"/>
            <a:ext cx="12205231" cy="0"/>
          </a:xfrm>
          <a:prstGeom prst="straightConnector1">
            <a:avLst/>
          </a:prstGeom>
          <a:noFill/>
          <a:ln w="28575" cap="flat" cmpd="sng">
            <a:solidFill>
              <a:srgbClr val="002060"/>
            </a:solidFill>
            <a:prstDash val="solid"/>
            <a:miter lim="800000"/>
            <a:headEnd type="none" w="sm" len="sm"/>
            <a:tailEnd type="none" w="sm" len="sm"/>
          </a:ln>
        </p:spPr>
      </p:cxnSp>
      <p:sp>
        <p:nvSpPr>
          <p:cNvPr id="33" name="Google Shape;33;p5"/>
          <p:cNvSpPr txBox="1"/>
          <p:nvPr/>
        </p:nvSpPr>
        <p:spPr>
          <a:xfrm>
            <a:off x="10838727" y="73070"/>
            <a:ext cx="1662546" cy="5232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fld id="{00000000-1234-1234-1234-123412341234}" type="slidenum">
              <a:rPr lang="ja-JP" sz="2800" b="1" i="0" u="none" strike="noStrike" cap="none">
                <a:solidFill>
                  <a:schemeClr val="lt1"/>
                </a:solidFill>
                <a:latin typeface="Arial"/>
                <a:ea typeface="Arial"/>
                <a:cs typeface="Arial"/>
                <a:sym typeface="Arial"/>
              </a:rPr>
              <a:t>‹#›</a:t>
            </a:fld>
            <a:endParaRPr sz="2800" b="1" i="0" u="none" strike="noStrike" cap="none">
              <a:solidFill>
                <a:schemeClr val="lt1"/>
              </a:solidFill>
              <a:latin typeface="Arial"/>
              <a:ea typeface="Arial"/>
              <a:cs typeface="Arial"/>
              <a:sym typeface="Arial"/>
            </a:endParaRPr>
          </a:p>
        </p:txBody>
      </p:sp>
      <p:sp>
        <p:nvSpPr>
          <p:cNvPr id="34" name="Google Shape;34;p5"/>
          <p:cNvSpPr txBox="1">
            <a:spLocks noGrp="1"/>
          </p:cNvSpPr>
          <p:nvPr>
            <p:ph type="body" idx="1"/>
          </p:nvPr>
        </p:nvSpPr>
        <p:spPr>
          <a:xfrm>
            <a:off x="698500" y="1293813"/>
            <a:ext cx="10839450" cy="4994275"/>
          </a:xfrm>
          <a:prstGeom prst="rect">
            <a:avLst/>
          </a:prstGeom>
          <a:noFill/>
          <a:ln>
            <a:noFill/>
          </a:ln>
        </p:spPr>
        <p:txBody>
          <a:bodyPr spcFirstLastPara="1" wrap="square" lIns="91425" tIns="45700" rIns="91425" bIns="45700" anchor="ctr" anchorCtr="0">
            <a:normAutofit/>
          </a:bodyPr>
          <a:lstStyle>
            <a:lvl1pPr marL="457200" lvl="0" indent="-457200" algn="l">
              <a:lnSpc>
                <a:spcPct val="150000"/>
              </a:lnSpc>
              <a:spcBef>
                <a:spcPts val="1000"/>
              </a:spcBef>
              <a:spcAft>
                <a:spcPts val="0"/>
              </a:spcAft>
              <a:buSzPts val="3600"/>
              <a:buFont typeface="Arial"/>
              <a:buAutoNum type="arabicPeriod"/>
              <a:defRPr sz="3600"/>
            </a:lvl1pPr>
            <a:lvl2pPr marL="914400" lvl="1" indent="-355600" algn="l">
              <a:lnSpc>
                <a:spcPct val="90000"/>
              </a:lnSpc>
              <a:spcBef>
                <a:spcPts val="500"/>
              </a:spcBef>
              <a:spcAft>
                <a:spcPts val="0"/>
              </a:spcAft>
              <a:buSzPts val="2000"/>
              <a:buChar char="●"/>
              <a:defRPr sz="2000"/>
            </a:lvl2pPr>
            <a:lvl3pPr marL="1371600" lvl="2" indent="-355600" algn="l">
              <a:lnSpc>
                <a:spcPct val="90000"/>
              </a:lnSpc>
              <a:spcBef>
                <a:spcPts val="500"/>
              </a:spcBef>
              <a:spcAft>
                <a:spcPts val="0"/>
              </a:spcAft>
              <a:buSzPts val="2000"/>
              <a:buChar char="○"/>
              <a:defRPr sz="2000"/>
            </a:lvl3pPr>
            <a:lvl4pPr marL="1828800" lvl="3" indent="-355600" algn="l">
              <a:lnSpc>
                <a:spcPct val="90000"/>
              </a:lnSpc>
              <a:spcBef>
                <a:spcPts val="500"/>
              </a:spcBef>
              <a:spcAft>
                <a:spcPts val="0"/>
              </a:spcAft>
              <a:buSzPts val="2000"/>
              <a:buChar char="■"/>
              <a:defRPr sz="2000"/>
            </a:lvl4pPr>
            <a:lvl5pPr marL="2286000" lvl="4" indent="-355600" algn="l">
              <a:lnSpc>
                <a:spcPct val="90000"/>
              </a:lnSpc>
              <a:spcBef>
                <a:spcPts val="500"/>
              </a:spcBef>
              <a:spcAft>
                <a:spcPts val="0"/>
              </a:spcAft>
              <a:buSzPts val="2000"/>
              <a:buChar char="➢"/>
              <a:defRPr sz="2000"/>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4_テキストボックス_confidentialあり">
  <p:cSld name="4_テキストボックス_confidentialあり">
    <p:spTree>
      <p:nvGrpSpPr>
        <p:cNvPr id="1" name="Shape 35"/>
        <p:cNvGrpSpPr/>
        <p:nvPr/>
      </p:nvGrpSpPr>
      <p:grpSpPr>
        <a:xfrm>
          <a:off x="0" y="0"/>
          <a:ext cx="0" cy="0"/>
          <a:chOff x="0" y="0"/>
          <a:chExt cx="0" cy="0"/>
        </a:xfrm>
      </p:grpSpPr>
      <p:sp>
        <p:nvSpPr>
          <p:cNvPr id="36" name="Google Shape;36;p6"/>
          <p:cNvSpPr txBox="1">
            <a:spLocks noGrp="1"/>
          </p:cNvSpPr>
          <p:nvPr>
            <p:ph type="title"/>
          </p:nvPr>
        </p:nvSpPr>
        <p:spPr>
          <a:xfrm>
            <a:off x="0" y="0"/>
            <a:ext cx="10515600" cy="74697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6"/>
          <p:cNvSpPr/>
          <p:nvPr/>
        </p:nvSpPr>
        <p:spPr>
          <a:xfrm>
            <a:off x="11148000" y="0"/>
            <a:ext cx="1044000" cy="660110"/>
          </a:xfrm>
          <a:prstGeom prst="rect">
            <a:avLst/>
          </a:prstGeom>
          <a:solidFill>
            <a:srgbClr val="002060"/>
          </a:solidFill>
          <a:ln w="12700" cap="flat" cmpd="sng">
            <a:solidFill>
              <a:srgbClr val="00206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Arial"/>
              <a:ea typeface="Arial"/>
              <a:cs typeface="Arial"/>
              <a:sym typeface="Arial"/>
            </a:endParaRPr>
          </a:p>
        </p:txBody>
      </p:sp>
      <p:cxnSp>
        <p:nvCxnSpPr>
          <p:cNvPr id="38" name="Google Shape;38;p6"/>
          <p:cNvCxnSpPr/>
          <p:nvPr/>
        </p:nvCxnSpPr>
        <p:spPr>
          <a:xfrm rot="10800000">
            <a:off x="-13231" y="655485"/>
            <a:ext cx="12205231" cy="0"/>
          </a:xfrm>
          <a:prstGeom prst="straightConnector1">
            <a:avLst/>
          </a:prstGeom>
          <a:noFill/>
          <a:ln w="28575" cap="flat" cmpd="sng">
            <a:solidFill>
              <a:srgbClr val="002060"/>
            </a:solidFill>
            <a:prstDash val="solid"/>
            <a:miter lim="800000"/>
            <a:headEnd type="none" w="sm" len="sm"/>
            <a:tailEnd type="none" w="sm" len="sm"/>
          </a:ln>
        </p:spPr>
      </p:cxnSp>
      <p:sp>
        <p:nvSpPr>
          <p:cNvPr id="39" name="Google Shape;39;p6"/>
          <p:cNvSpPr txBox="1"/>
          <p:nvPr/>
        </p:nvSpPr>
        <p:spPr>
          <a:xfrm>
            <a:off x="10838727" y="68445"/>
            <a:ext cx="1662546" cy="5232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fld id="{00000000-1234-1234-1234-123412341234}" type="slidenum">
              <a:rPr lang="ja-JP" sz="2800" b="1" i="0" u="none" strike="noStrike" cap="none">
                <a:solidFill>
                  <a:schemeClr val="lt1"/>
                </a:solidFill>
                <a:latin typeface="Arial"/>
                <a:ea typeface="Arial"/>
                <a:cs typeface="Arial"/>
                <a:sym typeface="Arial"/>
              </a:rPr>
              <a:t>‹#›</a:t>
            </a:fld>
            <a:endParaRPr sz="2800" b="1" i="0" u="none" strike="noStrike" cap="none">
              <a:solidFill>
                <a:schemeClr val="lt1"/>
              </a:solidFill>
              <a:latin typeface="Arial"/>
              <a:ea typeface="Arial"/>
              <a:cs typeface="Arial"/>
              <a:sym typeface="Arial"/>
            </a:endParaRPr>
          </a:p>
        </p:txBody>
      </p:sp>
      <p:cxnSp>
        <p:nvCxnSpPr>
          <p:cNvPr id="40" name="Google Shape;40;p6"/>
          <p:cNvCxnSpPr/>
          <p:nvPr/>
        </p:nvCxnSpPr>
        <p:spPr>
          <a:xfrm rot="10800000">
            <a:off x="-13231" y="660110"/>
            <a:ext cx="12205231" cy="0"/>
          </a:xfrm>
          <a:prstGeom prst="straightConnector1">
            <a:avLst/>
          </a:prstGeom>
          <a:noFill/>
          <a:ln w="28575" cap="flat" cmpd="sng">
            <a:solidFill>
              <a:srgbClr val="002060"/>
            </a:solidFill>
            <a:prstDash val="solid"/>
            <a:miter lim="800000"/>
            <a:headEnd type="none" w="sm" len="sm"/>
            <a:tailEnd type="none" w="sm" len="sm"/>
          </a:ln>
        </p:spPr>
      </p:cxnSp>
      <p:sp>
        <p:nvSpPr>
          <p:cNvPr id="41" name="Google Shape;41;p6"/>
          <p:cNvSpPr txBox="1"/>
          <p:nvPr/>
        </p:nvSpPr>
        <p:spPr>
          <a:xfrm>
            <a:off x="10838727" y="73070"/>
            <a:ext cx="1662546" cy="5232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fld id="{00000000-1234-1234-1234-123412341234}" type="slidenum">
              <a:rPr lang="ja-JP" sz="2800" b="1" i="0" u="none" strike="noStrike" cap="none">
                <a:solidFill>
                  <a:schemeClr val="lt1"/>
                </a:solidFill>
                <a:latin typeface="Arial"/>
                <a:ea typeface="Arial"/>
                <a:cs typeface="Arial"/>
                <a:sym typeface="Arial"/>
              </a:rPr>
              <a:t>‹#›</a:t>
            </a:fld>
            <a:endParaRPr sz="2800" b="1" i="0" u="none" strike="noStrike" cap="none">
              <a:solidFill>
                <a:schemeClr val="lt1"/>
              </a:solidFill>
              <a:latin typeface="Arial"/>
              <a:ea typeface="Arial"/>
              <a:cs typeface="Arial"/>
              <a:sym typeface="Arial"/>
            </a:endParaRPr>
          </a:p>
        </p:txBody>
      </p:sp>
      <p:sp>
        <p:nvSpPr>
          <p:cNvPr id="42" name="Google Shape;42;p6"/>
          <p:cNvSpPr txBox="1">
            <a:spLocks noGrp="1"/>
          </p:cNvSpPr>
          <p:nvPr>
            <p:ph type="body" idx="1"/>
          </p:nvPr>
        </p:nvSpPr>
        <p:spPr>
          <a:xfrm>
            <a:off x="696000" y="1260000"/>
            <a:ext cx="10800000" cy="5065713"/>
          </a:xfrm>
          <a:prstGeom prst="rect">
            <a:avLst/>
          </a:prstGeom>
          <a:noFill/>
          <a:ln>
            <a:noFill/>
          </a:ln>
        </p:spPr>
        <p:txBody>
          <a:bodyPr spcFirstLastPara="1" wrap="square" lIns="91425" tIns="45700" rIns="91425" bIns="45700" anchor="t" anchorCtr="0">
            <a:normAutofit/>
          </a:bodyPr>
          <a:lstStyle>
            <a:lvl1pPr marL="457200" lvl="0" indent="-355600" algn="l">
              <a:lnSpc>
                <a:spcPct val="90000"/>
              </a:lnSpc>
              <a:spcBef>
                <a:spcPts val="1000"/>
              </a:spcBef>
              <a:spcAft>
                <a:spcPts val="0"/>
              </a:spcAft>
              <a:buSzPts val="2000"/>
              <a:buChar char="●"/>
              <a:defRPr sz="2000"/>
            </a:lvl1pPr>
            <a:lvl2pPr marL="914400" lvl="1" indent="-355600" algn="l">
              <a:lnSpc>
                <a:spcPct val="90000"/>
              </a:lnSpc>
              <a:spcBef>
                <a:spcPts val="500"/>
              </a:spcBef>
              <a:spcAft>
                <a:spcPts val="0"/>
              </a:spcAft>
              <a:buSzPts val="2000"/>
              <a:buChar char="○"/>
              <a:defRPr sz="2000"/>
            </a:lvl2pPr>
            <a:lvl3pPr marL="1371600" lvl="2" indent="-355600" algn="l">
              <a:lnSpc>
                <a:spcPct val="90000"/>
              </a:lnSpc>
              <a:spcBef>
                <a:spcPts val="500"/>
              </a:spcBef>
              <a:spcAft>
                <a:spcPts val="0"/>
              </a:spcAft>
              <a:buSzPts val="2000"/>
              <a:buChar char="■"/>
              <a:defRPr sz="2000"/>
            </a:lvl3pPr>
            <a:lvl4pPr marL="1828800" lvl="3" indent="-355600" algn="l">
              <a:lnSpc>
                <a:spcPct val="90000"/>
              </a:lnSpc>
              <a:spcBef>
                <a:spcPts val="500"/>
              </a:spcBef>
              <a:spcAft>
                <a:spcPts val="0"/>
              </a:spcAft>
              <a:buSzPts val="2000"/>
              <a:buChar char="➢"/>
              <a:defRPr sz="2000"/>
            </a:lvl4pPr>
            <a:lvl5pPr marL="2286000" lvl="4" indent="-355600" algn="l">
              <a:lnSpc>
                <a:spcPct val="90000"/>
              </a:lnSpc>
              <a:spcBef>
                <a:spcPts val="500"/>
              </a:spcBef>
              <a:spcAft>
                <a:spcPts val="0"/>
              </a:spcAft>
              <a:buSzPts val="2000"/>
              <a:buChar char="•"/>
              <a:defRPr sz="2000"/>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6_ポジティブ/ネガティブ色_confidentialあり">
  <p:cSld name="6_ポジティブ/ネガティブ色_confidentialあり">
    <p:spTree>
      <p:nvGrpSpPr>
        <p:cNvPr id="1" name="Shape 43"/>
        <p:cNvGrpSpPr/>
        <p:nvPr/>
      </p:nvGrpSpPr>
      <p:grpSpPr>
        <a:xfrm>
          <a:off x="0" y="0"/>
          <a:ext cx="0" cy="0"/>
          <a:chOff x="0" y="0"/>
          <a:chExt cx="0" cy="0"/>
        </a:xfrm>
      </p:grpSpPr>
      <p:sp>
        <p:nvSpPr>
          <p:cNvPr id="44" name="Google Shape;44;p7"/>
          <p:cNvSpPr txBox="1">
            <a:spLocks noGrp="1"/>
          </p:cNvSpPr>
          <p:nvPr>
            <p:ph type="title"/>
          </p:nvPr>
        </p:nvSpPr>
        <p:spPr>
          <a:xfrm>
            <a:off x="0" y="0"/>
            <a:ext cx="10515600" cy="74697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p7"/>
          <p:cNvSpPr/>
          <p:nvPr/>
        </p:nvSpPr>
        <p:spPr>
          <a:xfrm>
            <a:off x="11148000" y="0"/>
            <a:ext cx="1044000" cy="660110"/>
          </a:xfrm>
          <a:prstGeom prst="rect">
            <a:avLst/>
          </a:prstGeom>
          <a:solidFill>
            <a:srgbClr val="002060"/>
          </a:solidFill>
          <a:ln w="12700" cap="flat" cmpd="sng">
            <a:solidFill>
              <a:srgbClr val="00206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Arial"/>
              <a:ea typeface="Arial"/>
              <a:cs typeface="Arial"/>
              <a:sym typeface="Arial"/>
            </a:endParaRPr>
          </a:p>
        </p:txBody>
      </p:sp>
      <p:cxnSp>
        <p:nvCxnSpPr>
          <p:cNvPr id="46" name="Google Shape;46;p7"/>
          <p:cNvCxnSpPr/>
          <p:nvPr/>
        </p:nvCxnSpPr>
        <p:spPr>
          <a:xfrm rot="10800000">
            <a:off x="-13231" y="655485"/>
            <a:ext cx="12205231" cy="0"/>
          </a:xfrm>
          <a:prstGeom prst="straightConnector1">
            <a:avLst/>
          </a:prstGeom>
          <a:noFill/>
          <a:ln w="28575" cap="flat" cmpd="sng">
            <a:solidFill>
              <a:srgbClr val="002060"/>
            </a:solidFill>
            <a:prstDash val="solid"/>
            <a:miter lim="800000"/>
            <a:headEnd type="none" w="sm" len="sm"/>
            <a:tailEnd type="none" w="sm" len="sm"/>
          </a:ln>
        </p:spPr>
      </p:cxnSp>
      <p:sp>
        <p:nvSpPr>
          <p:cNvPr id="47" name="Google Shape;47;p7"/>
          <p:cNvSpPr txBox="1"/>
          <p:nvPr/>
        </p:nvSpPr>
        <p:spPr>
          <a:xfrm>
            <a:off x="10838727" y="68445"/>
            <a:ext cx="1662546" cy="5232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fld id="{00000000-1234-1234-1234-123412341234}" type="slidenum">
              <a:rPr lang="ja-JP" sz="2800" b="1" i="0" u="none" strike="noStrike" cap="none">
                <a:solidFill>
                  <a:schemeClr val="lt1"/>
                </a:solidFill>
                <a:latin typeface="Arial"/>
                <a:ea typeface="Arial"/>
                <a:cs typeface="Arial"/>
                <a:sym typeface="Arial"/>
              </a:rPr>
              <a:t>‹#›</a:t>
            </a:fld>
            <a:endParaRPr sz="2800" b="1" i="0" u="none" strike="noStrike" cap="none">
              <a:solidFill>
                <a:schemeClr val="lt1"/>
              </a:solidFill>
              <a:latin typeface="Arial"/>
              <a:ea typeface="Arial"/>
              <a:cs typeface="Arial"/>
              <a:sym typeface="Arial"/>
            </a:endParaRPr>
          </a:p>
        </p:txBody>
      </p:sp>
      <p:cxnSp>
        <p:nvCxnSpPr>
          <p:cNvPr id="48" name="Google Shape;48;p7"/>
          <p:cNvCxnSpPr/>
          <p:nvPr/>
        </p:nvCxnSpPr>
        <p:spPr>
          <a:xfrm rot="10800000">
            <a:off x="-13231" y="660110"/>
            <a:ext cx="12205231" cy="0"/>
          </a:xfrm>
          <a:prstGeom prst="straightConnector1">
            <a:avLst/>
          </a:prstGeom>
          <a:noFill/>
          <a:ln w="28575" cap="flat" cmpd="sng">
            <a:solidFill>
              <a:srgbClr val="002060"/>
            </a:solidFill>
            <a:prstDash val="solid"/>
            <a:miter lim="800000"/>
            <a:headEnd type="none" w="sm" len="sm"/>
            <a:tailEnd type="none" w="sm" len="sm"/>
          </a:ln>
        </p:spPr>
      </p:cxnSp>
      <p:sp>
        <p:nvSpPr>
          <p:cNvPr id="49" name="Google Shape;49;p7"/>
          <p:cNvSpPr txBox="1"/>
          <p:nvPr/>
        </p:nvSpPr>
        <p:spPr>
          <a:xfrm>
            <a:off x="10838727" y="73070"/>
            <a:ext cx="1662546" cy="5232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fld id="{00000000-1234-1234-1234-123412341234}" type="slidenum">
              <a:rPr lang="ja-JP" sz="2800" b="1" i="0" u="none" strike="noStrike" cap="none">
                <a:solidFill>
                  <a:schemeClr val="lt1"/>
                </a:solidFill>
                <a:latin typeface="Arial"/>
                <a:ea typeface="Arial"/>
                <a:cs typeface="Arial"/>
                <a:sym typeface="Arial"/>
              </a:rPr>
              <a:t>‹#›</a:t>
            </a:fld>
            <a:endParaRPr sz="2800" b="1" i="0" u="none" strike="noStrike" cap="none">
              <a:solidFill>
                <a:schemeClr val="lt1"/>
              </a:solidFill>
              <a:latin typeface="Arial"/>
              <a:ea typeface="Arial"/>
              <a:cs typeface="Arial"/>
              <a:sym typeface="Arial"/>
            </a:endParaRPr>
          </a:p>
        </p:txBody>
      </p:sp>
      <p:sp>
        <p:nvSpPr>
          <p:cNvPr id="50" name="Google Shape;50;p7"/>
          <p:cNvSpPr txBox="1">
            <a:spLocks noGrp="1"/>
          </p:cNvSpPr>
          <p:nvPr>
            <p:ph type="body" idx="1"/>
          </p:nvPr>
        </p:nvSpPr>
        <p:spPr>
          <a:xfrm>
            <a:off x="698644" y="1232899"/>
            <a:ext cx="5260368" cy="5075433"/>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0000FF"/>
              </a:buClr>
              <a:buSzPts val="2800"/>
              <a:buChar char="•"/>
              <a:defRPr>
                <a:solidFill>
                  <a:srgbClr val="0000FF"/>
                </a:solidFill>
              </a:defRPr>
            </a:lvl1pPr>
            <a:lvl2pPr marL="914400" lvl="1" indent="-381000" algn="l">
              <a:lnSpc>
                <a:spcPct val="90000"/>
              </a:lnSpc>
              <a:spcBef>
                <a:spcPts val="500"/>
              </a:spcBef>
              <a:spcAft>
                <a:spcPts val="0"/>
              </a:spcAft>
              <a:buClr>
                <a:srgbClr val="0000FF"/>
              </a:buClr>
              <a:buSzPts val="2400"/>
              <a:buChar char="•"/>
              <a:defRPr>
                <a:solidFill>
                  <a:srgbClr val="0000FF"/>
                </a:solidFill>
              </a:defRPr>
            </a:lvl2pPr>
            <a:lvl3pPr marL="1371600" lvl="2" indent="-355600" algn="l">
              <a:lnSpc>
                <a:spcPct val="90000"/>
              </a:lnSpc>
              <a:spcBef>
                <a:spcPts val="500"/>
              </a:spcBef>
              <a:spcAft>
                <a:spcPts val="0"/>
              </a:spcAft>
              <a:buClr>
                <a:srgbClr val="0000FF"/>
              </a:buClr>
              <a:buSzPts val="2000"/>
              <a:buChar char="•"/>
              <a:defRPr>
                <a:solidFill>
                  <a:srgbClr val="0000FF"/>
                </a:solidFill>
              </a:defRPr>
            </a:lvl3pPr>
            <a:lvl4pPr marL="1828800" lvl="3" indent="-342900" algn="l">
              <a:lnSpc>
                <a:spcPct val="90000"/>
              </a:lnSpc>
              <a:spcBef>
                <a:spcPts val="500"/>
              </a:spcBef>
              <a:spcAft>
                <a:spcPts val="0"/>
              </a:spcAft>
              <a:buClr>
                <a:srgbClr val="0000FF"/>
              </a:buClr>
              <a:buSzPts val="1800"/>
              <a:buChar char="•"/>
              <a:defRPr>
                <a:solidFill>
                  <a:srgbClr val="0000FF"/>
                </a:solidFill>
              </a:defRPr>
            </a:lvl4pPr>
            <a:lvl5pPr marL="2286000" lvl="4" indent="-342900" algn="l">
              <a:lnSpc>
                <a:spcPct val="90000"/>
              </a:lnSpc>
              <a:spcBef>
                <a:spcPts val="500"/>
              </a:spcBef>
              <a:spcAft>
                <a:spcPts val="0"/>
              </a:spcAft>
              <a:buClr>
                <a:srgbClr val="0000FF"/>
              </a:buClr>
              <a:buSzPts val="1800"/>
              <a:buChar char="•"/>
              <a:defRPr>
                <a:solidFill>
                  <a:srgbClr val="0000FF"/>
                </a:solidFill>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
        <p:nvSpPr>
          <p:cNvPr id="51" name="Google Shape;51;p7"/>
          <p:cNvSpPr txBox="1">
            <a:spLocks noGrp="1"/>
          </p:cNvSpPr>
          <p:nvPr>
            <p:ph type="body" idx="2"/>
          </p:nvPr>
        </p:nvSpPr>
        <p:spPr>
          <a:xfrm>
            <a:off x="6246687" y="1232899"/>
            <a:ext cx="5260368" cy="5075433"/>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FF0000"/>
              </a:buClr>
              <a:buSzPts val="2800"/>
              <a:buChar char="•"/>
              <a:defRPr>
                <a:solidFill>
                  <a:srgbClr val="FF0000"/>
                </a:solidFill>
              </a:defRPr>
            </a:lvl1pPr>
            <a:lvl2pPr marL="914400" lvl="1" indent="-381000" algn="l">
              <a:lnSpc>
                <a:spcPct val="90000"/>
              </a:lnSpc>
              <a:spcBef>
                <a:spcPts val="500"/>
              </a:spcBef>
              <a:spcAft>
                <a:spcPts val="0"/>
              </a:spcAft>
              <a:buClr>
                <a:srgbClr val="FF0000"/>
              </a:buClr>
              <a:buSzPts val="2400"/>
              <a:buChar char="•"/>
              <a:defRPr>
                <a:solidFill>
                  <a:srgbClr val="FF0000"/>
                </a:solidFill>
              </a:defRPr>
            </a:lvl2pPr>
            <a:lvl3pPr marL="1371600" lvl="2" indent="-355600" algn="l">
              <a:lnSpc>
                <a:spcPct val="90000"/>
              </a:lnSpc>
              <a:spcBef>
                <a:spcPts val="500"/>
              </a:spcBef>
              <a:spcAft>
                <a:spcPts val="0"/>
              </a:spcAft>
              <a:buClr>
                <a:srgbClr val="FF0000"/>
              </a:buClr>
              <a:buSzPts val="2000"/>
              <a:buChar char="•"/>
              <a:defRPr>
                <a:solidFill>
                  <a:srgbClr val="FF0000"/>
                </a:solidFill>
              </a:defRPr>
            </a:lvl3pPr>
            <a:lvl4pPr marL="1828800" lvl="3" indent="-342900" algn="l">
              <a:lnSpc>
                <a:spcPct val="90000"/>
              </a:lnSpc>
              <a:spcBef>
                <a:spcPts val="500"/>
              </a:spcBef>
              <a:spcAft>
                <a:spcPts val="0"/>
              </a:spcAft>
              <a:buClr>
                <a:srgbClr val="FF0000"/>
              </a:buClr>
              <a:buSzPts val="1800"/>
              <a:buChar char="•"/>
              <a:defRPr>
                <a:solidFill>
                  <a:srgbClr val="FF0000"/>
                </a:solidFill>
              </a:defRPr>
            </a:lvl4pPr>
            <a:lvl5pPr marL="2286000" lvl="4" indent="-342900" algn="l">
              <a:lnSpc>
                <a:spcPct val="90000"/>
              </a:lnSpc>
              <a:spcBef>
                <a:spcPts val="500"/>
              </a:spcBef>
              <a:spcAft>
                <a:spcPts val="0"/>
              </a:spcAft>
              <a:buClr>
                <a:srgbClr val="FF0000"/>
              </a:buClr>
              <a:buSzPts val="1800"/>
              <a:buChar char="•"/>
              <a:defRPr>
                <a:solidFill>
                  <a:srgbClr val="FF0000"/>
                </a:solidFill>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7_表_confidentialあり">
  <p:cSld name="7_表_confidentialあり">
    <p:spTree>
      <p:nvGrpSpPr>
        <p:cNvPr id="1" name="Shape 52"/>
        <p:cNvGrpSpPr/>
        <p:nvPr/>
      </p:nvGrpSpPr>
      <p:grpSpPr>
        <a:xfrm>
          <a:off x="0" y="0"/>
          <a:ext cx="0" cy="0"/>
          <a:chOff x="0" y="0"/>
          <a:chExt cx="0" cy="0"/>
        </a:xfrm>
      </p:grpSpPr>
      <p:sp>
        <p:nvSpPr>
          <p:cNvPr id="53" name="Google Shape;53;p8"/>
          <p:cNvSpPr txBox="1">
            <a:spLocks noGrp="1"/>
          </p:cNvSpPr>
          <p:nvPr>
            <p:ph type="title"/>
          </p:nvPr>
        </p:nvSpPr>
        <p:spPr>
          <a:xfrm>
            <a:off x="0" y="0"/>
            <a:ext cx="10515600" cy="74697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8"/>
          <p:cNvSpPr/>
          <p:nvPr/>
        </p:nvSpPr>
        <p:spPr>
          <a:xfrm>
            <a:off x="11148000" y="0"/>
            <a:ext cx="1044000" cy="660110"/>
          </a:xfrm>
          <a:prstGeom prst="rect">
            <a:avLst/>
          </a:prstGeom>
          <a:solidFill>
            <a:srgbClr val="002060"/>
          </a:solidFill>
          <a:ln w="12700" cap="flat" cmpd="sng">
            <a:solidFill>
              <a:srgbClr val="00206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Arial"/>
              <a:ea typeface="Arial"/>
              <a:cs typeface="Arial"/>
              <a:sym typeface="Arial"/>
            </a:endParaRPr>
          </a:p>
        </p:txBody>
      </p:sp>
      <p:cxnSp>
        <p:nvCxnSpPr>
          <p:cNvPr id="55" name="Google Shape;55;p8"/>
          <p:cNvCxnSpPr/>
          <p:nvPr/>
        </p:nvCxnSpPr>
        <p:spPr>
          <a:xfrm rot="10800000">
            <a:off x="-13231" y="655485"/>
            <a:ext cx="12205231" cy="0"/>
          </a:xfrm>
          <a:prstGeom prst="straightConnector1">
            <a:avLst/>
          </a:prstGeom>
          <a:noFill/>
          <a:ln w="28575" cap="flat" cmpd="sng">
            <a:solidFill>
              <a:srgbClr val="002060"/>
            </a:solidFill>
            <a:prstDash val="solid"/>
            <a:miter lim="800000"/>
            <a:headEnd type="none" w="sm" len="sm"/>
            <a:tailEnd type="none" w="sm" len="sm"/>
          </a:ln>
        </p:spPr>
      </p:cxnSp>
      <p:sp>
        <p:nvSpPr>
          <p:cNvPr id="56" name="Google Shape;56;p8"/>
          <p:cNvSpPr txBox="1"/>
          <p:nvPr/>
        </p:nvSpPr>
        <p:spPr>
          <a:xfrm>
            <a:off x="10838727" y="68445"/>
            <a:ext cx="1662546" cy="5232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fld id="{00000000-1234-1234-1234-123412341234}" type="slidenum">
              <a:rPr lang="ja-JP" sz="2800" b="1" i="0" u="none" strike="noStrike" cap="none">
                <a:solidFill>
                  <a:schemeClr val="lt1"/>
                </a:solidFill>
                <a:latin typeface="Arial"/>
                <a:ea typeface="Arial"/>
                <a:cs typeface="Arial"/>
                <a:sym typeface="Arial"/>
              </a:rPr>
              <a:t>‹#›</a:t>
            </a:fld>
            <a:endParaRPr sz="2800" b="1" i="0" u="none" strike="noStrike" cap="none">
              <a:solidFill>
                <a:schemeClr val="lt1"/>
              </a:solidFill>
              <a:latin typeface="Arial"/>
              <a:ea typeface="Arial"/>
              <a:cs typeface="Arial"/>
              <a:sym typeface="Arial"/>
            </a:endParaRPr>
          </a:p>
        </p:txBody>
      </p:sp>
      <p:cxnSp>
        <p:nvCxnSpPr>
          <p:cNvPr id="57" name="Google Shape;57;p8"/>
          <p:cNvCxnSpPr/>
          <p:nvPr/>
        </p:nvCxnSpPr>
        <p:spPr>
          <a:xfrm rot="10800000">
            <a:off x="-13231" y="660110"/>
            <a:ext cx="12205231" cy="0"/>
          </a:xfrm>
          <a:prstGeom prst="straightConnector1">
            <a:avLst/>
          </a:prstGeom>
          <a:noFill/>
          <a:ln w="28575" cap="flat" cmpd="sng">
            <a:solidFill>
              <a:srgbClr val="002060"/>
            </a:solidFill>
            <a:prstDash val="solid"/>
            <a:miter lim="800000"/>
            <a:headEnd type="none" w="sm" len="sm"/>
            <a:tailEnd type="none" w="sm" len="sm"/>
          </a:ln>
        </p:spPr>
      </p:cxnSp>
      <p:sp>
        <p:nvSpPr>
          <p:cNvPr id="58" name="Google Shape;58;p8"/>
          <p:cNvSpPr txBox="1"/>
          <p:nvPr/>
        </p:nvSpPr>
        <p:spPr>
          <a:xfrm>
            <a:off x="10838727" y="73070"/>
            <a:ext cx="1662546" cy="5232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fld id="{00000000-1234-1234-1234-123412341234}" type="slidenum">
              <a:rPr lang="ja-JP" sz="2800" b="1" i="0" u="none" strike="noStrike" cap="none">
                <a:solidFill>
                  <a:schemeClr val="lt1"/>
                </a:solidFill>
                <a:latin typeface="Arial"/>
                <a:ea typeface="Arial"/>
                <a:cs typeface="Arial"/>
                <a:sym typeface="Arial"/>
              </a:rPr>
              <a:t>‹#›</a:t>
            </a:fld>
            <a:endParaRPr sz="2800" b="1" i="0" u="none" strike="noStrike" cap="none">
              <a:solidFill>
                <a:schemeClr val="lt1"/>
              </a:solidFill>
              <a:latin typeface="Arial"/>
              <a:ea typeface="Arial"/>
              <a:cs typeface="Arial"/>
              <a:sym typeface="Arial"/>
            </a:endParaRPr>
          </a:p>
        </p:txBody>
      </p:sp>
      <p:graphicFrame>
        <p:nvGraphicFramePr>
          <p:cNvPr id="59" name="Google Shape;59;p8"/>
          <p:cNvGraphicFramePr/>
          <p:nvPr/>
        </p:nvGraphicFramePr>
        <p:xfrm>
          <a:off x="3005834" y="2689860"/>
          <a:ext cx="3000000" cy="3000000"/>
        </p:xfrm>
        <a:graphic>
          <a:graphicData uri="http://schemas.openxmlformats.org/drawingml/2006/table">
            <a:tbl>
              <a:tblPr firstRow="1" bandRow="1">
                <a:noFill/>
                <a:tableStyleId>{6765AC08-56F4-44EF-BA96-ADB15B86D26F}</a:tableStyleId>
              </a:tblPr>
              <a:tblGrid>
                <a:gridCol w="1015550">
                  <a:extLst>
                    <a:ext uri="{9D8B030D-6E8A-4147-A177-3AD203B41FA5}">
                      <a16:colId xmlns:a16="http://schemas.microsoft.com/office/drawing/2014/main" val="20000"/>
                    </a:ext>
                  </a:extLst>
                </a:gridCol>
                <a:gridCol w="1036325">
                  <a:extLst>
                    <a:ext uri="{9D8B030D-6E8A-4147-A177-3AD203B41FA5}">
                      <a16:colId xmlns:a16="http://schemas.microsoft.com/office/drawing/2014/main" val="20001"/>
                    </a:ext>
                  </a:extLst>
                </a:gridCol>
                <a:gridCol w="1036325">
                  <a:extLst>
                    <a:ext uri="{9D8B030D-6E8A-4147-A177-3AD203B41FA5}">
                      <a16:colId xmlns:a16="http://schemas.microsoft.com/office/drawing/2014/main" val="20002"/>
                    </a:ext>
                  </a:extLst>
                </a:gridCol>
                <a:gridCol w="1036325">
                  <a:extLst>
                    <a:ext uri="{9D8B030D-6E8A-4147-A177-3AD203B41FA5}">
                      <a16:colId xmlns:a16="http://schemas.microsoft.com/office/drawing/2014/main" val="20003"/>
                    </a:ext>
                  </a:extLst>
                </a:gridCol>
                <a:gridCol w="1036325">
                  <a:extLst>
                    <a:ext uri="{9D8B030D-6E8A-4147-A177-3AD203B41FA5}">
                      <a16:colId xmlns:a16="http://schemas.microsoft.com/office/drawing/2014/main" val="20004"/>
                    </a:ext>
                  </a:extLst>
                </a:gridCol>
              </a:tblGrid>
              <a:tr h="339950">
                <a:tc>
                  <a:txBody>
                    <a:bodyPr/>
                    <a:lstStyle/>
                    <a:p>
                      <a:pPr marL="0" marR="0" lvl="0" indent="0" algn="l" rtl="0">
                        <a:lnSpc>
                          <a:spcPct val="100000"/>
                        </a:lnSpc>
                        <a:spcBef>
                          <a:spcPts val="0"/>
                        </a:spcBef>
                        <a:spcAft>
                          <a:spcPts val="0"/>
                        </a:spcAft>
                        <a:buClr>
                          <a:srgbClr val="000000"/>
                        </a:buClr>
                        <a:buSzPts val="1800"/>
                        <a:buFont typeface="Arial"/>
                        <a:buNone/>
                      </a:pPr>
                      <a:r>
                        <a:rPr lang="ja-JP" sz="1800" b="1" u="none" strike="noStrike" cap="none">
                          <a:solidFill>
                            <a:schemeClr val="lt1"/>
                          </a:solidFill>
                        </a:rPr>
                        <a:t>あああ</a:t>
                      </a:r>
                      <a:endParaRPr sz="1400" u="none" strike="noStrike" cap="none"/>
                    </a:p>
                  </a:txBody>
                  <a:tcPr marL="72000" marR="72000" marT="45725" marB="45725">
                    <a:lnL w="9525" cap="flat" cmpd="sng">
                      <a:solidFill>
                        <a:srgbClr val="A5A5A5"/>
                      </a:solidFill>
                      <a:prstDash val="solid"/>
                      <a:round/>
                      <a:headEnd type="none" w="sm" len="sm"/>
                      <a:tailEnd type="none" w="sm" len="sm"/>
                    </a:lnL>
                    <a:lnR w="9525" cap="flat" cmpd="sng">
                      <a:solidFill>
                        <a:srgbClr val="A5A5A5"/>
                      </a:solidFill>
                      <a:prstDash val="solid"/>
                      <a:round/>
                      <a:headEnd type="none" w="sm" len="sm"/>
                      <a:tailEnd type="none" w="sm" len="sm"/>
                    </a:lnR>
                    <a:lnT w="9525" cap="flat" cmpd="sng">
                      <a:solidFill>
                        <a:srgbClr val="A5A5A5"/>
                      </a:solidFill>
                      <a:prstDash val="solid"/>
                      <a:round/>
                      <a:headEnd type="none" w="sm" len="sm"/>
                      <a:tailEnd type="none" w="sm" len="sm"/>
                    </a:lnT>
                    <a:lnB w="9525" cap="flat" cmpd="sng">
                      <a:solidFill>
                        <a:srgbClr val="A5A5A5"/>
                      </a:solidFill>
                      <a:prstDash val="solid"/>
                      <a:round/>
                      <a:headEnd type="none" w="sm" len="sm"/>
                      <a:tailEnd type="none" w="sm" len="sm"/>
                    </a:lnB>
                    <a:solidFill>
                      <a:srgbClr val="1E4E79"/>
                    </a:solidFill>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a:solidFill>
                          <a:schemeClr val="lt1"/>
                        </a:solidFill>
                      </a:endParaRPr>
                    </a:p>
                  </a:txBody>
                  <a:tcPr marL="72000" marR="72000" marT="45725" marB="45725">
                    <a:lnL w="9525" cap="flat" cmpd="sng">
                      <a:solidFill>
                        <a:srgbClr val="A5A5A5"/>
                      </a:solidFill>
                      <a:prstDash val="solid"/>
                      <a:round/>
                      <a:headEnd type="none" w="sm" len="sm"/>
                      <a:tailEnd type="none" w="sm" len="sm"/>
                    </a:lnL>
                    <a:lnR w="9525" cap="flat" cmpd="sng">
                      <a:solidFill>
                        <a:srgbClr val="A5A5A5"/>
                      </a:solidFill>
                      <a:prstDash val="solid"/>
                      <a:round/>
                      <a:headEnd type="none" w="sm" len="sm"/>
                      <a:tailEnd type="none" w="sm" len="sm"/>
                    </a:lnR>
                    <a:lnT w="9525" cap="flat" cmpd="sng">
                      <a:solidFill>
                        <a:srgbClr val="A5A5A5"/>
                      </a:solidFill>
                      <a:prstDash val="solid"/>
                      <a:round/>
                      <a:headEnd type="none" w="sm" len="sm"/>
                      <a:tailEnd type="none" w="sm" len="sm"/>
                    </a:lnT>
                    <a:lnB w="9525" cap="flat" cmpd="sng">
                      <a:solidFill>
                        <a:srgbClr val="A5A5A5"/>
                      </a:solidFill>
                      <a:prstDash val="solid"/>
                      <a:round/>
                      <a:headEnd type="none" w="sm" len="sm"/>
                      <a:tailEnd type="none" w="sm" len="sm"/>
                    </a:lnB>
                    <a:solidFill>
                      <a:srgbClr val="1E4E79"/>
                    </a:solidFill>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a:solidFill>
                          <a:schemeClr val="lt1"/>
                        </a:solidFill>
                      </a:endParaRPr>
                    </a:p>
                  </a:txBody>
                  <a:tcPr marL="72000" marR="72000" marT="45725" marB="45725">
                    <a:lnL w="9525" cap="flat" cmpd="sng">
                      <a:solidFill>
                        <a:srgbClr val="A5A5A5"/>
                      </a:solidFill>
                      <a:prstDash val="solid"/>
                      <a:round/>
                      <a:headEnd type="none" w="sm" len="sm"/>
                      <a:tailEnd type="none" w="sm" len="sm"/>
                    </a:lnL>
                    <a:lnR w="9525" cap="flat" cmpd="sng">
                      <a:solidFill>
                        <a:srgbClr val="A5A5A5"/>
                      </a:solidFill>
                      <a:prstDash val="solid"/>
                      <a:round/>
                      <a:headEnd type="none" w="sm" len="sm"/>
                      <a:tailEnd type="none" w="sm" len="sm"/>
                    </a:lnR>
                    <a:lnT w="9525" cap="flat" cmpd="sng">
                      <a:solidFill>
                        <a:srgbClr val="A5A5A5"/>
                      </a:solidFill>
                      <a:prstDash val="solid"/>
                      <a:round/>
                      <a:headEnd type="none" w="sm" len="sm"/>
                      <a:tailEnd type="none" w="sm" len="sm"/>
                    </a:lnT>
                    <a:lnB w="9525" cap="flat" cmpd="sng">
                      <a:solidFill>
                        <a:srgbClr val="A5A5A5"/>
                      </a:solidFill>
                      <a:prstDash val="solid"/>
                      <a:round/>
                      <a:headEnd type="none" w="sm" len="sm"/>
                      <a:tailEnd type="none" w="sm" len="sm"/>
                    </a:lnB>
                    <a:solidFill>
                      <a:srgbClr val="1E4E79"/>
                    </a:solidFill>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a:solidFill>
                          <a:schemeClr val="lt1"/>
                        </a:solidFill>
                      </a:endParaRPr>
                    </a:p>
                  </a:txBody>
                  <a:tcPr marL="72000" marR="72000" marT="45725" marB="45725">
                    <a:lnL w="9525" cap="flat" cmpd="sng">
                      <a:solidFill>
                        <a:srgbClr val="A5A5A5"/>
                      </a:solidFill>
                      <a:prstDash val="solid"/>
                      <a:round/>
                      <a:headEnd type="none" w="sm" len="sm"/>
                      <a:tailEnd type="none" w="sm" len="sm"/>
                    </a:lnL>
                    <a:lnR w="9525" cap="flat" cmpd="sng">
                      <a:solidFill>
                        <a:srgbClr val="A5A5A5"/>
                      </a:solidFill>
                      <a:prstDash val="solid"/>
                      <a:round/>
                      <a:headEnd type="none" w="sm" len="sm"/>
                      <a:tailEnd type="none" w="sm" len="sm"/>
                    </a:lnR>
                    <a:lnT w="9525" cap="flat" cmpd="sng">
                      <a:solidFill>
                        <a:srgbClr val="A5A5A5"/>
                      </a:solidFill>
                      <a:prstDash val="solid"/>
                      <a:round/>
                      <a:headEnd type="none" w="sm" len="sm"/>
                      <a:tailEnd type="none" w="sm" len="sm"/>
                    </a:lnT>
                    <a:lnB w="9525" cap="flat" cmpd="sng">
                      <a:solidFill>
                        <a:srgbClr val="A5A5A5"/>
                      </a:solidFill>
                      <a:prstDash val="solid"/>
                      <a:round/>
                      <a:headEnd type="none" w="sm" len="sm"/>
                      <a:tailEnd type="none" w="sm" len="sm"/>
                    </a:lnB>
                    <a:solidFill>
                      <a:srgbClr val="1E4E79"/>
                    </a:solidFill>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a:solidFill>
                          <a:schemeClr val="lt1"/>
                        </a:solidFill>
                      </a:endParaRPr>
                    </a:p>
                  </a:txBody>
                  <a:tcPr marL="72000" marR="72000" marT="45725" marB="45725">
                    <a:lnL w="9525" cap="flat" cmpd="sng">
                      <a:solidFill>
                        <a:srgbClr val="A5A5A5"/>
                      </a:solidFill>
                      <a:prstDash val="solid"/>
                      <a:round/>
                      <a:headEnd type="none" w="sm" len="sm"/>
                      <a:tailEnd type="none" w="sm" len="sm"/>
                    </a:lnL>
                    <a:lnR w="9525" cap="flat" cmpd="sng">
                      <a:solidFill>
                        <a:srgbClr val="A5A5A5"/>
                      </a:solidFill>
                      <a:prstDash val="solid"/>
                      <a:round/>
                      <a:headEnd type="none" w="sm" len="sm"/>
                      <a:tailEnd type="none" w="sm" len="sm"/>
                    </a:lnR>
                    <a:lnT w="9525" cap="flat" cmpd="sng">
                      <a:solidFill>
                        <a:srgbClr val="A5A5A5"/>
                      </a:solidFill>
                      <a:prstDash val="solid"/>
                      <a:round/>
                      <a:headEnd type="none" w="sm" len="sm"/>
                      <a:tailEnd type="none" w="sm" len="sm"/>
                    </a:lnT>
                    <a:lnB w="9525" cap="flat" cmpd="sng">
                      <a:solidFill>
                        <a:srgbClr val="A5A5A5"/>
                      </a:solidFill>
                      <a:prstDash val="solid"/>
                      <a:round/>
                      <a:headEnd type="none" w="sm" len="sm"/>
                      <a:tailEnd type="none" w="sm" len="sm"/>
                    </a:lnB>
                    <a:solidFill>
                      <a:srgbClr val="1E4E79"/>
                    </a:solidFill>
                  </a:tcPr>
                </a:tc>
                <a:extLst>
                  <a:ext uri="{0D108BD9-81ED-4DB2-BD59-A6C34878D82A}">
                    <a16:rowId xmlns:a16="http://schemas.microsoft.com/office/drawing/2014/main" val="10000"/>
                  </a:ext>
                </a:extLst>
              </a:tr>
              <a:tr h="370850">
                <a:tc>
                  <a:txBody>
                    <a:bodyPr/>
                    <a:lstStyle/>
                    <a:p>
                      <a:pPr marL="0" marR="0" lvl="0" indent="0" algn="l" rtl="0">
                        <a:lnSpc>
                          <a:spcPct val="100000"/>
                        </a:lnSpc>
                        <a:spcBef>
                          <a:spcPts val="0"/>
                        </a:spcBef>
                        <a:spcAft>
                          <a:spcPts val="0"/>
                        </a:spcAft>
                        <a:buClr>
                          <a:srgbClr val="000000"/>
                        </a:buClr>
                        <a:buSzPts val="1800"/>
                        <a:buFont typeface="Arial"/>
                        <a:buNone/>
                      </a:pPr>
                      <a:r>
                        <a:rPr lang="ja-JP" sz="1800" u="none" strike="noStrike" cap="none">
                          <a:solidFill>
                            <a:srgbClr val="000000"/>
                          </a:solidFill>
                        </a:rPr>
                        <a:t>あああ</a:t>
                      </a:r>
                      <a:endParaRPr sz="1400" u="none" strike="noStrike" cap="none">
                        <a:solidFill>
                          <a:srgbClr val="000000"/>
                        </a:solidFill>
                      </a:endParaRPr>
                    </a:p>
                  </a:txBody>
                  <a:tcPr marL="72000" marR="72000" marT="45725" marB="45725">
                    <a:lnL w="9525" cap="flat" cmpd="sng">
                      <a:solidFill>
                        <a:srgbClr val="A5A5A5"/>
                      </a:solidFill>
                      <a:prstDash val="solid"/>
                      <a:round/>
                      <a:headEnd type="none" w="sm" len="sm"/>
                      <a:tailEnd type="none" w="sm" len="sm"/>
                    </a:lnL>
                    <a:lnR w="9525" cap="flat" cmpd="sng">
                      <a:solidFill>
                        <a:srgbClr val="A5A5A5"/>
                      </a:solidFill>
                      <a:prstDash val="solid"/>
                      <a:round/>
                      <a:headEnd type="none" w="sm" len="sm"/>
                      <a:tailEnd type="none" w="sm" len="sm"/>
                    </a:lnR>
                    <a:lnT w="9525" cap="flat" cmpd="sng">
                      <a:solidFill>
                        <a:srgbClr val="A5A5A5"/>
                      </a:solidFill>
                      <a:prstDash val="solid"/>
                      <a:round/>
                      <a:headEnd type="none" w="sm" len="sm"/>
                      <a:tailEnd type="none" w="sm" len="sm"/>
                    </a:lnT>
                    <a:lnB w="9525" cap="flat" cmpd="sng">
                      <a:solidFill>
                        <a:srgbClr val="A5A5A5"/>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a:solidFill>
                          <a:srgbClr val="000000"/>
                        </a:solidFill>
                      </a:endParaRPr>
                    </a:p>
                  </a:txBody>
                  <a:tcPr marL="72000" marR="72000" marT="45725" marB="45725">
                    <a:lnL w="9525" cap="flat" cmpd="sng">
                      <a:solidFill>
                        <a:srgbClr val="A5A5A5"/>
                      </a:solidFill>
                      <a:prstDash val="solid"/>
                      <a:round/>
                      <a:headEnd type="none" w="sm" len="sm"/>
                      <a:tailEnd type="none" w="sm" len="sm"/>
                    </a:lnL>
                    <a:lnR w="9525" cap="flat" cmpd="sng">
                      <a:solidFill>
                        <a:srgbClr val="A5A5A5"/>
                      </a:solidFill>
                      <a:prstDash val="solid"/>
                      <a:round/>
                      <a:headEnd type="none" w="sm" len="sm"/>
                      <a:tailEnd type="none" w="sm" len="sm"/>
                    </a:lnR>
                    <a:lnT w="9525" cap="flat" cmpd="sng">
                      <a:solidFill>
                        <a:srgbClr val="A5A5A5"/>
                      </a:solidFill>
                      <a:prstDash val="solid"/>
                      <a:round/>
                      <a:headEnd type="none" w="sm" len="sm"/>
                      <a:tailEnd type="none" w="sm" len="sm"/>
                    </a:lnT>
                    <a:lnB w="9525" cap="flat" cmpd="sng">
                      <a:solidFill>
                        <a:srgbClr val="A5A5A5"/>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a:solidFill>
                          <a:srgbClr val="000000"/>
                        </a:solidFill>
                      </a:endParaRPr>
                    </a:p>
                  </a:txBody>
                  <a:tcPr marL="72000" marR="72000" marT="45725" marB="45725">
                    <a:lnL w="9525" cap="flat" cmpd="sng">
                      <a:solidFill>
                        <a:srgbClr val="A5A5A5"/>
                      </a:solidFill>
                      <a:prstDash val="solid"/>
                      <a:round/>
                      <a:headEnd type="none" w="sm" len="sm"/>
                      <a:tailEnd type="none" w="sm" len="sm"/>
                    </a:lnL>
                    <a:lnR w="9525" cap="flat" cmpd="sng">
                      <a:solidFill>
                        <a:srgbClr val="A5A5A5"/>
                      </a:solidFill>
                      <a:prstDash val="solid"/>
                      <a:round/>
                      <a:headEnd type="none" w="sm" len="sm"/>
                      <a:tailEnd type="none" w="sm" len="sm"/>
                    </a:lnR>
                    <a:lnT w="9525" cap="flat" cmpd="sng">
                      <a:solidFill>
                        <a:srgbClr val="A5A5A5"/>
                      </a:solidFill>
                      <a:prstDash val="solid"/>
                      <a:round/>
                      <a:headEnd type="none" w="sm" len="sm"/>
                      <a:tailEnd type="none" w="sm" len="sm"/>
                    </a:lnT>
                    <a:lnB w="9525" cap="flat" cmpd="sng">
                      <a:solidFill>
                        <a:srgbClr val="A5A5A5"/>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a:solidFill>
                          <a:srgbClr val="000000"/>
                        </a:solidFill>
                      </a:endParaRPr>
                    </a:p>
                  </a:txBody>
                  <a:tcPr marL="72000" marR="72000" marT="45725" marB="45725">
                    <a:lnL w="9525" cap="flat" cmpd="sng">
                      <a:solidFill>
                        <a:srgbClr val="A5A5A5"/>
                      </a:solidFill>
                      <a:prstDash val="solid"/>
                      <a:round/>
                      <a:headEnd type="none" w="sm" len="sm"/>
                      <a:tailEnd type="none" w="sm" len="sm"/>
                    </a:lnL>
                    <a:lnR w="9525" cap="flat" cmpd="sng">
                      <a:solidFill>
                        <a:srgbClr val="A5A5A5"/>
                      </a:solidFill>
                      <a:prstDash val="solid"/>
                      <a:round/>
                      <a:headEnd type="none" w="sm" len="sm"/>
                      <a:tailEnd type="none" w="sm" len="sm"/>
                    </a:lnR>
                    <a:lnT w="9525" cap="flat" cmpd="sng">
                      <a:solidFill>
                        <a:srgbClr val="A5A5A5"/>
                      </a:solidFill>
                      <a:prstDash val="solid"/>
                      <a:round/>
                      <a:headEnd type="none" w="sm" len="sm"/>
                      <a:tailEnd type="none" w="sm" len="sm"/>
                    </a:lnT>
                    <a:lnB w="9525" cap="flat" cmpd="sng">
                      <a:solidFill>
                        <a:srgbClr val="A5A5A5"/>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a:solidFill>
                          <a:srgbClr val="000000"/>
                        </a:solidFill>
                      </a:endParaRPr>
                    </a:p>
                  </a:txBody>
                  <a:tcPr marL="72000" marR="72000" marT="45725" marB="45725">
                    <a:lnL w="9525" cap="flat" cmpd="sng">
                      <a:solidFill>
                        <a:srgbClr val="A5A5A5"/>
                      </a:solidFill>
                      <a:prstDash val="solid"/>
                      <a:round/>
                      <a:headEnd type="none" w="sm" len="sm"/>
                      <a:tailEnd type="none" w="sm" len="sm"/>
                    </a:lnL>
                    <a:lnR w="9525" cap="flat" cmpd="sng">
                      <a:solidFill>
                        <a:srgbClr val="A5A5A5"/>
                      </a:solidFill>
                      <a:prstDash val="solid"/>
                      <a:round/>
                      <a:headEnd type="none" w="sm" len="sm"/>
                      <a:tailEnd type="none" w="sm" len="sm"/>
                    </a:lnR>
                    <a:lnT w="9525" cap="flat" cmpd="sng">
                      <a:solidFill>
                        <a:srgbClr val="A5A5A5"/>
                      </a:solidFill>
                      <a:prstDash val="solid"/>
                      <a:round/>
                      <a:headEnd type="none" w="sm" len="sm"/>
                      <a:tailEnd type="none" w="sm" len="sm"/>
                    </a:lnT>
                    <a:lnB w="9525" cap="flat" cmpd="sng">
                      <a:solidFill>
                        <a:srgbClr val="A5A5A5"/>
                      </a:solidFill>
                      <a:prstDash val="solid"/>
                      <a:round/>
                      <a:headEnd type="none" w="sm" len="sm"/>
                      <a:tailEnd type="none" w="sm" len="sm"/>
                    </a:lnB>
                  </a:tcPr>
                </a:tc>
                <a:extLst>
                  <a:ext uri="{0D108BD9-81ED-4DB2-BD59-A6C34878D82A}">
                    <a16:rowId xmlns:a16="http://schemas.microsoft.com/office/drawing/2014/main" val="10001"/>
                  </a:ext>
                </a:extLst>
              </a:tr>
              <a:tr h="370850">
                <a:tc>
                  <a:txBody>
                    <a:bodyPr/>
                    <a:lstStyle/>
                    <a:p>
                      <a:pPr marL="0" marR="0" lvl="0" indent="0" algn="l" rtl="0">
                        <a:lnSpc>
                          <a:spcPct val="100000"/>
                        </a:lnSpc>
                        <a:spcBef>
                          <a:spcPts val="0"/>
                        </a:spcBef>
                        <a:spcAft>
                          <a:spcPts val="0"/>
                        </a:spcAft>
                        <a:buClr>
                          <a:srgbClr val="000000"/>
                        </a:buClr>
                        <a:buSzPts val="1800"/>
                        <a:buFont typeface="Arial"/>
                        <a:buNone/>
                      </a:pPr>
                      <a:r>
                        <a:rPr lang="ja-JP" sz="1800" u="none" strike="noStrike" cap="none">
                          <a:solidFill>
                            <a:srgbClr val="000000"/>
                          </a:solidFill>
                        </a:rPr>
                        <a:t>あああ</a:t>
                      </a:r>
                      <a:endParaRPr sz="1400" u="none" strike="noStrike" cap="none">
                        <a:solidFill>
                          <a:srgbClr val="000000"/>
                        </a:solidFill>
                      </a:endParaRPr>
                    </a:p>
                  </a:txBody>
                  <a:tcPr marL="72000" marR="72000" marT="45725" marB="45725">
                    <a:lnL w="9525" cap="flat" cmpd="sng">
                      <a:solidFill>
                        <a:srgbClr val="A5A5A5"/>
                      </a:solidFill>
                      <a:prstDash val="solid"/>
                      <a:round/>
                      <a:headEnd type="none" w="sm" len="sm"/>
                      <a:tailEnd type="none" w="sm" len="sm"/>
                    </a:lnL>
                    <a:lnR w="9525" cap="flat" cmpd="sng">
                      <a:solidFill>
                        <a:srgbClr val="A5A5A5"/>
                      </a:solidFill>
                      <a:prstDash val="solid"/>
                      <a:round/>
                      <a:headEnd type="none" w="sm" len="sm"/>
                      <a:tailEnd type="none" w="sm" len="sm"/>
                    </a:lnR>
                    <a:lnT w="9525" cap="flat" cmpd="sng">
                      <a:solidFill>
                        <a:srgbClr val="A5A5A5"/>
                      </a:solidFill>
                      <a:prstDash val="solid"/>
                      <a:round/>
                      <a:headEnd type="none" w="sm" len="sm"/>
                      <a:tailEnd type="none" w="sm" len="sm"/>
                    </a:lnT>
                    <a:lnB w="9525" cap="flat" cmpd="sng">
                      <a:solidFill>
                        <a:srgbClr val="A5A5A5"/>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a:solidFill>
                          <a:srgbClr val="000000"/>
                        </a:solidFill>
                      </a:endParaRPr>
                    </a:p>
                  </a:txBody>
                  <a:tcPr marL="72000" marR="72000" marT="45725" marB="45725">
                    <a:lnL w="9525" cap="flat" cmpd="sng">
                      <a:solidFill>
                        <a:srgbClr val="A5A5A5"/>
                      </a:solidFill>
                      <a:prstDash val="solid"/>
                      <a:round/>
                      <a:headEnd type="none" w="sm" len="sm"/>
                      <a:tailEnd type="none" w="sm" len="sm"/>
                    </a:lnL>
                    <a:lnR w="9525" cap="flat" cmpd="sng">
                      <a:solidFill>
                        <a:srgbClr val="A5A5A5"/>
                      </a:solidFill>
                      <a:prstDash val="solid"/>
                      <a:round/>
                      <a:headEnd type="none" w="sm" len="sm"/>
                      <a:tailEnd type="none" w="sm" len="sm"/>
                    </a:lnR>
                    <a:lnT w="9525" cap="flat" cmpd="sng">
                      <a:solidFill>
                        <a:srgbClr val="A5A5A5"/>
                      </a:solidFill>
                      <a:prstDash val="solid"/>
                      <a:round/>
                      <a:headEnd type="none" w="sm" len="sm"/>
                      <a:tailEnd type="none" w="sm" len="sm"/>
                    </a:lnT>
                    <a:lnB w="9525" cap="flat" cmpd="sng">
                      <a:solidFill>
                        <a:srgbClr val="A5A5A5"/>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a:solidFill>
                          <a:srgbClr val="000000"/>
                        </a:solidFill>
                      </a:endParaRPr>
                    </a:p>
                  </a:txBody>
                  <a:tcPr marL="72000" marR="72000" marT="45725" marB="45725">
                    <a:lnL w="9525" cap="flat" cmpd="sng">
                      <a:solidFill>
                        <a:srgbClr val="A5A5A5"/>
                      </a:solidFill>
                      <a:prstDash val="solid"/>
                      <a:round/>
                      <a:headEnd type="none" w="sm" len="sm"/>
                      <a:tailEnd type="none" w="sm" len="sm"/>
                    </a:lnL>
                    <a:lnR w="9525" cap="flat" cmpd="sng">
                      <a:solidFill>
                        <a:srgbClr val="A5A5A5"/>
                      </a:solidFill>
                      <a:prstDash val="solid"/>
                      <a:round/>
                      <a:headEnd type="none" w="sm" len="sm"/>
                      <a:tailEnd type="none" w="sm" len="sm"/>
                    </a:lnR>
                    <a:lnT w="9525" cap="flat" cmpd="sng">
                      <a:solidFill>
                        <a:srgbClr val="A5A5A5"/>
                      </a:solidFill>
                      <a:prstDash val="solid"/>
                      <a:round/>
                      <a:headEnd type="none" w="sm" len="sm"/>
                      <a:tailEnd type="none" w="sm" len="sm"/>
                    </a:lnT>
                    <a:lnB w="9525" cap="flat" cmpd="sng">
                      <a:solidFill>
                        <a:srgbClr val="A5A5A5"/>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a:solidFill>
                          <a:srgbClr val="000000"/>
                        </a:solidFill>
                      </a:endParaRPr>
                    </a:p>
                  </a:txBody>
                  <a:tcPr marL="72000" marR="72000" marT="45725" marB="45725">
                    <a:lnL w="9525" cap="flat" cmpd="sng">
                      <a:solidFill>
                        <a:srgbClr val="A5A5A5"/>
                      </a:solidFill>
                      <a:prstDash val="solid"/>
                      <a:round/>
                      <a:headEnd type="none" w="sm" len="sm"/>
                      <a:tailEnd type="none" w="sm" len="sm"/>
                    </a:lnL>
                    <a:lnR w="9525" cap="flat" cmpd="sng">
                      <a:solidFill>
                        <a:srgbClr val="A5A5A5"/>
                      </a:solidFill>
                      <a:prstDash val="solid"/>
                      <a:round/>
                      <a:headEnd type="none" w="sm" len="sm"/>
                      <a:tailEnd type="none" w="sm" len="sm"/>
                    </a:lnR>
                    <a:lnT w="9525" cap="flat" cmpd="sng">
                      <a:solidFill>
                        <a:srgbClr val="A5A5A5"/>
                      </a:solidFill>
                      <a:prstDash val="solid"/>
                      <a:round/>
                      <a:headEnd type="none" w="sm" len="sm"/>
                      <a:tailEnd type="none" w="sm" len="sm"/>
                    </a:lnT>
                    <a:lnB w="9525" cap="flat" cmpd="sng">
                      <a:solidFill>
                        <a:srgbClr val="A5A5A5"/>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a:solidFill>
                          <a:srgbClr val="000000"/>
                        </a:solidFill>
                      </a:endParaRPr>
                    </a:p>
                  </a:txBody>
                  <a:tcPr marL="72000" marR="72000" marT="45725" marB="45725">
                    <a:lnL w="9525" cap="flat" cmpd="sng">
                      <a:solidFill>
                        <a:srgbClr val="A5A5A5"/>
                      </a:solidFill>
                      <a:prstDash val="solid"/>
                      <a:round/>
                      <a:headEnd type="none" w="sm" len="sm"/>
                      <a:tailEnd type="none" w="sm" len="sm"/>
                    </a:lnL>
                    <a:lnR w="9525" cap="flat" cmpd="sng">
                      <a:solidFill>
                        <a:srgbClr val="A5A5A5"/>
                      </a:solidFill>
                      <a:prstDash val="solid"/>
                      <a:round/>
                      <a:headEnd type="none" w="sm" len="sm"/>
                      <a:tailEnd type="none" w="sm" len="sm"/>
                    </a:lnR>
                    <a:lnT w="9525" cap="flat" cmpd="sng">
                      <a:solidFill>
                        <a:srgbClr val="A5A5A5"/>
                      </a:solidFill>
                      <a:prstDash val="solid"/>
                      <a:round/>
                      <a:headEnd type="none" w="sm" len="sm"/>
                      <a:tailEnd type="none" w="sm" len="sm"/>
                    </a:lnT>
                    <a:lnB w="9525" cap="flat" cmpd="sng">
                      <a:solidFill>
                        <a:srgbClr val="A5A5A5"/>
                      </a:solidFill>
                      <a:prstDash val="solid"/>
                      <a:round/>
                      <a:headEnd type="none" w="sm" len="sm"/>
                      <a:tailEnd type="none" w="sm" len="sm"/>
                    </a:lnB>
                  </a:tcPr>
                </a:tc>
                <a:extLst>
                  <a:ext uri="{0D108BD9-81ED-4DB2-BD59-A6C34878D82A}">
                    <a16:rowId xmlns:a16="http://schemas.microsoft.com/office/drawing/2014/main" val="10002"/>
                  </a:ext>
                </a:extLst>
              </a:tr>
              <a:tr h="370850">
                <a:tc>
                  <a:txBody>
                    <a:bodyPr/>
                    <a:lstStyle/>
                    <a:p>
                      <a:pPr marL="0" marR="0" lvl="0" indent="0" algn="l" rtl="0">
                        <a:lnSpc>
                          <a:spcPct val="100000"/>
                        </a:lnSpc>
                        <a:spcBef>
                          <a:spcPts val="0"/>
                        </a:spcBef>
                        <a:spcAft>
                          <a:spcPts val="0"/>
                        </a:spcAft>
                        <a:buClr>
                          <a:srgbClr val="000000"/>
                        </a:buClr>
                        <a:buSzPts val="1800"/>
                        <a:buFont typeface="Arial"/>
                        <a:buNone/>
                      </a:pPr>
                      <a:r>
                        <a:rPr lang="ja-JP" sz="1800" u="none" strike="noStrike" cap="none">
                          <a:solidFill>
                            <a:srgbClr val="000000"/>
                          </a:solidFill>
                        </a:rPr>
                        <a:t>あああ</a:t>
                      </a:r>
                      <a:endParaRPr sz="1400" u="none" strike="noStrike" cap="none">
                        <a:solidFill>
                          <a:srgbClr val="000000"/>
                        </a:solidFill>
                      </a:endParaRPr>
                    </a:p>
                  </a:txBody>
                  <a:tcPr marL="72000" marR="72000" marT="45725" marB="45725">
                    <a:lnL w="9525" cap="flat" cmpd="sng">
                      <a:solidFill>
                        <a:srgbClr val="A5A5A5"/>
                      </a:solidFill>
                      <a:prstDash val="solid"/>
                      <a:round/>
                      <a:headEnd type="none" w="sm" len="sm"/>
                      <a:tailEnd type="none" w="sm" len="sm"/>
                    </a:lnL>
                    <a:lnR w="9525" cap="flat" cmpd="sng">
                      <a:solidFill>
                        <a:srgbClr val="A5A5A5"/>
                      </a:solidFill>
                      <a:prstDash val="solid"/>
                      <a:round/>
                      <a:headEnd type="none" w="sm" len="sm"/>
                      <a:tailEnd type="none" w="sm" len="sm"/>
                    </a:lnR>
                    <a:lnT w="9525" cap="flat" cmpd="sng">
                      <a:solidFill>
                        <a:srgbClr val="A5A5A5"/>
                      </a:solidFill>
                      <a:prstDash val="solid"/>
                      <a:round/>
                      <a:headEnd type="none" w="sm" len="sm"/>
                      <a:tailEnd type="none" w="sm" len="sm"/>
                    </a:lnT>
                    <a:lnB w="9525" cap="flat" cmpd="sng">
                      <a:solidFill>
                        <a:srgbClr val="A5A5A5"/>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a:solidFill>
                          <a:srgbClr val="000000"/>
                        </a:solidFill>
                      </a:endParaRPr>
                    </a:p>
                  </a:txBody>
                  <a:tcPr marL="72000" marR="72000" marT="45725" marB="45725">
                    <a:lnL w="9525" cap="flat" cmpd="sng">
                      <a:solidFill>
                        <a:srgbClr val="A5A5A5"/>
                      </a:solidFill>
                      <a:prstDash val="solid"/>
                      <a:round/>
                      <a:headEnd type="none" w="sm" len="sm"/>
                      <a:tailEnd type="none" w="sm" len="sm"/>
                    </a:lnL>
                    <a:lnR w="9525" cap="flat" cmpd="sng">
                      <a:solidFill>
                        <a:srgbClr val="A5A5A5"/>
                      </a:solidFill>
                      <a:prstDash val="solid"/>
                      <a:round/>
                      <a:headEnd type="none" w="sm" len="sm"/>
                      <a:tailEnd type="none" w="sm" len="sm"/>
                    </a:lnR>
                    <a:lnT w="9525" cap="flat" cmpd="sng">
                      <a:solidFill>
                        <a:srgbClr val="A5A5A5"/>
                      </a:solidFill>
                      <a:prstDash val="solid"/>
                      <a:round/>
                      <a:headEnd type="none" w="sm" len="sm"/>
                      <a:tailEnd type="none" w="sm" len="sm"/>
                    </a:lnT>
                    <a:lnB w="9525" cap="flat" cmpd="sng">
                      <a:solidFill>
                        <a:srgbClr val="A5A5A5"/>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a:solidFill>
                          <a:srgbClr val="000000"/>
                        </a:solidFill>
                      </a:endParaRPr>
                    </a:p>
                  </a:txBody>
                  <a:tcPr marL="72000" marR="72000" marT="45725" marB="45725">
                    <a:lnL w="9525" cap="flat" cmpd="sng">
                      <a:solidFill>
                        <a:srgbClr val="A5A5A5"/>
                      </a:solidFill>
                      <a:prstDash val="solid"/>
                      <a:round/>
                      <a:headEnd type="none" w="sm" len="sm"/>
                      <a:tailEnd type="none" w="sm" len="sm"/>
                    </a:lnL>
                    <a:lnR w="9525" cap="flat" cmpd="sng">
                      <a:solidFill>
                        <a:srgbClr val="A5A5A5"/>
                      </a:solidFill>
                      <a:prstDash val="solid"/>
                      <a:round/>
                      <a:headEnd type="none" w="sm" len="sm"/>
                      <a:tailEnd type="none" w="sm" len="sm"/>
                    </a:lnR>
                    <a:lnT w="9525" cap="flat" cmpd="sng">
                      <a:solidFill>
                        <a:srgbClr val="A5A5A5"/>
                      </a:solidFill>
                      <a:prstDash val="solid"/>
                      <a:round/>
                      <a:headEnd type="none" w="sm" len="sm"/>
                      <a:tailEnd type="none" w="sm" len="sm"/>
                    </a:lnT>
                    <a:lnB w="9525" cap="flat" cmpd="sng">
                      <a:solidFill>
                        <a:srgbClr val="A5A5A5"/>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a:solidFill>
                          <a:srgbClr val="000000"/>
                        </a:solidFill>
                      </a:endParaRPr>
                    </a:p>
                  </a:txBody>
                  <a:tcPr marL="72000" marR="72000" marT="45725" marB="45725">
                    <a:lnL w="9525" cap="flat" cmpd="sng">
                      <a:solidFill>
                        <a:srgbClr val="A5A5A5"/>
                      </a:solidFill>
                      <a:prstDash val="solid"/>
                      <a:round/>
                      <a:headEnd type="none" w="sm" len="sm"/>
                      <a:tailEnd type="none" w="sm" len="sm"/>
                    </a:lnL>
                    <a:lnR w="9525" cap="flat" cmpd="sng">
                      <a:solidFill>
                        <a:srgbClr val="A5A5A5"/>
                      </a:solidFill>
                      <a:prstDash val="solid"/>
                      <a:round/>
                      <a:headEnd type="none" w="sm" len="sm"/>
                      <a:tailEnd type="none" w="sm" len="sm"/>
                    </a:lnR>
                    <a:lnT w="9525" cap="flat" cmpd="sng">
                      <a:solidFill>
                        <a:srgbClr val="A5A5A5"/>
                      </a:solidFill>
                      <a:prstDash val="solid"/>
                      <a:round/>
                      <a:headEnd type="none" w="sm" len="sm"/>
                      <a:tailEnd type="none" w="sm" len="sm"/>
                    </a:lnT>
                    <a:lnB w="9525" cap="flat" cmpd="sng">
                      <a:solidFill>
                        <a:srgbClr val="A5A5A5"/>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endParaRPr sz="1800" u="none" strike="noStrike" cap="none">
                        <a:solidFill>
                          <a:srgbClr val="000000"/>
                        </a:solidFill>
                      </a:endParaRPr>
                    </a:p>
                  </a:txBody>
                  <a:tcPr marL="72000" marR="72000" marT="45725" marB="45725">
                    <a:lnL w="9525" cap="flat" cmpd="sng">
                      <a:solidFill>
                        <a:srgbClr val="A5A5A5"/>
                      </a:solidFill>
                      <a:prstDash val="solid"/>
                      <a:round/>
                      <a:headEnd type="none" w="sm" len="sm"/>
                      <a:tailEnd type="none" w="sm" len="sm"/>
                    </a:lnL>
                    <a:lnR w="9525" cap="flat" cmpd="sng">
                      <a:solidFill>
                        <a:srgbClr val="A5A5A5"/>
                      </a:solidFill>
                      <a:prstDash val="solid"/>
                      <a:round/>
                      <a:headEnd type="none" w="sm" len="sm"/>
                      <a:tailEnd type="none" w="sm" len="sm"/>
                    </a:lnR>
                    <a:lnT w="9525" cap="flat" cmpd="sng">
                      <a:solidFill>
                        <a:srgbClr val="A5A5A5"/>
                      </a:solidFill>
                      <a:prstDash val="solid"/>
                      <a:round/>
                      <a:headEnd type="none" w="sm" len="sm"/>
                      <a:tailEnd type="none" w="sm" len="sm"/>
                    </a:lnT>
                    <a:lnB w="9525" cap="flat" cmpd="sng">
                      <a:solidFill>
                        <a:srgbClr val="A5A5A5"/>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8_EOF_confidentialあり">
  <p:cSld name="8_EOF_confidentialあり">
    <p:spTree>
      <p:nvGrpSpPr>
        <p:cNvPr id="1" name="Shape 60"/>
        <p:cNvGrpSpPr/>
        <p:nvPr/>
      </p:nvGrpSpPr>
      <p:grpSpPr>
        <a:xfrm>
          <a:off x="0" y="0"/>
          <a:ext cx="0" cy="0"/>
          <a:chOff x="0" y="0"/>
          <a:chExt cx="0" cy="0"/>
        </a:xfrm>
      </p:grpSpPr>
      <p:sp>
        <p:nvSpPr>
          <p:cNvPr id="61" name="Google Shape;61;p9"/>
          <p:cNvSpPr txBox="1"/>
          <p:nvPr/>
        </p:nvSpPr>
        <p:spPr>
          <a:xfrm>
            <a:off x="1981200" y="2875002"/>
            <a:ext cx="8229600" cy="11082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6600"/>
              <a:buFont typeface="Arial"/>
              <a:buNone/>
            </a:pPr>
            <a:r>
              <a:rPr lang="ja-JP" sz="6600" b="1" i="0" u="none" strike="noStrike" cap="none"/>
              <a:t>EOF</a:t>
            </a:r>
            <a:endParaRPr sz="6600" b="1" i="0" u="none" strike="noStrike" cap="non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9_Appendix_confidentialあり">
  <p:cSld name="9_Appendix_confidentialあり">
    <p:spTree>
      <p:nvGrpSpPr>
        <p:cNvPr id="1" name="Shape 62"/>
        <p:cNvGrpSpPr/>
        <p:nvPr/>
      </p:nvGrpSpPr>
      <p:grpSpPr>
        <a:xfrm>
          <a:off x="0" y="0"/>
          <a:ext cx="0" cy="0"/>
          <a:chOff x="0" y="0"/>
          <a:chExt cx="0" cy="0"/>
        </a:xfrm>
      </p:grpSpPr>
      <p:sp>
        <p:nvSpPr>
          <p:cNvPr id="63" name="Google Shape;63;p10"/>
          <p:cNvSpPr txBox="1"/>
          <p:nvPr/>
        </p:nvSpPr>
        <p:spPr>
          <a:xfrm>
            <a:off x="1981200" y="2792809"/>
            <a:ext cx="8229600" cy="11082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6600"/>
              <a:buFont typeface="Arial"/>
              <a:buNone/>
            </a:pPr>
            <a:r>
              <a:rPr lang="ja-JP" sz="6600" b="1" i="0" u="none" strike="noStrike" cap="none">
                <a:latin typeface="Meiryo"/>
                <a:ea typeface="Meiryo"/>
                <a:cs typeface="Meiryo"/>
                <a:sym typeface="Meiryo"/>
              </a:rPr>
              <a:t>Appendix</a:t>
            </a:r>
            <a:endParaRPr sz="6600" b="1" i="0" u="none" strike="noStrike" cap="none">
              <a:latin typeface="Meiryo"/>
              <a:ea typeface="Meiryo"/>
              <a:cs typeface="Meiryo"/>
              <a:sym typeface="Meiryo"/>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96000" y="428187"/>
            <a:ext cx="108000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SzPts val="4400"/>
              <a:buNone/>
              <a:defRPr sz="4400" b="1" i="0" u="none" strike="noStrike" cap="none"/>
            </a:lvl1pPr>
            <a:lvl2pPr marR="0" lvl="1" algn="l" rtl="0">
              <a:lnSpc>
                <a:spcPct val="100000"/>
              </a:lnSpc>
              <a:spcBef>
                <a:spcPts val="0"/>
              </a:spcBef>
              <a:spcAft>
                <a:spcPts val="0"/>
              </a:spcAft>
              <a:buClr>
                <a:srgbClr val="000000"/>
              </a:buClr>
              <a:buSzPts val="1400"/>
              <a:buFont typeface="Meiryo"/>
              <a:buNone/>
              <a:defRPr sz="1800" b="1" i="0" u="none" strike="noStrike" cap="none">
                <a:solidFill>
                  <a:srgbClr val="000000"/>
                </a:solidFill>
                <a:latin typeface="Meiryo"/>
                <a:ea typeface="Meiryo"/>
                <a:cs typeface="Meiryo"/>
                <a:sym typeface="Meiryo"/>
              </a:defRPr>
            </a:lvl2pPr>
            <a:lvl3pPr marR="0" lvl="2" algn="l" rtl="0">
              <a:lnSpc>
                <a:spcPct val="100000"/>
              </a:lnSpc>
              <a:spcBef>
                <a:spcPts val="0"/>
              </a:spcBef>
              <a:spcAft>
                <a:spcPts val="0"/>
              </a:spcAft>
              <a:buClr>
                <a:srgbClr val="000000"/>
              </a:buClr>
              <a:buSzPts val="1400"/>
              <a:buFont typeface="Meiryo"/>
              <a:buNone/>
              <a:defRPr sz="1800" b="1" i="0" u="none" strike="noStrike" cap="none">
                <a:solidFill>
                  <a:srgbClr val="000000"/>
                </a:solidFill>
                <a:latin typeface="Meiryo"/>
                <a:ea typeface="Meiryo"/>
                <a:cs typeface="Meiryo"/>
                <a:sym typeface="Meiryo"/>
              </a:defRPr>
            </a:lvl3pPr>
            <a:lvl4pPr marR="0" lvl="3" algn="l" rtl="0">
              <a:lnSpc>
                <a:spcPct val="100000"/>
              </a:lnSpc>
              <a:spcBef>
                <a:spcPts val="0"/>
              </a:spcBef>
              <a:spcAft>
                <a:spcPts val="0"/>
              </a:spcAft>
              <a:buClr>
                <a:srgbClr val="000000"/>
              </a:buClr>
              <a:buSzPts val="1400"/>
              <a:buFont typeface="Meiryo"/>
              <a:buNone/>
              <a:defRPr sz="1800" b="1" i="0" u="none" strike="noStrike" cap="none">
                <a:solidFill>
                  <a:srgbClr val="000000"/>
                </a:solidFill>
                <a:latin typeface="Meiryo"/>
                <a:ea typeface="Meiryo"/>
                <a:cs typeface="Meiryo"/>
                <a:sym typeface="Meiryo"/>
              </a:defRPr>
            </a:lvl4pPr>
            <a:lvl5pPr marR="0" lvl="4" algn="l" rtl="0">
              <a:lnSpc>
                <a:spcPct val="100000"/>
              </a:lnSpc>
              <a:spcBef>
                <a:spcPts val="0"/>
              </a:spcBef>
              <a:spcAft>
                <a:spcPts val="0"/>
              </a:spcAft>
              <a:buClr>
                <a:srgbClr val="000000"/>
              </a:buClr>
              <a:buSzPts val="1400"/>
              <a:buFont typeface="Meiryo"/>
              <a:buNone/>
              <a:defRPr sz="1800" b="1" i="0" u="none" strike="noStrike" cap="none">
                <a:solidFill>
                  <a:srgbClr val="000000"/>
                </a:solidFill>
                <a:latin typeface="Meiryo"/>
                <a:ea typeface="Meiryo"/>
                <a:cs typeface="Meiryo"/>
                <a:sym typeface="Meiryo"/>
              </a:defRPr>
            </a:lvl5pPr>
            <a:lvl6pPr marR="0" lvl="5" algn="l" rtl="0">
              <a:lnSpc>
                <a:spcPct val="100000"/>
              </a:lnSpc>
              <a:spcBef>
                <a:spcPts val="0"/>
              </a:spcBef>
              <a:spcAft>
                <a:spcPts val="0"/>
              </a:spcAft>
              <a:buClr>
                <a:srgbClr val="000000"/>
              </a:buClr>
              <a:buSzPts val="1400"/>
              <a:buFont typeface="Meiryo"/>
              <a:buNone/>
              <a:defRPr sz="1800" b="1" i="0" u="none" strike="noStrike" cap="none">
                <a:solidFill>
                  <a:srgbClr val="000000"/>
                </a:solidFill>
                <a:latin typeface="Meiryo"/>
                <a:ea typeface="Meiryo"/>
                <a:cs typeface="Meiryo"/>
                <a:sym typeface="Meiryo"/>
              </a:defRPr>
            </a:lvl6pPr>
            <a:lvl7pPr marR="0" lvl="6" algn="l" rtl="0">
              <a:lnSpc>
                <a:spcPct val="100000"/>
              </a:lnSpc>
              <a:spcBef>
                <a:spcPts val="0"/>
              </a:spcBef>
              <a:spcAft>
                <a:spcPts val="0"/>
              </a:spcAft>
              <a:buClr>
                <a:srgbClr val="000000"/>
              </a:buClr>
              <a:buSzPts val="1400"/>
              <a:buFont typeface="Meiryo"/>
              <a:buNone/>
              <a:defRPr sz="1800" b="1" i="0" u="none" strike="noStrike" cap="none">
                <a:solidFill>
                  <a:srgbClr val="000000"/>
                </a:solidFill>
                <a:latin typeface="Meiryo"/>
                <a:ea typeface="Meiryo"/>
                <a:cs typeface="Meiryo"/>
                <a:sym typeface="Meiryo"/>
              </a:defRPr>
            </a:lvl7pPr>
            <a:lvl8pPr marR="0" lvl="7" algn="l" rtl="0">
              <a:lnSpc>
                <a:spcPct val="100000"/>
              </a:lnSpc>
              <a:spcBef>
                <a:spcPts val="0"/>
              </a:spcBef>
              <a:spcAft>
                <a:spcPts val="0"/>
              </a:spcAft>
              <a:buClr>
                <a:srgbClr val="000000"/>
              </a:buClr>
              <a:buSzPts val="1400"/>
              <a:buFont typeface="Meiryo"/>
              <a:buNone/>
              <a:defRPr sz="1800" b="1" i="0" u="none" strike="noStrike" cap="none">
                <a:solidFill>
                  <a:srgbClr val="000000"/>
                </a:solidFill>
                <a:latin typeface="Meiryo"/>
                <a:ea typeface="Meiryo"/>
                <a:cs typeface="Meiryo"/>
                <a:sym typeface="Meiryo"/>
              </a:defRPr>
            </a:lvl8pPr>
            <a:lvl9pPr marR="0" lvl="8" algn="l" rtl="0">
              <a:lnSpc>
                <a:spcPct val="100000"/>
              </a:lnSpc>
              <a:spcBef>
                <a:spcPts val="0"/>
              </a:spcBef>
              <a:spcAft>
                <a:spcPts val="0"/>
              </a:spcAft>
              <a:buClr>
                <a:srgbClr val="000000"/>
              </a:buClr>
              <a:buSzPts val="1400"/>
              <a:buFont typeface="Meiryo"/>
              <a:buNone/>
              <a:defRPr sz="1800" b="1" i="0" u="none" strike="noStrike" cap="none">
                <a:solidFill>
                  <a:srgbClr val="000000"/>
                </a:solidFill>
                <a:latin typeface="Meiryo"/>
                <a:ea typeface="Meiryo"/>
                <a:cs typeface="Meiryo"/>
                <a:sym typeface="Meiryo"/>
              </a:defRPr>
            </a:lvl9pPr>
          </a:lstStyle>
          <a:p>
            <a:endParaRPr/>
          </a:p>
        </p:txBody>
      </p:sp>
      <p:sp>
        <p:nvSpPr>
          <p:cNvPr id="7" name="Google Shape;7;p1"/>
          <p:cNvSpPr txBox="1">
            <a:spLocks noGrp="1"/>
          </p:cNvSpPr>
          <p:nvPr>
            <p:ph type="body" idx="1"/>
          </p:nvPr>
        </p:nvSpPr>
        <p:spPr>
          <a:xfrm>
            <a:off x="696000" y="1888687"/>
            <a:ext cx="10800000" cy="435133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SzPts val="2800"/>
              <a:buChar char="•"/>
              <a:defRPr sz="2800" b="1" i="0" u="none" strike="noStrike" cap="none"/>
            </a:lvl1pPr>
            <a:lvl2pPr marL="914400" marR="0" lvl="1" indent="-381000" algn="l" rtl="0">
              <a:lnSpc>
                <a:spcPct val="90000"/>
              </a:lnSpc>
              <a:spcBef>
                <a:spcPts val="500"/>
              </a:spcBef>
              <a:spcAft>
                <a:spcPts val="0"/>
              </a:spcAft>
              <a:buSzPts val="2400"/>
              <a:buChar char="•"/>
              <a:defRPr sz="2400" b="1" i="0" u="none" strike="noStrike" cap="none"/>
            </a:lvl2pPr>
            <a:lvl3pPr marL="1371600" marR="0" lvl="2" indent="-355600" algn="l" rtl="0">
              <a:lnSpc>
                <a:spcPct val="90000"/>
              </a:lnSpc>
              <a:spcBef>
                <a:spcPts val="500"/>
              </a:spcBef>
              <a:spcAft>
                <a:spcPts val="0"/>
              </a:spcAft>
              <a:buSzPts val="2000"/>
              <a:buChar char="•"/>
              <a:defRPr sz="2000" b="1" i="0" u="none" strike="noStrike" cap="none"/>
            </a:lvl3pPr>
            <a:lvl4pPr marL="1828800" marR="0" lvl="3" indent="-342900" algn="l" rtl="0">
              <a:lnSpc>
                <a:spcPct val="90000"/>
              </a:lnSpc>
              <a:spcBef>
                <a:spcPts val="500"/>
              </a:spcBef>
              <a:spcAft>
                <a:spcPts val="0"/>
              </a:spcAft>
              <a:buSzPts val="1800"/>
              <a:buChar char="•"/>
              <a:defRPr sz="1800" b="1" i="0" u="none" strike="noStrike" cap="none"/>
            </a:lvl4pPr>
            <a:lvl5pPr marL="2286000" marR="0" lvl="4" indent="-342900" algn="l" rtl="0">
              <a:lnSpc>
                <a:spcPct val="90000"/>
              </a:lnSpc>
              <a:spcBef>
                <a:spcPts val="500"/>
              </a:spcBef>
              <a:spcAft>
                <a:spcPts val="0"/>
              </a:spcAft>
              <a:buSzPts val="1800"/>
              <a:buChar char="•"/>
              <a:defRPr sz="1800" b="1" i="0" u="none" strike="noStrike" cap="none"/>
            </a:lvl5pPr>
            <a:lvl6pPr marL="2743200" marR="0" lvl="5" indent="-342900" algn="l" rtl="0">
              <a:lnSpc>
                <a:spcPct val="90000"/>
              </a:lnSpc>
              <a:spcBef>
                <a:spcPts val="500"/>
              </a:spcBef>
              <a:spcAft>
                <a:spcPts val="0"/>
              </a:spcAft>
              <a:buSzPts val="1800"/>
              <a:buChar char="•"/>
              <a:defRPr sz="1800" b="1" i="0" u="none" strike="noStrike" cap="none"/>
            </a:lvl6pPr>
            <a:lvl7pPr marL="3200400" marR="0" lvl="6" indent="-342900" algn="l" rtl="0">
              <a:lnSpc>
                <a:spcPct val="90000"/>
              </a:lnSpc>
              <a:spcBef>
                <a:spcPts val="500"/>
              </a:spcBef>
              <a:spcAft>
                <a:spcPts val="0"/>
              </a:spcAft>
              <a:buSzPts val="1800"/>
              <a:buChar char="•"/>
              <a:defRPr sz="1800" b="1" i="0" u="none" strike="noStrike" cap="none"/>
            </a:lvl7pPr>
            <a:lvl8pPr marL="3657600" marR="0" lvl="7" indent="-342900" algn="l" rtl="0">
              <a:lnSpc>
                <a:spcPct val="90000"/>
              </a:lnSpc>
              <a:spcBef>
                <a:spcPts val="500"/>
              </a:spcBef>
              <a:spcAft>
                <a:spcPts val="0"/>
              </a:spcAft>
              <a:buSzPts val="1800"/>
              <a:buChar char="•"/>
              <a:defRPr sz="1800" b="1" i="0" u="none" strike="noStrike" cap="none"/>
            </a:lvl8pPr>
            <a:lvl9pPr marL="4114800" marR="0" lvl="8" indent="-342900" algn="l" rtl="0">
              <a:lnSpc>
                <a:spcPct val="90000"/>
              </a:lnSpc>
              <a:spcBef>
                <a:spcPts val="500"/>
              </a:spcBef>
              <a:spcAft>
                <a:spcPts val="0"/>
              </a:spcAft>
              <a:buSzPts val="1800"/>
              <a:buChar char="•"/>
              <a:defRPr sz="1800" b="1" i="0" u="none" strike="noStrike" cap="none"/>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3"/>
        <p:cNvGrpSpPr/>
        <p:nvPr/>
      </p:nvGrpSpPr>
      <p:grpSpPr>
        <a:xfrm>
          <a:off x="0" y="0"/>
          <a:ext cx="0" cy="0"/>
          <a:chOff x="0" y="0"/>
          <a:chExt cx="0" cy="0"/>
        </a:xfrm>
      </p:grpSpPr>
      <p:sp>
        <p:nvSpPr>
          <p:cNvPr id="74" name="Google Shape;74;p1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SzPts val="4400"/>
              <a:buFont typeface="Arial"/>
              <a:buNone/>
              <a:defRPr sz="4400" b="1" i="0" u="none" strike="noStrike" cap="none">
                <a:latin typeface="Arial"/>
                <a:ea typeface="Arial"/>
                <a:cs typeface="Arial"/>
                <a:sym typeface="Arial"/>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75" name="Google Shape;75;p1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100"/>
              </a:spcBef>
              <a:spcAft>
                <a:spcPts val="0"/>
              </a:spcAft>
              <a:buSzPts val="2800"/>
              <a:buFont typeface="Arial"/>
              <a:buChar char="•"/>
              <a:defRPr sz="2800" b="1" i="0" u="none" strike="noStrike" cap="none">
                <a:latin typeface="Arial"/>
                <a:ea typeface="Arial"/>
                <a:cs typeface="Arial"/>
                <a:sym typeface="Arial"/>
              </a:defRPr>
            </a:lvl1pPr>
            <a:lvl2pPr marL="914400" marR="0" lvl="1" indent="-381000" algn="l" rtl="0">
              <a:lnSpc>
                <a:spcPct val="90000"/>
              </a:lnSpc>
              <a:spcBef>
                <a:spcPts val="500"/>
              </a:spcBef>
              <a:spcAft>
                <a:spcPts val="0"/>
              </a:spcAft>
              <a:buSzPts val="2400"/>
              <a:buFont typeface="Arial"/>
              <a:buChar char="•"/>
              <a:defRPr sz="2400" b="1" i="0" u="none" strike="noStrike" cap="none">
                <a:latin typeface="Arial"/>
                <a:ea typeface="Arial"/>
                <a:cs typeface="Arial"/>
                <a:sym typeface="Arial"/>
              </a:defRPr>
            </a:lvl2pPr>
            <a:lvl3pPr marL="1371600" marR="0" lvl="2" indent="-355600" algn="l" rtl="0">
              <a:lnSpc>
                <a:spcPct val="90000"/>
              </a:lnSpc>
              <a:spcBef>
                <a:spcPts val="500"/>
              </a:spcBef>
              <a:spcAft>
                <a:spcPts val="0"/>
              </a:spcAft>
              <a:buSzPts val="2000"/>
              <a:buFont typeface="Arial"/>
              <a:buChar char="•"/>
              <a:defRPr sz="2000" b="1" i="0" u="none" strike="noStrike" cap="none">
                <a:latin typeface="Arial"/>
                <a:ea typeface="Arial"/>
                <a:cs typeface="Arial"/>
                <a:sym typeface="Arial"/>
              </a:defRPr>
            </a:lvl3pPr>
            <a:lvl4pPr marL="1828800" marR="0" lvl="3" indent="-349250" algn="l" rtl="0">
              <a:lnSpc>
                <a:spcPct val="90000"/>
              </a:lnSpc>
              <a:spcBef>
                <a:spcPts val="500"/>
              </a:spcBef>
              <a:spcAft>
                <a:spcPts val="0"/>
              </a:spcAft>
              <a:buSzPts val="1900"/>
              <a:buFont typeface="Arial"/>
              <a:buChar char="•"/>
              <a:defRPr sz="1900" b="1" i="0" u="none" strike="noStrike" cap="none">
                <a:latin typeface="Arial"/>
                <a:ea typeface="Arial"/>
                <a:cs typeface="Arial"/>
                <a:sym typeface="Arial"/>
              </a:defRPr>
            </a:lvl4pPr>
            <a:lvl5pPr marL="2286000" marR="0" lvl="4" indent="-349250" algn="l" rtl="0">
              <a:lnSpc>
                <a:spcPct val="90000"/>
              </a:lnSpc>
              <a:spcBef>
                <a:spcPts val="500"/>
              </a:spcBef>
              <a:spcAft>
                <a:spcPts val="0"/>
              </a:spcAft>
              <a:buSzPts val="1900"/>
              <a:buFont typeface="Arial"/>
              <a:buChar char="•"/>
              <a:defRPr sz="1900" b="1" i="0" u="none" strike="noStrike" cap="none">
                <a:latin typeface="Arial"/>
                <a:ea typeface="Arial"/>
                <a:cs typeface="Arial"/>
                <a:sym typeface="Arial"/>
              </a:defRPr>
            </a:lvl5pPr>
            <a:lvl6pPr marL="2743200" marR="0" lvl="5" indent="-349250" algn="l" rtl="0">
              <a:lnSpc>
                <a:spcPct val="90000"/>
              </a:lnSpc>
              <a:spcBef>
                <a:spcPts val="500"/>
              </a:spcBef>
              <a:spcAft>
                <a:spcPts val="0"/>
              </a:spcAft>
              <a:buSzPts val="1900"/>
              <a:buFont typeface="Arial"/>
              <a:buChar char="•"/>
              <a:defRPr sz="1900" b="0" i="0" u="none" strike="noStrike" cap="none">
                <a:latin typeface="Arial"/>
                <a:ea typeface="Arial"/>
                <a:cs typeface="Arial"/>
                <a:sym typeface="Arial"/>
              </a:defRPr>
            </a:lvl6pPr>
            <a:lvl7pPr marL="3200400" marR="0" lvl="6" indent="-349250" algn="l" rtl="0">
              <a:lnSpc>
                <a:spcPct val="90000"/>
              </a:lnSpc>
              <a:spcBef>
                <a:spcPts val="500"/>
              </a:spcBef>
              <a:spcAft>
                <a:spcPts val="0"/>
              </a:spcAft>
              <a:buSzPts val="1900"/>
              <a:buFont typeface="Arial"/>
              <a:buChar char="•"/>
              <a:defRPr sz="1900" b="0" i="0" u="none" strike="noStrike" cap="none">
                <a:latin typeface="Arial"/>
                <a:ea typeface="Arial"/>
                <a:cs typeface="Arial"/>
                <a:sym typeface="Arial"/>
              </a:defRPr>
            </a:lvl7pPr>
            <a:lvl8pPr marL="3657600" marR="0" lvl="7" indent="-349250" algn="l" rtl="0">
              <a:lnSpc>
                <a:spcPct val="90000"/>
              </a:lnSpc>
              <a:spcBef>
                <a:spcPts val="500"/>
              </a:spcBef>
              <a:spcAft>
                <a:spcPts val="0"/>
              </a:spcAft>
              <a:buSzPts val="1900"/>
              <a:buFont typeface="Arial"/>
              <a:buChar char="•"/>
              <a:defRPr sz="1900" b="0" i="0" u="none" strike="noStrike" cap="none">
                <a:latin typeface="Arial"/>
                <a:ea typeface="Arial"/>
                <a:cs typeface="Arial"/>
                <a:sym typeface="Arial"/>
              </a:defRPr>
            </a:lvl8pPr>
            <a:lvl9pPr marL="4114800" marR="0" lvl="8" indent="-349250" algn="l" rtl="0">
              <a:lnSpc>
                <a:spcPct val="90000"/>
              </a:lnSpc>
              <a:spcBef>
                <a:spcPts val="500"/>
              </a:spcBef>
              <a:spcAft>
                <a:spcPts val="0"/>
              </a:spcAft>
              <a:buSzPts val="1900"/>
              <a:buFont typeface="Arial"/>
              <a:buChar char="•"/>
              <a:defRPr sz="1900" b="0" i="0" u="none" strike="noStrike" cap="none">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hyperlink" Target="https://www.3gpp.org/ftp/TSG_RAN/WG4_Radio/TSGR4_101-bis-e/Docs/R4-2203080.zip" TargetMode="External"/><Relationship Id="rId3" Type="http://schemas.openxmlformats.org/officeDocument/2006/relationships/hyperlink" Target="https://www.3gpp.org/ftp/TSG_RAN/WG4_Radio/TSGR4_98_e/Docs/R4-2103877.zip" TargetMode="External"/><Relationship Id="rId7" Type="http://schemas.openxmlformats.org/officeDocument/2006/relationships/hyperlink" Target="https://www.3gpp.org/ftp/TSG_RAN/WG4_Radio/TSGR4_102-e/Docs/R4-2205557.zip" TargetMode="External"/><Relationship Id="rId2" Type="http://schemas.openxmlformats.org/officeDocument/2006/relationships/notesSlide" Target="../notesSlides/notesSlide10.xml"/><Relationship Id="rId1" Type="http://schemas.openxmlformats.org/officeDocument/2006/relationships/slideLayout" Target="../slideLayouts/slideLayout21.xml"/><Relationship Id="rId6" Type="http://schemas.openxmlformats.org/officeDocument/2006/relationships/hyperlink" Target="https://www.3gpp.org/ftp/TSG_RAN/WG4_Radio/TSGR4_102-e/Docs/R4-2207346.zip" TargetMode="External"/><Relationship Id="rId5" Type="http://schemas.openxmlformats.org/officeDocument/2006/relationships/hyperlink" Target="https://www.3gpp.org/ftp/TSG_RAN/WG4_Radio/TSGR4_98_e/Docs/R4-2103878.zip" TargetMode="External"/><Relationship Id="rId4" Type="http://schemas.openxmlformats.org/officeDocument/2006/relationships/hyperlink" Target="https://www.3gpp.org/ftp/tsg_ran/WG4_Radio/TSGR4_98bis_e/Docs/R4-2106103.zip"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3" Type="http://schemas.openxmlformats.org/officeDocument/2006/relationships/hyperlink" Target="https://portal.3gpp.org/desktopmodules/Specifications/SpecificationDetails.aspx?specificationId=3202" TargetMode="External"/><Relationship Id="rId2" Type="http://schemas.openxmlformats.org/officeDocument/2006/relationships/notesSlide" Target="../notesSlides/notesSlide4.xml"/><Relationship Id="rId1" Type="http://schemas.openxmlformats.org/officeDocument/2006/relationships/slideLayout" Target="../slideLayouts/slideLayout21.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g"/><Relationship Id="rId7"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1.xml"/><Relationship Id="rId6" Type="http://schemas.openxmlformats.org/officeDocument/2006/relationships/image" Target="../media/image6.jpg"/><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hyperlink" Target="https://www.aaltohaps.com/zephyr" TargetMode="External"/><Relationship Id="rId2" Type="http://schemas.openxmlformats.org/officeDocument/2006/relationships/notesSlide" Target="../notesSlides/notesSlide6.xml"/><Relationship Id="rId1" Type="http://schemas.openxmlformats.org/officeDocument/2006/relationships/slideLayout" Target="../slideLayouts/slideLayout21.xml"/><Relationship Id="rId4" Type="http://schemas.openxmlformats.org/officeDocument/2006/relationships/hyperlink" Target="https://krausaerospace.com/"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www.prismaticltd.co.uk/" TargetMode="External"/><Relationship Id="rId2" Type="http://schemas.openxmlformats.org/officeDocument/2006/relationships/notesSlide" Target="../notesSlides/notesSlide7.xml"/><Relationship Id="rId1" Type="http://schemas.openxmlformats.org/officeDocument/2006/relationships/slideLayout" Target="../slideLayouts/slideLayout21.xml"/><Relationship Id="rId4" Type="http://schemas.openxmlformats.org/officeDocument/2006/relationships/hyperlink" Target="https://www.softbank.jp/en/corp/philosophy/technology/special/ntn-solution/haps/"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aerostar.com/news" TargetMode="External"/><Relationship Id="rId2" Type="http://schemas.openxmlformats.org/officeDocument/2006/relationships/notesSlide" Target="../notesSlides/notesSlide8.xml"/><Relationship Id="rId1" Type="http://schemas.openxmlformats.org/officeDocument/2006/relationships/slideLayout" Target="../slideLayouts/slideLayout21.xml"/><Relationship Id="rId5" Type="http://schemas.openxmlformats.org/officeDocument/2006/relationships/hyperlink" Target="https://www.stratosyst.com/#press-and-news" TargetMode="External"/><Relationship Id="rId4" Type="http://schemas.openxmlformats.org/officeDocument/2006/relationships/hyperlink" Target="https://www.sceye.com/sceye-media/"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7"/>
          <p:cNvSpPr txBox="1">
            <a:spLocks noGrp="1"/>
          </p:cNvSpPr>
          <p:nvPr>
            <p:ph type="ctrTitle"/>
          </p:nvPr>
        </p:nvSpPr>
        <p:spPr>
          <a:xfrm>
            <a:off x="696000" y="2718205"/>
            <a:ext cx="10800000" cy="18084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4600"/>
              <a:buFont typeface="Arial"/>
              <a:buNone/>
            </a:pPr>
            <a:r>
              <a:rPr lang="ja-JP">
                <a:solidFill>
                  <a:schemeClr val="dk1"/>
                </a:solidFill>
              </a:rPr>
              <a:t>Motivation of new WI proposal on </a:t>
            </a:r>
            <a:endParaRPr>
              <a:solidFill>
                <a:schemeClr val="dk1"/>
              </a:solidFill>
            </a:endParaRPr>
          </a:p>
          <a:p>
            <a:pPr marL="0" lvl="0" indent="0" algn="ctr" rtl="0">
              <a:lnSpc>
                <a:spcPct val="90000"/>
              </a:lnSpc>
              <a:spcBef>
                <a:spcPts val="0"/>
              </a:spcBef>
              <a:spcAft>
                <a:spcPts val="0"/>
              </a:spcAft>
              <a:buClr>
                <a:schemeClr val="dk1"/>
              </a:buClr>
              <a:buSzPts val="4600"/>
              <a:buFont typeface="Arial"/>
              <a:buNone/>
            </a:pPr>
            <a:r>
              <a:rPr lang="ja-JP">
                <a:solidFill>
                  <a:schemeClr val="dk1"/>
                </a:solidFill>
              </a:rPr>
              <a:t>HAPS additional operating Bands </a:t>
            </a:r>
            <a:endParaRPr sz="4200">
              <a:solidFill>
                <a:schemeClr val="dk1"/>
              </a:solidFill>
            </a:endParaRPr>
          </a:p>
        </p:txBody>
      </p:sp>
      <p:sp>
        <p:nvSpPr>
          <p:cNvPr id="143" name="Google Shape;143;p27"/>
          <p:cNvSpPr txBox="1">
            <a:spLocks noGrp="1"/>
          </p:cNvSpPr>
          <p:nvPr>
            <p:ph type="subTitle" idx="1"/>
          </p:nvPr>
        </p:nvSpPr>
        <p:spPr>
          <a:xfrm>
            <a:off x="696000" y="5181149"/>
            <a:ext cx="10800000" cy="107490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1000"/>
              </a:spcBef>
              <a:spcAft>
                <a:spcPts val="0"/>
              </a:spcAft>
              <a:buClr>
                <a:schemeClr val="dk1"/>
              </a:buClr>
              <a:buSzPts val="2800"/>
              <a:buNone/>
            </a:pPr>
            <a:r>
              <a:rPr lang="ja-JP">
                <a:solidFill>
                  <a:schemeClr val="dk1"/>
                </a:solidFill>
              </a:rPr>
              <a:t>SoftBank Corp.</a:t>
            </a:r>
            <a:endParaRPr>
              <a:solidFill>
                <a:schemeClr val="dk1"/>
              </a:solidFill>
            </a:endParaRPr>
          </a:p>
        </p:txBody>
      </p:sp>
      <p:sp>
        <p:nvSpPr>
          <p:cNvPr id="144" name="Google Shape;144;p27"/>
          <p:cNvSpPr txBox="1"/>
          <p:nvPr/>
        </p:nvSpPr>
        <p:spPr>
          <a:xfrm>
            <a:off x="252900" y="166925"/>
            <a:ext cx="11939100" cy="2238000"/>
          </a:xfrm>
          <a:prstGeom prst="rect">
            <a:avLst/>
          </a:prstGeom>
          <a:solidFill>
            <a:srgbClr val="FFFFFF">
              <a:alpha val="90000"/>
            </a:srgbClr>
          </a:soli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ja-JP" sz="2400" b="1" dirty="0">
                <a:solidFill>
                  <a:schemeClr val="dk1"/>
                </a:solidFill>
              </a:rPr>
              <a:t>3GPP TSG RAN Meeting #105						</a:t>
            </a:r>
            <a:r>
              <a:rPr lang="en-US" altLang="ja-JP" sz="2400" b="1" dirty="0">
                <a:solidFill>
                  <a:schemeClr val="dk1"/>
                </a:solidFill>
              </a:rPr>
              <a:t>	RP-242064</a:t>
            </a:r>
            <a:endParaRPr sz="2400" b="1" dirty="0">
              <a:solidFill>
                <a:schemeClr val="dk1"/>
              </a:solidFill>
            </a:endParaRPr>
          </a:p>
          <a:p>
            <a:pPr marL="0" lvl="0" indent="0" algn="l" rtl="0">
              <a:spcBef>
                <a:spcPts val="0"/>
              </a:spcBef>
              <a:spcAft>
                <a:spcPts val="0"/>
              </a:spcAft>
              <a:buNone/>
            </a:pPr>
            <a:r>
              <a:rPr lang="ja-JP" sz="2400" b="1" dirty="0">
                <a:solidFill>
                  <a:schemeClr val="dk1"/>
                </a:solidFill>
              </a:rPr>
              <a:t>Melbourne, Australia, 9-12 September 2024</a:t>
            </a:r>
            <a:endParaRPr sz="2400" b="1" dirty="0">
              <a:solidFill>
                <a:schemeClr val="dk1"/>
              </a:solidFill>
            </a:endParaRPr>
          </a:p>
          <a:p>
            <a:pPr marL="0" lvl="0" indent="0" algn="l" rtl="0">
              <a:spcBef>
                <a:spcPts val="0"/>
              </a:spcBef>
              <a:spcAft>
                <a:spcPts val="0"/>
              </a:spcAft>
              <a:buNone/>
            </a:pPr>
            <a:endParaRPr sz="2400" b="1" dirty="0">
              <a:solidFill>
                <a:schemeClr val="dk1"/>
              </a:solidFill>
            </a:endParaRPr>
          </a:p>
          <a:p>
            <a:pPr marL="0" lvl="0" indent="0" algn="l" rtl="0">
              <a:spcBef>
                <a:spcPts val="0"/>
              </a:spcBef>
              <a:spcAft>
                <a:spcPts val="0"/>
              </a:spcAft>
              <a:buNone/>
            </a:pPr>
            <a:r>
              <a:rPr lang="ja-JP" sz="2400" b="1" dirty="0">
                <a:solidFill>
                  <a:schemeClr val="dk1"/>
                </a:solidFill>
              </a:rPr>
              <a:t>Source:</a:t>
            </a:r>
            <a:r>
              <a:rPr lang="en-US" altLang="ja-JP" sz="2400" b="1" dirty="0">
                <a:solidFill>
                  <a:schemeClr val="dk1"/>
                </a:solidFill>
              </a:rPr>
              <a:t> </a:t>
            </a:r>
            <a:r>
              <a:rPr lang="ja-JP" sz="2400" b="1" dirty="0">
                <a:solidFill>
                  <a:schemeClr val="dk1"/>
                </a:solidFill>
              </a:rPr>
              <a:t>SoftBank Corp.</a:t>
            </a:r>
            <a:endParaRPr sz="2400" b="1" dirty="0">
              <a:solidFill>
                <a:schemeClr val="dk1"/>
              </a:solidFill>
            </a:endParaRPr>
          </a:p>
          <a:p>
            <a:pPr marL="0" lvl="0" indent="0" algn="l" rtl="0">
              <a:spcBef>
                <a:spcPts val="0"/>
              </a:spcBef>
              <a:spcAft>
                <a:spcPts val="0"/>
              </a:spcAft>
              <a:buNone/>
            </a:pPr>
            <a:r>
              <a:rPr lang="ja-JP" sz="2400" b="1" dirty="0">
                <a:solidFill>
                  <a:schemeClr val="dk1"/>
                </a:solidFill>
              </a:rPr>
              <a:t>Agenda Item:</a:t>
            </a:r>
            <a:r>
              <a:rPr lang="en-US" altLang="ja-JP" sz="2400" b="1" dirty="0">
                <a:solidFill>
                  <a:schemeClr val="dk1"/>
                </a:solidFill>
              </a:rPr>
              <a:t> </a:t>
            </a:r>
            <a:r>
              <a:rPr lang="ja-JP" sz="2400" b="1" dirty="0">
                <a:solidFill>
                  <a:schemeClr val="dk1"/>
                </a:solidFill>
              </a:rPr>
              <a:t>9.1.5</a:t>
            </a:r>
            <a:endParaRPr sz="2400" b="1"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36"/>
          <p:cNvSpPr txBox="1">
            <a:spLocks noGrp="1"/>
          </p:cNvSpPr>
          <p:nvPr>
            <p:ph type="title"/>
          </p:nvPr>
        </p:nvSpPr>
        <p:spPr>
          <a:xfrm>
            <a:off x="0" y="0"/>
            <a:ext cx="10515600" cy="7473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ja-JP" sz="3400">
                <a:solidFill>
                  <a:schemeClr val="dk1"/>
                </a:solidFill>
              </a:rPr>
              <a:t>Reference</a:t>
            </a:r>
            <a:endParaRPr sz="3400">
              <a:solidFill>
                <a:schemeClr val="dk1"/>
              </a:solidFill>
            </a:endParaRPr>
          </a:p>
        </p:txBody>
      </p:sp>
      <p:sp>
        <p:nvSpPr>
          <p:cNvPr id="224" name="Google Shape;224;p36"/>
          <p:cNvSpPr txBox="1">
            <a:spLocks noGrp="1"/>
          </p:cNvSpPr>
          <p:nvPr>
            <p:ph type="body" idx="1"/>
          </p:nvPr>
        </p:nvSpPr>
        <p:spPr>
          <a:xfrm>
            <a:off x="142125" y="1117050"/>
            <a:ext cx="11925000" cy="3981900"/>
          </a:xfrm>
          <a:prstGeom prst="rect">
            <a:avLst/>
          </a:prstGeom>
          <a:noFill/>
          <a:ln>
            <a:noFill/>
          </a:ln>
        </p:spPr>
        <p:txBody>
          <a:bodyPr spcFirstLastPara="1" wrap="square" lIns="54000" tIns="45700" rIns="54000" bIns="45700" anchor="ctr" anchorCtr="0">
            <a:noAutofit/>
          </a:bodyPr>
          <a:lstStyle/>
          <a:p>
            <a:pPr marL="0" lvl="0" indent="0" algn="l" rtl="0">
              <a:spcBef>
                <a:spcPts val="0"/>
              </a:spcBef>
              <a:spcAft>
                <a:spcPts val="0"/>
              </a:spcAft>
              <a:buNone/>
            </a:pPr>
            <a:r>
              <a:rPr lang="ja-JP" sz="2200" b="0"/>
              <a:t>[1] </a:t>
            </a:r>
            <a:r>
              <a:rPr lang="ja-JP" sz="2200" b="0" u="sng">
                <a:solidFill>
                  <a:schemeClr val="hlink"/>
                </a:solidFill>
                <a:hlinkClick r:id="rId3"/>
              </a:rPr>
              <a:t>R4-2103877</a:t>
            </a:r>
            <a:r>
              <a:rPr lang="ja-JP" sz="2200" b="0"/>
              <a:t> WF for NTN General Part, Moderator (THALES)</a:t>
            </a:r>
            <a:endParaRPr sz="2200" b="0"/>
          </a:p>
          <a:p>
            <a:pPr marL="0" lvl="0" indent="0" algn="l" rtl="0">
              <a:spcBef>
                <a:spcPts val="0"/>
              </a:spcBef>
              <a:spcAft>
                <a:spcPts val="0"/>
              </a:spcAft>
              <a:buNone/>
            </a:pPr>
            <a:r>
              <a:rPr lang="ja-JP" sz="2200" b="0"/>
              <a:t>[2] </a:t>
            </a:r>
            <a:r>
              <a:rPr lang="ja-JP" sz="2200" b="0" u="sng">
                <a:solidFill>
                  <a:schemeClr val="hlink"/>
                </a:solidFill>
                <a:hlinkClick r:id="rId4"/>
              </a:rPr>
              <a:t>R4-2106103</a:t>
            </a:r>
            <a:r>
              <a:rPr lang="ja-JP" sz="2200" b="0"/>
              <a:t> WF on [307] NTN_Solutions_Part1 (NTN general part) , Moderator (THALES)</a:t>
            </a:r>
            <a:endParaRPr sz="2200" b="0"/>
          </a:p>
          <a:p>
            <a:pPr marL="0" lvl="0" indent="0" algn="l" rtl="0">
              <a:spcBef>
                <a:spcPts val="0"/>
              </a:spcBef>
              <a:spcAft>
                <a:spcPts val="0"/>
              </a:spcAft>
              <a:buNone/>
            </a:pPr>
            <a:r>
              <a:rPr lang="ja-JP" sz="2200" b="0"/>
              <a:t>[3] </a:t>
            </a:r>
            <a:r>
              <a:rPr lang="ja-JP" sz="2200" b="0" u="sng">
                <a:solidFill>
                  <a:schemeClr val="hlink"/>
                </a:solidFill>
                <a:hlinkClick r:id="rId5"/>
              </a:rPr>
              <a:t>R4-2103878</a:t>
            </a:r>
            <a:r>
              <a:rPr lang="ja-JP" sz="2200" b="0"/>
              <a:t> Way Forward for NTN Coexistence Study, Moderator (Samsung)</a:t>
            </a:r>
            <a:endParaRPr sz="2200" b="0"/>
          </a:p>
          <a:p>
            <a:pPr marL="0" lvl="0" indent="0" algn="l" rtl="0">
              <a:spcBef>
                <a:spcPts val="0"/>
              </a:spcBef>
              <a:spcAft>
                <a:spcPts val="0"/>
              </a:spcAft>
              <a:buNone/>
            </a:pPr>
            <a:r>
              <a:rPr lang="ja-JP" sz="2200" b="0"/>
              <a:t>[4] </a:t>
            </a:r>
            <a:r>
              <a:rPr lang="ja-JP" sz="2200" b="0" u="sng">
                <a:solidFill>
                  <a:schemeClr val="hlink"/>
                </a:solidFill>
                <a:hlinkClick r:id="rId6"/>
              </a:rPr>
              <a:t>R4-2207346</a:t>
            </a:r>
            <a:r>
              <a:rPr lang="ja-JP" sz="2200" b="0"/>
              <a:t> Way Forward on NTN_solutions_Part1, Moderator (THALES)</a:t>
            </a:r>
            <a:endParaRPr sz="2200" b="0"/>
          </a:p>
          <a:p>
            <a:pPr marL="0" lvl="0" indent="0" algn="l" rtl="0">
              <a:spcBef>
                <a:spcPts val="0"/>
              </a:spcBef>
              <a:spcAft>
                <a:spcPts val="0"/>
              </a:spcAft>
              <a:buNone/>
            </a:pPr>
            <a:r>
              <a:rPr lang="ja-JP" sz="2200" b="0"/>
              <a:t>[5] </a:t>
            </a:r>
            <a:r>
              <a:rPr lang="ja-JP" sz="2200" b="0" u="sng">
                <a:solidFill>
                  <a:schemeClr val="hlink"/>
                </a:solidFill>
                <a:hlinkClick r:id="rId7"/>
              </a:rPr>
              <a:t>R4-2205557</a:t>
            </a:r>
            <a:r>
              <a:rPr lang="ja-JP" sz="2200" b="0"/>
              <a:t> TP to TR 38.863 on HAPS simulation update (Nokia)</a:t>
            </a:r>
            <a:endParaRPr sz="2200" b="0"/>
          </a:p>
          <a:p>
            <a:pPr marL="0" lvl="0" indent="0" algn="l" rtl="0">
              <a:spcBef>
                <a:spcPts val="0"/>
              </a:spcBef>
              <a:spcAft>
                <a:spcPts val="0"/>
              </a:spcAft>
              <a:buNone/>
            </a:pPr>
            <a:r>
              <a:rPr lang="ja-JP" sz="2200" b="0"/>
              <a:t>[6] </a:t>
            </a:r>
            <a:r>
              <a:rPr lang="ja-JP" sz="2200" b="0" u="sng">
                <a:solidFill>
                  <a:schemeClr val="hlink"/>
                </a:solidFill>
                <a:hlinkClick r:id="rId8"/>
              </a:rPr>
              <a:t>R4-2203080</a:t>
            </a:r>
            <a:r>
              <a:rPr lang="ja-JP" sz="2200" b="0"/>
              <a:t> Way Forward on NTN_solutions_Part1, Moderator (THALES) </a:t>
            </a:r>
            <a:endParaRPr sz="2200" b="0"/>
          </a:p>
          <a:p>
            <a:pPr marL="0" lvl="0" indent="0" algn="l" rtl="0">
              <a:spcBef>
                <a:spcPts val="0"/>
              </a:spcBef>
              <a:spcAft>
                <a:spcPts val="0"/>
              </a:spcAft>
              <a:buNone/>
            </a:pPr>
            <a:endParaRPr sz="2200" b="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28"/>
          <p:cNvSpPr txBox="1">
            <a:spLocks noGrp="1"/>
          </p:cNvSpPr>
          <p:nvPr>
            <p:ph type="title"/>
          </p:nvPr>
        </p:nvSpPr>
        <p:spPr>
          <a:xfrm>
            <a:off x="0" y="0"/>
            <a:ext cx="10515600" cy="7473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ja-JP" sz="3400">
                <a:solidFill>
                  <a:schemeClr val="dk1"/>
                </a:solidFill>
              </a:rPr>
              <a:t>Background－Identification of Band n1 for HAPS</a:t>
            </a:r>
            <a:endParaRPr sz="3400">
              <a:solidFill>
                <a:schemeClr val="dk1"/>
              </a:solidFill>
            </a:endParaRPr>
          </a:p>
        </p:txBody>
      </p:sp>
      <p:sp>
        <p:nvSpPr>
          <p:cNvPr id="150" name="Google Shape;150;p28"/>
          <p:cNvSpPr txBox="1"/>
          <p:nvPr/>
        </p:nvSpPr>
        <p:spPr>
          <a:xfrm>
            <a:off x="252900" y="1888175"/>
            <a:ext cx="11686200" cy="4348500"/>
          </a:xfrm>
          <a:prstGeom prst="rect">
            <a:avLst/>
          </a:prstGeom>
          <a:solidFill>
            <a:srgbClr val="FFFFFF">
              <a:alpha val="90000"/>
            </a:srgbClr>
          </a:solidFill>
          <a:ln w="28575" cap="flat" cmpd="sng">
            <a:solidFill>
              <a:srgbClr val="3E3E3E"/>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ja-JP" sz="2200" b="1">
                <a:solidFill>
                  <a:schemeClr val="dk1"/>
                </a:solidFill>
              </a:rPr>
              <a:t>【Agreement to study HAPS bands】</a:t>
            </a:r>
            <a:endParaRPr sz="2200" b="1">
              <a:solidFill>
                <a:schemeClr val="dk1"/>
              </a:solidFill>
            </a:endParaRPr>
          </a:p>
          <a:p>
            <a:pPr marL="630000" lvl="0" indent="-342900" algn="l" rtl="0">
              <a:spcBef>
                <a:spcPts val="0"/>
              </a:spcBef>
              <a:spcAft>
                <a:spcPts val="0"/>
              </a:spcAft>
              <a:buClr>
                <a:schemeClr val="dk1"/>
              </a:buClr>
              <a:buSzPts val="1800"/>
              <a:buChar char="●"/>
            </a:pPr>
            <a:r>
              <a:rPr lang="ja-JP" sz="1800">
                <a:solidFill>
                  <a:schemeClr val="dk1"/>
                </a:solidFill>
              </a:rPr>
              <a:t>To study identifying an operation band in FR1 for HAPS conducting coexistence study at 2 GHz [1] [2] </a:t>
            </a:r>
            <a:endParaRPr sz="1800">
              <a:solidFill>
                <a:schemeClr val="dk1"/>
              </a:solidFill>
            </a:endParaRPr>
          </a:p>
          <a:p>
            <a:pPr marL="0" lvl="0" indent="0" algn="l" rtl="0">
              <a:spcBef>
                <a:spcPts val="600"/>
              </a:spcBef>
              <a:spcAft>
                <a:spcPts val="0"/>
              </a:spcAft>
              <a:buNone/>
            </a:pPr>
            <a:r>
              <a:rPr lang="ja-JP" sz="2200" b="1">
                <a:solidFill>
                  <a:schemeClr val="dk1"/>
                </a:solidFill>
              </a:rPr>
              <a:t>【Co-existence study between HAPS-TN and HAPS-HAPS】</a:t>
            </a:r>
            <a:endParaRPr sz="2200" b="1">
              <a:solidFill>
                <a:schemeClr val="dk1"/>
              </a:solidFill>
            </a:endParaRPr>
          </a:p>
          <a:p>
            <a:pPr marL="630000" marR="0" lvl="0" indent="-342900" algn="l" rtl="0">
              <a:lnSpc>
                <a:spcPct val="100000"/>
              </a:lnSpc>
              <a:spcBef>
                <a:spcPts val="0"/>
              </a:spcBef>
              <a:spcAft>
                <a:spcPts val="0"/>
              </a:spcAft>
              <a:buClr>
                <a:schemeClr val="dk1"/>
              </a:buClr>
              <a:buSzPts val="1800"/>
              <a:buChar char="●"/>
            </a:pPr>
            <a:r>
              <a:rPr lang="ja-JP" sz="1800">
                <a:solidFill>
                  <a:schemeClr val="dk1"/>
                </a:solidFill>
              </a:rPr>
              <a:t>ACLR &amp; ACS requirements on HAPS BS have been determined based on a 5% throughput degradation in the victim network in HAPS and TN co-existence scenarios.[3]</a:t>
            </a:r>
            <a:endParaRPr sz="1800">
              <a:solidFill>
                <a:schemeClr val="dk1"/>
              </a:solidFill>
            </a:endParaRPr>
          </a:p>
          <a:p>
            <a:pPr marL="630000" marR="0" lvl="0" indent="-342900" algn="l" rtl="0">
              <a:lnSpc>
                <a:spcPct val="100000"/>
              </a:lnSpc>
              <a:spcBef>
                <a:spcPts val="0"/>
              </a:spcBef>
              <a:spcAft>
                <a:spcPts val="0"/>
              </a:spcAft>
              <a:buClr>
                <a:schemeClr val="dk1"/>
              </a:buClr>
              <a:buSzPts val="1800"/>
              <a:buChar char="●"/>
            </a:pPr>
            <a:r>
              <a:rPr lang="ja-JP" sz="1800">
                <a:solidFill>
                  <a:schemeClr val="dk1"/>
                </a:solidFill>
              </a:rPr>
              <a:t>Required values of HAPS BS were agreed for ACLR as 45dB and ACS as 46dB and were captured in TR38.863 with the simulation assumptions [4] [5]</a:t>
            </a:r>
            <a:endParaRPr sz="1800">
              <a:solidFill>
                <a:schemeClr val="dk1"/>
              </a:solidFill>
            </a:endParaRPr>
          </a:p>
          <a:p>
            <a:pPr marL="0" lvl="0" indent="0" algn="l" rtl="0">
              <a:spcBef>
                <a:spcPts val="600"/>
              </a:spcBef>
              <a:spcAft>
                <a:spcPts val="0"/>
              </a:spcAft>
              <a:buNone/>
            </a:pPr>
            <a:r>
              <a:rPr lang="ja-JP" sz="2200" b="1">
                <a:solidFill>
                  <a:schemeClr val="dk1"/>
                </a:solidFill>
              </a:rPr>
              <a:t>【HAPS RF requirements】</a:t>
            </a:r>
            <a:endParaRPr sz="2200" b="1">
              <a:solidFill>
                <a:schemeClr val="dk1"/>
              </a:solidFill>
            </a:endParaRPr>
          </a:p>
          <a:p>
            <a:pPr marL="630000" marR="0" lvl="0" indent="-342900" algn="l" rtl="0">
              <a:lnSpc>
                <a:spcPct val="100000"/>
              </a:lnSpc>
              <a:spcBef>
                <a:spcPts val="0"/>
              </a:spcBef>
              <a:spcAft>
                <a:spcPts val="0"/>
              </a:spcAft>
              <a:buClr>
                <a:schemeClr val="dk1"/>
              </a:buClr>
              <a:buSzPts val="1800"/>
              <a:buChar char="●"/>
            </a:pPr>
            <a:r>
              <a:rPr lang="ja-JP" sz="1800">
                <a:solidFill>
                  <a:schemeClr val="dk1"/>
                </a:solidFill>
              </a:rPr>
              <a:t>HAPS BS requirements are captured in TS 38.104, and HAPS BS class would refer to Wide Area BS class which is specified in clause 4.4 of TS 38.104.[6]</a:t>
            </a:r>
            <a:endParaRPr sz="1800">
              <a:solidFill>
                <a:schemeClr val="dk1"/>
              </a:solidFill>
            </a:endParaRPr>
          </a:p>
          <a:p>
            <a:pPr marL="630000" marR="0" lvl="0" indent="-342900" algn="l" rtl="0">
              <a:lnSpc>
                <a:spcPct val="100000"/>
              </a:lnSpc>
              <a:spcBef>
                <a:spcPts val="0"/>
              </a:spcBef>
              <a:spcAft>
                <a:spcPts val="0"/>
              </a:spcAft>
              <a:buClr>
                <a:schemeClr val="dk1"/>
              </a:buClr>
              <a:buSzPts val="1800"/>
              <a:buChar char="●"/>
            </a:pPr>
            <a:r>
              <a:rPr lang="ja-JP" sz="1800">
                <a:solidFill>
                  <a:schemeClr val="dk1"/>
                </a:solidFill>
              </a:rPr>
              <a:t>NR band n1 is applied for HAPS operation considering that ITU Radio Regulations identified HAPS frequency band only in 2 GHz at that time, and UEs as defined by current TS 38.101-1 can support HAPS deployments with no additional changes needed in TS 38.101-1. [4]</a:t>
            </a:r>
            <a:endParaRPr sz="1800">
              <a:solidFill>
                <a:schemeClr val="dk1"/>
              </a:solidFill>
            </a:endParaRPr>
          </a:p>
        </p:txBody>
      </p:sp>
      <p:sp>
        <p:nvSpPr>
          <p:cNvPr id="151" name="Google Shape;151;p28"/>
          <p:cNvSpPr txBox="1">
            <a:spLocks noGrp="1"/>
          </p:cNvSpPr>
          <p:nvPr>
            <p:ph type="body" idx="1"/>
          </p:nvPr>
        </p:nvSpPr>
        <p:spPr>
          <a:xfrm>
            <a:off x="142125" y="888450"/>
            <a:ext cx="11829900" cy="8499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ja-JP" sz="2600">
                <a:solidFill>
                  <a:srgbClr val="2318B8"/>
                </a:solidFill>
              </a:rPr>
              <a:t>The identification of band n1 to the HAPS operation in REL-17 was conducted in the following manner.</a:t>
            </a:r>
            <a:endParaRPr sz="2600">
              <a:solidFill>
                <a:srgbClr val="2318B8"/>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0" y="0"/>
            <a:ext cx="10515600" cy="7473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ja-JP" sz="3400">
                <a:solidFill>
                  <a:schemeClr val="dk1"/>
                </a:solidFill>
              </a:rPr>
              <a:t>Background－Objectives of HAPS agenda in WRC-23</a:t>
            </a:r>
            <a:endParaRPr sz="3400">
              <a:solidFill>
                <a:schemeClr val="dk1"/>
              </a:solidFill>
            </a:endParaRPr>
          </a:p>
        </p:txBody>
      </p:sp>
      <p:pic>
        <p:nvPicPr>
          <p:cNvPr id="157" name="Google Shape;157;p29"/>
          <p:cNvPicPr preferRelativeResize="0"/>
          <p:nvPr/>
        </p:nvPicPr>
        <p:blipFill>
          <a:blip r:embed="rId3">
            <a:alphaModFix/>
          </a:blip>
          <a:stretch>
            <a:fillRect/>
          </a:stretch>
        </p:blipFill>
        <p:spPr>
          <a:xfrm>
            <a:off x="1583300" y="3346300"/>
            <a:ext cx="9025401" cy="3076650"/>
          </a:xfrm>
          <a:prstGeom prst="rect">
            <a:avLst/>
          </a:prstGeom>
          <a:noFill/>
          <a:ln w="9525" cap="flat" cmpd="sng">
            <a:solidFill>
              <a:schemeClr val="dk1"/>
            </a:solidFill>
            <a:prstDash val="solid"/>
            <a:round/>
            <a:headEnd type="none" w="sm" len="sm"/>
            <a:tailEnd type="none" w="sm" len="sm"/>
          </a:ln>
        </p:spPr>
      </p:pic>
      <p:sp>
        <p:nvSpPr>
          <p:cNvPr id="158" name="Google Shape;158;p29"/>
          <p:cNvSpPr txBox="1"/>
          <p:nvPr/>
        </p:nvSpPr>
        <p:spPr>
          <a:xfrm>
            <a:off x="204150" y="801375"/>
            <a:ext cx="11783700" cy="2277900"/>
          </a:xfrm>
          <a:prstGeom prst="rect">
            <a:avLst/>
          </a:prstGeom>
          <a:noFill/>
          <a:ln>
            <a:noFill/>
          </a:ln>
        </p:spPr>
        <p:txBody>
          <a:bodyPr spcFirstLastPara="1" wrap="square" lIns="91425" tIns="91425" rIns="91425" bIns="91425" anchor="t" anchorCtr="0">
            <a:spAutoFit/>
          </a:bodyPr>
          <a:lstStyle/>
          <a:p>
            <a:pPr marL="457200" lvl="0" indent="-342900" algn="l" rtl="0">
              <a:spcBef>
                <a:spcPts val="0"/>
              </a:spcBef>
              <a:spcAft>
                <a:spcPts val="0"/>
              </a:spcAft>
              <a:buSzPts val="1800"/>
              <a:buChar char="●"/>
            </a:pPr>
            <a:r>
              <a:rPr lang="ja-JP" sz="1800"/>
              <a:t>HAPS is expected to be used as an efficient method to cover terrestrial networks, particularly in unserved and underserved areas, by utilizing the frequencies owned by existing MNOs themselves.</a:t>
            </a:r>
            <a:endParaRPr sz="1800"/>
          </a:p>
          <a:p>
            <a:pPr marL="457200" lvl="0" indent="-342900" algn="l" rtl="0">
              <a:spcBef>
                <a:spcPts val="600"/>
              </a:spcBef>
              <a:spcAft>
                <a:spcPts val="0"/>
              </a:spcAft>
              <a:buSzPts val="1800"/>
              <a:buChar char="●"/>
            </a:pPr>
            <a:r>
              <a:rPr lang="ja-JP" sz="1800"/>
              <a:t>However, frequencies for HAPS use are strictly limited in the Radio Regulation (only 2 GHz band is available now).  WRC-23 considered to enable flexibility use according to the circumstances of each country and MNO.</a:t>
            </a:r>
            <a:endParaRPr sz="1800"/>
          </a:p>
          <a:p>
            <a:pPr marL="457200" lvl="0" indent="-342900" algn="l" rtl="0">
              <a:spcBef>
                <a:spcPts val="600"/>
              </a:spcBef>
              <a:spcAft>
                <a:spcPts val="0"/>
              </a:spcAft>
              <a:buSzPts val="1800"/>
              <a:buChar char="●"/>
            </a:pPr>
            <a:r>
              <a:rPr lang="ja-JP" sz="1800"/>
              <a:t>Additional HAPS frequencies identified as follows will allow complementary existing MNO’s networks to connect more people, helping to bridge the digital divide with the flexibility to select the frequency bands that best serve their particular connectivity and coverage needs.</a:t>
            </a:r>
            <a:endParaRPr sz="1800"/>
          </a:p>
        </p:txBody>
      </p:sp>
      <p:sp>
        <p:nvSpPr>
          <p:cNvPr id="159" name="Google Shape;159;p29"/>
          <p:cNvSpPr txBox="1"/>
          <p:nvPr/>
        </p:nvSpPr>
        <p:spPr>
          <a:xfrm>
            <a:off x="8529150" y="6422950"/>
            <a:ext cx="30744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ja-JP"/>
              <a:t>HIBS: HAPS as IMT Base Stations</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a:spLocks noGrp="1"/>
          </p:cNvSpPr>
          <p:nvPr>
            <p:ph type="title"/>
          </p:nvPr>
        </p:nvSpPr>
        <p:spPr>
          <a:xfrm>
            <a:off x="0" y="0"/>
            <a:ext cx="10515600" cy="7473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ja-JP" sz="3400">
                <a:solidFill>
                  <a:schemeClr val="dk1"/>
                </a:solidFill>
              </a:rPr>
              <a:t>Background－Result of WRC-23</a:t>
            </a:r>
            <a:endParaRPr sz="3400">
              <a:solidFill>
                <a:schemeClr val="dk1"/>
              </a:solidFill>
            </a:endParaRPr>
          </a:p>
        </p:txBody>
      </p:sp>
      <p:sp>
        <p:nvSpPr>
          <p:cNvPr id="165" name="Google Shape;165;p30"/>
          <p:cNvSpPr txBox="1"/>
          <p:nvPr/>
        </p:nvSpPr>
        <p:spPr>
          <a:xfrm>
            <a:off x="321000" y="989472"/>
            <a:ext cx="11686200" cy="5649600"/>
          </a:xfrm>
          <a:prstGeom prst="rect">
            <a:avLst/>
          </a:prstGeom>
          <a:solidFill>
            <a:srgbClr val="FFFFFF">
              <a:alpha val="90000"/>
            </a:srgbClr>
          </a:solidFill>
          <a:ln>
            <a:noFill/>
          </a:ln>
        </p:spPr>
        <p:txBody>
          <a:bodyPr spcFirstLastPara="1" wrap="square" lIns="91425" tIns="91425" rIns="91425" bIns="91425" anchor="t" anchorCtr="0">
            <a:noAutofit/>
          </a:bodyPr>
          <a:lstStyle/>
          <a:p>
            <a:pPr marL="457200" lvl="0" indent="-355600" algn="l" rtl="0">
              <a:spcBef>
                <a:spcPts val="0"/>
              </a:spcBef>
              <a:spcAft>
                <a:spcPts val="0"/>
              </a:spcAft>
              <a:buClr>
                <a:srgbClr val="434343"/>
              </a:buClr>
              <a:buSzPts val="2000"/>
              <a:buChar char="●"/>
            </a:pPr>
            <a:r>
              <a:rPr lang="ja-JP" sz="2000">
                <a:solidFill>
                  <a:srgbClr val="434343"/>
                </a:solidFill>
              </a:rPr>
              <a:t>As a result of WRC-23, it was decided that 1.7GHz-2.1GHz, and 2.6GHz bands will be available globally for HAPS. Additionally, 694-960MHz band will be available in many countries.</a:t>
            </a:r>
            <a:endParaRPr sz="2000">
              <a:solidFill>
                <a:srgbClr val="434343"/>
              </a:solidFill>
            </a:endParaRPr>
          </a:p>
          <a:p>
            <a:pPr marL="457200" lvl="0" indent="0" algn="l" rtl="0">
              <a:spcBef>
                <a:spcPts val="0"/>
              </a:spcBef>
              <a:spcAft>
                <a:spcPts val="0"/>
              </a:spcAft>
              <a:buNone/>
            </a:pPr>
            <a:endParaRPr sz="2000">
              <a:solidFill>
                <a:srgbClr val="434343"/>
              </a:solidFill>
            </a:endParaRPr>
          </a:p>
          <a:p>
            <a:pPr marL="457200" lvl="0" indent="0" algn="l" rtl="0">
              <a:spcBef>
                <a:spcPts val="0"/>
              </a:spcBef>
              <a:spcAft>
                <a:spcPts val="0"/>
              </a:spcAft>
              <a:buNone/>
            </a:pPr>
            <a:endParaRPr sz="2000">
              <a:solidFill>
                <a:srgbClr val="434343"/>
              </a:solidFill>
            </a:endParaRPr>
          </a:p>
          <a:p>
            <a:pPr marL="457200" lvl="0" indent="0" algn="l" rtl="0">
              <a:spcBef>
                <a:spcPts val="0"/>
              </a:spcBef>
              <a:spcAft>
                <a:spcPts val="0"/>
              </a:spcAft>
              <a:buNone/>
            </a:pPr>
            <a:endParaRPr sz="2000">
              <a:solidFill>
                <a:srgbClr val="434343"/>
              </a:solidFill>
            </a:endParaRPr>
          </a:p>
          <a:p>
            <a:pPr marL="457200" lvl="0" indent="0" algn="l" rtl="0">
              <a:spcBef>
                <a:spcPts val="0"/>
              </a:spcBef>
              <a:spcAft>
                <a:spcPts val="0"/>
              </a:spcAft>
              <a:buNone/>
            </a:pPr>
            <a:endParaRPr sz="2000">
              <a:solidFill>
                <a:srgbClr val="434343"/>
              </a:solidFill>
            </a:endParaRPr>
          </a:p>
          <a:p>
            <a:pPr marL="457200" lvl="0" indent="0" algn="l" rtl="0">
              <a:spcBef>
                <a:spcPts val="0"/>
              </a:spcBef>
              <a:spcAft>
                <a:spcPts val="0"/>
              </a:spcAft>
              <a:buNone/>
            </a:pPr>
            <a:endParaRPr sz="2000">
              <a:solidFill>
                <a:srgbClr val="434343"/>
              </a:solidFill>
            </a:endParaRPr>
          </a:p>
          <a:p>
            <a:pPr marL="457200" lvl="0" indent="0" algn="l" rtl="0">
              <a:spcBef>
                <a:spcPts val="0"/>
              </a:spcBef>
              <a:spcAft>
                <a:spcPts val="0"/>
              </a:spcAft>
              <a:buNone/>
            </a:pPr>
            <a:endParaRPr sz="2000">
              <a:solidFill>
                <a:srgbClr val="434343"/>
              </a:solidFill>
            </a:endParaRPr>
          </a:p>
          <a:p>
            <a:pPr marL="457200" lvl="0" indent="0" algn="l" rtl="0">
              <a:spcBef>
                <a:spcPts val="0"/>
              </a:spcBef>
              <a:spcAft>
                <a:spcPts val="0"/>
              </a:spcAft>
              <a:buNone/>
            </a:pPr>
            <a:endParaRPr sz="2000">
              <a:solidFill>
                <a:srgbClr val="434343"/>
              </a:solidFill>
            </a:endParaRPr>
          </a:p>
          <a:p>
            <a:pPr marL="0" lvl="0" indent="0" algn="l" rtl="0">
              <a:spcBef>
                <a:spcPts val="0"/>
              </a:spcBef>
              <a:spcAft>
                <a:spcPts val="0"/>
              </a:spcAft>
              <a:buNone/>
            </a:pPr>
            <a:endParaRPr sz="2000">
              <a:solidFill>
                <a:srgbClr val="434343"/>
              </a:solidFill>
            </a:endParaRPr>
          </a:p>
          <a:p>
            <a:pPr marL="0" lvl="0" indent="0" algn="l" rtl="0">
              <a:spcBef>
                <a:spcPts val="0"/>
              </a:spcBef>
              <a:spcAft>
                <a:spcPts val="0"/>
              </a:spcAft>
              <a:buNone/>
            </a:pPr>
            <a:endParaRPr sz="2000">
              <a:solidFill>
                <a:srgbClr val="434343"/>
              </a:solidFill>
            </a:endParaRPr>
          </a:p>
          <a:p>
            <a:pPr marL="0" lvl="0" indent="0" algn="l" rtl="0">
              <a:spcBef>
                <a:spcPts val="0"/>
              </a:spcBef>
              <a:spcAft>
                <a:spcPts val="0"/>
              </a:spcAft>
              <a:buNone/>
            </a:pPr>
            <a:endParaRPr sz="2000">
              <a:solidFill>
                <a:srgbClr val="434343"/>
              </a:solidFill>
            </a:endParaRPr>
          </a:p>
          <a:p>
            <a:pPr marL="457200" lvl="0" indent="-355600" algn="l" rtl="0">
              <a:spcBef>
                <a:spcPts val="0"/>
              </a:spcBef>
              <a:spcAft>
                <a:spcPts val="0"/>
              </a:spcAft>
              <a:buClr>
                <a:srgbClr val="434343"/>
              </a:buClr>
              <a:buSzPts val="2000"/>
              <a:buChar char="●"/>
            </a:pPr>
            <a:r>
              <a:rPr lang="ja-JP" sz="2000">
                <a:solidFill>
                  <a:srgbClr val="434343"/>
                </a:solidFill>
              </a:rPr>
              <a:t>Since the Band n1 was defined for HAPS operation based on the existing RR, additional bands would be defined as well.</a:t>
            </a:r>
            <a:endParaRPr sz="2000">
              <a:solidFill>
                <a:srgbClr val="434343"/>
              </a:solidFill>
            </a:endParaRPr>
          </a:p>
        </p:txBody>
      </p:sp>
      <p:sp>
        <p:nvSpPr>
          <p:cNvPr id="166" name="Google Shape;166;p30"/>
          <p:cNvSpPr/>
          <p:nvPr/>
        </p:nvSpPr>
        <p:spPr>
          <a:xfrm>
            <a:off x="1551209" y="5513508"/>
            <a:ext cx="9550800" cy="740700"/>
          </a:xfrm>
          <a:prstGeom prst="rect">
            <a:avLst/>
          </a:prstGeom>
          <a:solidFill>
            <a:srgbClr val="FFFFFF"/>
          </a:solidFill>
          <a:ln w="9525" cap="flat" cmpd="sng">
            <a:solidFill>
              <a:srgbClr val="44546A"/>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Clr>
                <a:srgbClr val="000000"/>
              </a:buClr>
              <a:buSzPts val="1100"/>
              <a:buFont typeface="Arial"/>
              <a:buNone/>
            </a:pPr>
            <a:r>
              <a:rPr lang="ja-JP" sz="1600" u="sng">
                <a:solidFill>
                  <a:srgbClr val="0563C1"/>
                </a:solidFill>
                <a:hlinkClick r:id="rId3">
                  <a:extLst>
                    <a:ext uri="{A12FA001-AC4F-418D-AE19-62706E023703}">
                      <ahyp:hlinkClr xmlns:ahyp="http://schemas.microsoft.com/office/drawing/2018/hyperlinkcolor" val="tx"/>
                    </a:ext>
                  </a:extLst>
                </a:hlinkClick>
              </a:rPr>
              <a:t>The 3GPP specification (TS38.104)</a:t>
            </a:r>
            <a:endParaRPr sz="1600">
              <a:solidFill>
                <a:srgbClr val="3E3E3E"/>
              </a:solidFill>
            </a:endParaRPr>
          </a:p>
          <a:p>
            <a:pPr marL="0" lvl="0" indent="0" algn="l" rtl="0">
              <a:spcBef>
                <a:spcPts val="0"/>
              </a:spcBef>
              <a:spcAft>
                <a:spcPts val="0"/>
              </a:spcAft>
              <a:buNone/>
            </a:pPr>
            <a:r>
              <a:rPr lang="ja-JP" sz="1600">
                <a:solidFill>
                  <a:srgbClr val="3E3E3E"/>
                </a:solidFill>
              </a:rPr>
              <a:t>  ”</a:t>
            </a:r>
            <a:r>
              <a:rPr lang="ja-JP" sz="1600" i="1">
                <a:solidFill>
                  <a:srgbClr val="3E3E3E"/>
                </a:solidFill>
              </a:rPr>
              <a:t>NR operating </a:t>
            </a:r>
            <a:r>
              <a:rPr lang="ja-JP" sz="1600" i="1">
                <a:solidFill>
                  <a:srgbClr val="FF0000"/>
                </a:solidFill>
              </a:rPr>
              <a:t>band n1</a:t>
            </a:r>
            <a:r>
              <a:rPr lang="ja-JP" sz="1600" i="1">
                <a:solidFill>
                  <a:srgbClr val="3E3E3E"/>
                </a:solidFill>
              </a:rPr>
              <a:t>, which is defined in Table 5.2-1, can be applied for HAPS operation.</a:t>
            </a:r>
            <a:r>
              <a:rPr lang="ja-JP" sz="1600">
                <a:solidFill>
                  <a:srgbClr val="3E3E3E"/>
                </a:solidFill>
              </a:rPr>
              <a:t>”</a:t>
            </a:r>
            <a:endParaRPr sz="1100"/>
          </a:p>
        </p:txBody>
      </p:sp>
      <p:pic>
        <p:nvPicPr>
          <p:cNvPr id="167" name="Google Shape;167;p30"/>
          <p:cNvPicPr preferRelativeResize="0"/>
          <p:nvPr/>
        </p:nvPicPr>
        <p:blipFill>
          <a:blip r:embed="rId4">
            <a:alphaModFix/>
          </a:blip>
          <a:stretch>
            <a:fillRect/>
          </a:stretch>
        </p:blipFill>
        <p:spPr>
          <a:xfrm>
            <a:off x="2712702" y="1821176"/>
            <a:ext cx="6522251" cy="28253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1"/>
          <p:cNvSpPr txBox="1">
            <a:spLocks noGrp="1"/>
          </p:cNvSpPr>
          <p:nvPr>
            <p:ph type="title"/>
          </p:nvPr>
        </p:nvSpPr>
        <p:spPr>
          <a:xfrm>
            <a:off x="0" y="0"/>
            <a:ext cx="10515600" cy="7473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ja-JP" sz="3400">
                <a:solidFill>
                  <a:schemeClr val="dk1"/>
                </a:solidFill>
              </a:rPr>
              <a:t>SoftBank’s HAPS aircraft development</a:t>
            </a:r>
            <a:endParaRPr sz="3400">
              <a:solidFill>
                <a:schemeClr val="dk1"/>
              </a:solidFill>
            </a:endParaRPr>
          </a:p>
        </p:txBody>
      </p:sp>
      <p:sp>
        <p:nvSpPr>
          <p:cNvPr id="173" name="Google Shape;173;p31"/>
          <p:cNvSpPr txBox="1"/>
          <p:nvPr/>
        </p:nvSpPr>
        <p:spPr>
          <a:xfrm>
            <a:off x="11470640" y="6627155"/>
            <a:ext cx="667200" cy="261600"/>
          </a:xfrm>
          <a:prstGeom prst="rect">
            <a:avLst/>
          </a:prstGeom>
          <a:noFill/>
          <a:ln>
            <a:noFill/>
          </a:ln>
        </p:spPr>
        <p:txBody>
          <a:bodyPr spcFirstLastPara="1" wrap="square" lIns="0" tIns="0" rIns="0" bIns="0" anchor="ctr" anchorCtr="0">
            <a:spAutoFit/>
          </a:bodyPr>
          <a:lstStyle/>
          <a:p>
            <a:pPr marL="38100" marR="0" lvl="0" indent="0" algn="r" rtl="0">
              <a:lnSpc>
                <a:spcPct val="100000"/>
              </a:lnSpc>
              <a:spcBef>
                <a:spcPts val="0"/>
              </a:spcBef>
              <a:spcAft>
                <a:spcPts val="0"/>
              </a:spcAft>
              <a:buClr>
                <a:srgbClr val="000000"/>
              </a:buClr>
              <a:buSzPts val="1300"/>
              <a:buFont typeface="Arial"/>
              <a:buNone/>
            </a:pPr>
            <a:fld id="{00000000-1234-1234-1234-123412341234}" type="slidenum">
              <a:rPr lang="en-US" altLang="ja-JP" sz="1700" b="0" i="0" u="none" strike="noStrike" cap="none">
                <a:solidFill>
                  <a:srgbClr val="7F7F7F"/>
                </a:solidFill>
                <a:latin typeface="Meiryo"/>
                <a:ea typeface="Meiryo"/>
                <a:cs typeface="Meiryo"/>
                <a:sym typeface="Meiryo"/>
              </a:rPr>
              <a:t>4</a:t>
            </a:fld>
            <a:endParaRPr sz="1700" b="0" i="0" u="none" strike="noStrike" cap="none">
              <a:solidFill>
                <a:srgbClr val="7F7F7F"/>
              </a:solidFill>
              <a:latin typeface="Meiryo"/>
              <a:ea typeface="Meiryo"/>
              <a:cs typeface="Meiryo"/>
              <a:sym typeface="Meiryo"/>
            </a:endParaRPr>
          </a:p>
        </p:txBody>
      </p:sp>
      <p:sp>
        <p:nvSpPr>
          <p:cNvPr id="174" name="Google Shape;174;p31"/>
          <p:cNvSpPr txBox="1"/>
          <p:nvPr/>
        </p:nvSpPr>
        <p:spPr>
          <a:xfrm>
            <a:off x="0" y="6502233"/>
            <a:ext cx="3674700" cy="430800"/>
          </a:xfrm>
          <a:prstGeom prst="rect">
            <a:avLst/>
          </a:prstGeom>
          <a:noFill/>
          <a:ln>
            <a:noFill/>
          </a:ln>
        </p:spPr>
        <p:txBody>
          <a:bodyPr spcFirstLastPara="1" wrap="square" lIns="121900" tIns="121900" rIns="121900" bIns="121900" anchor="t" anchorCtr="0">
            <a:spAutoFit/>
          </a:bodyPr>
          <a:lstStyle/>
          <a:p>
            <a:pPr marL="0" marR="0" lvl="0" indent="0" algn="l" rtl="0">
              <a:lnSpc>
                <a:spcPct val="115000"/>
              </a:lnSpc>
              <a:spcBef>
                <a:spcPts val="0"/>
              </a:spcBef>
              <a:spcAft>
                <a:spcPts val="0"/>
              </a:spcAft>
              <a:buClr>
                <a:srgbClr val="000000"/>
              </a:buClr>
              <a:buSzPts val="1200"/>
              <a:buFont typeface="Arial"/>
              <a:buNone/>
            </a:pPr>
            <a:r>
              <a:rPr lang="ja-JP" sz="1200" b="0" i="0" u="none" strike="noStrike" cap="none">
                <a:solidFill>
                  <a:srgbClr val="FFFFFF"/>
                </a:solidFill>
                <a:latin typeface="Arial"/>
                <a:ea typeface="Arial"/>
                <a:cs typeface="Arial"/>
                <a:sym typeface="Arial"/>
              </a:rPr>
              <a:t>© SoftBank Corp.2024 All Rights Reserved.</a:t>
            </a:r>
            <a:endParaRPr sz="1200" b="0" i="0" u="none" strike="noStrike" cap="none">
              <a:solidFill>
                <a:srgbClr val="FFFFFF"/>
              </a:solidFill>
              <a:latin typeface="Arial"/>
              <a:ea typeface="Arial"/>
              <a:cs typeface="Arial"/>
              <a:sym typeface="Arial"/>
            </a:endParaRPr>
          </a:p>
        </p:txBody>
      </p:sp>
      <p:sp>
        <p:nvSpPr>
          <p:cNvPr id="175" name="Google Shape;175;p31"/>
          <p:cNvSpPr/>
          <p:nvPr/>
        </p:nvSpPr>
        <p:spPr>
          <a:xfrm>
            <a:off x="0" y="2727988"/>
            <a:ext cx="12192000" cy="1415700"/>
          </a:xfrm>
          <a:prstGeom prst="rightArrow">
            <a:avLst>
              <a:gd name="adj1" fmla="val 50000"/>
              <a:gd name="adj2" fmla="val 50000"/>
            </a:avLst>
          </a:prstGeom>
          <a:gradFill>
            <a:gsLst>
              <a:gs pos="0">
                <a:srgbClr val="277EFF"/>
              </a:gs>
              <a:gs pos="100000">
                <a:srgbClr val="72A7FF"/>
              </a:gs>
            </a:gsLst>
            <a:lin ang="16200038" scaled="0"/>
          </a:gradFill>
          <a:ln>
            <a:noFill/>
          </a:ln>
          <a:effectLst>
            <a:outerShdw blurRad="40000" dist="23000" dir="5400000" rotWithShape="0">
              <a:srgbClr val="000000">
                <a:alpha val="34510"/>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chemeClr val="lt1"/>
              </a:solidFill>
              <a:latin typeface="Arial"/>
              <a:ea typeface="Arial"/>
              <a:cs typeface="Arial"/>
              <a:sym typeface="Arial"/>
            </a:endParaRPr>
          </a:p>
        </p:txBody>
      </p:sp>
      <p:sp>
        <p:nvSpPr>
          <p:cNvPr id="176" name="Google Shape;176;p31"/>
          <p:cNvSpPr/>
          <p:nvPr/>
        </p:nvSpPr>
        <p:spPr>
          <a:xfrm>
            <a:off x="202003" y="3126589"/>
            <a:ext cx="2094300" cy="664500"/>
          </a:xfrm>
          <a:prstGeom prst="ellipse">
            <a:avLst/>
          </a:prstGeom>
          <a:solidFill>
            <a:schemeClr val="lt1"/>
          </a:solidFill>
          <a:ln w="25400" cap="flat" cmpd="sng">
            <a:solidFill>
              <a:schemeClr val="accent1"/>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chemeClr val="lt1"/>
              </a:solidFill>
              <a:latin typeface="Arial"/>
              <a:ea typeface="Arial"/>
              <a:cs typeface="Arial"/>
              <a:sym typeface="Arial"/>
            </a:endParaRPr>
          </a:p>
        </p:txBody>
      </p:sp>
      <p:sp>
        <p:nvSpPr>
          <p:cNvPr id="177" name="Google Shape;177;p31"/>
          <p:cNvSpPr txBox="1"/>
          <p:nvPr/>
        </p:nvSpPr>
        <p:spPr>
          <a:xfrm>
            <a:off x="213237" y="3183697"/>
            <a:ext cx="2023500" cy="446400"/>
          </a:xfrm>
          <a:prstGeom prst="rect">
            <a:avLst/>
          </a:prstGeom>
          <a:noFill/>
          <a:ln>
            <a:noFill/>
          </a:ln>
        </p:spPr>
        <p:txBody>
          <a:bodyPr spcFirstLastPara="1" wrap="square" lIns="121900" tIns="60925" rIns="121900" bIns="60925" anchor="t" anchorCtr="0">
            <a:spAutoFit/>
          </a:bodyPr>
          <a:lstStyle/>
          <a:p>
            <a:pPr marL="0" marR="0" lvl="0" indent="0" algn="ctr" rtl="0">
              <a:lnSpc>
                <a:spcPct val="100000"/>
              </a:lnSpc>
              <a:spcBef>
                <a:spcPts val="0"/>
              </a:spcBef>
              <a:spcAft>
                <a:spcPts val="0"/>
              </a:spcAft>
              <a:buClr>
                <a:srgbClr val="000000"/>
              </a:buClr>
              <a:buSzPts val="2100"/>
              <a:buFont typeface="Arial"/>
              <a:buNone/>
            </a:pPr>
            <a:r>
              <a:rPr lang="ja-JP" sz="2100" b="1" i="0" u="none" strike="noStrike" cap="none">
                <a:solidFill>
                  <a:schemeClr val="dk1"/>
                </a:solidFill>
                <a:latin typeface="Arial"/>
                <a:ea typeface="Arial"/>
                <a:cs typeface="Arial"/>
                <a:sym typeface="Arial"/>
              </a:rPr>
              <a:t>2019~2020</a:t>
            </a:r>
            <a:endParaRPr sz="1900" b="0" i="0" u="none" strike="noStrike" cap="none">
              <a:solidFill>
                <a:srgbClr val="000000"/>
              </a:solidFill>
              <a:latin typeface="Arial"/>
              <a:ea typeface="Arial"/>
              <a:cs typeface="Arial"/>
              <a:sym typeface="Arial"/>
            </a:endParaRPr>
          </a:p>
        </p:txBody>
      </p:sp>
      <p:sp>
        <p:nvSpPr>
          <p:cNvPr id="178" name="Google Shape;178;p31"/>
          <p:cNvSpPr/>
          <p:nvPr/>
        </p:nvSpPr>
        <p:spPr>
          <a:xfrm>
            <a:off x="3209585" y="3136833"/>
            <a:ext cx="2094300" cy="664500"/>
          </a:xfrm>
          <a:prstGeom prst="ellipse">
            <a:avLst/>
          </a:prstGeom>
          <a:solidFill>
            <a:schemeClr val="lt1"/>
          </a:solidFill>
          <a:ln w="25400" cap="flat" cmpd="sng">
            <a:solidFill>
              <a:schemeClr val="accent1"/>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chemeClr val="lt1"/>
              </a:solidFill>
              <a:latin typeface="Arial"/>
              <a:ea typeface="Arial"/>
              <a:cs typeface="Arial"/>
              <a:sym typeface="Arial"/>
            </a:endParaRPr>
          </a:p>
        </p:txBody>
      </p:sp>
      <p:sp>
        <p:nvSpPr>
          <p:cNvPr id="179" name="Google Shape;179;p31"/>
          <p:cNvSpPr txBox="1"/>
          <p:nvPr/>
        </p:nvSpPr>
        <p:spPr>
          <a:xfrm>
            <a:off x="2796827" y="3116344"/>
            <a:ext cx="2903700" cy="769500"/>
          </a:xfrm>
          <a:prstGeom prst="rect">
            <a:avLst/>
          </a:prstGeom>
          <a:noFill/>
          <a:ln>
            <a:noFill/>
          </a:ln>
        </p:spPr>
        <p:txBody>
          <a:bodyPr spcFirstLastPara="1" wrap="square" lIns="121900" tIns="60925" rIns="121900" bIns="60925" anchor="t" anchorCtr="0">
            <a:spAutoFit/>
          </a:bodyPr>
          <a:lstStyle/>
          <a:p>
            <a:pPr marL="0" marR="0" lvl="0" indent="0" algn="ctr" rtl="0">
              <a:lnSpc>
                <a:spcPct val="100000"/>
              </a:lnSpc>
              <a:spcBef>
                <a:spcPts val="0"/>
              </a:spcBef>
              <a:spcAft>
                <a:spcPts val="0"/>
              </a:spcAft>
              <a:buClr>
                <a:srgbClr val="000000"/>
              </a:buClr>
              <a:buSzPts val="2100"/>
              <a:buFont typeface="Arial"/>
              <a:buNone/>
            </a:pPr>
            <a:r>
              <a:rPr lang="ja-JP" sz="2100" b="1" i="0" u="none" strike="noStrike" cap="none">
                <a:solidFill>
                  <a:schemeClr val="dk1"/>
                </a:solidFill>
                <a:latin typeface="Arial"/>
                <a:ea typeface="Arial"/>
                <a:cs typeface="Arial"/>
                <a:sym typeface="Arial"/>
              </a:rPr>
              <a:t>September</a:t>
            </a:r>
            <a:endParaRPr sz="19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100"/>
              <a:buFont typeface="Arial"/>
              <a:buNone/>
            </a:pPr>
            <a:r>
              <a:rPr lang="ja-JP" sz="2100" b="1" i="0" u="none" strike="noStrike" cap="none">
                <a:solidFill>
                  <a:schemeClr val="dk1"/>
                </a:solidFill>
                <a:latin typeface="Arial"/>
                <a:ea typeface="Arial"/>
                <a:cs typeface="Arial"/>
                <a:sym typeface="Arial"/>
              </a:rPr>
              <a:t> 2020</a:t>
            </a:r>
            <a:endParaRPr sz="1900" b="0" i="0" u="none" strike="noStrike" cap="none">
              <a:solidFill>
                <a:srgbClr val="000000"/>
              </a:solidFill>
              <a:latin typeface="Arial"/>
              <a:ea typeface="Arial"/>
              <a:cs typeface="Arial"/>
              <a:sym typeface="Arial"/>
            </a:endParaRPr>
          </a:p>
        </p:txBody>
      </p:sp>
      <p:sp>
        <p:nvSpPr>
          <p:cNvPr id="180" name="Google Shape;180;p31"/>
          <p:cNvSpPr/>
          <p:nvPr/>
        </p:nvSpPr>
        <p:spPr>
          <a:xfrm>
            <a:off x="5999999" y="3126588"/>
            <a:ext cx="2094300" cy="674400"/>
          </a:xfrm>
          <a:prstGeom prst="ellipse">
            <a:avLst/>
          </a:prstGeom>
          <a:solidFill>
            <a:schemeClr val="lt1"/>
          </a:solidFill>
          <a:ln w="25400" cap="flat" cmpd="sng">
            <a:solidFill>
              <a:schemeClr val="accent1"/>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chemeClr val="lt1"/>
              </a:solidFill>
              <a:latin typeface="Arial"/>
              <a:ea typeface="Arial"/>
              <a:cs typeface="Arial"/>
              <a:sym typeface="Arial"/>
            </a:endParaRPr>
          </a:p>
        </p:txBody>
      </p:sp>
      <p:sp>
        <p:nvSpPr>
          <p:cNvPr id="181" name="Google Shape;181;p31"/>
          <p:cNvSpPr txBox="1"/>
          <p:nvPr/>
        </p:nvSpPr>
        <p:spPr>
          <a:xfrm>
            <a:off x="6027497" y="3250371"/>
            <a:ext cx="2072400" cy="446400"/>
          </a:xfrm>
          <a:prstGeom prst="rect">
            <a:avLst/>
          </a:prstGeom>
          <a:noFill/>
          <a:ln>
            <a:noFill/>
          </a:ln>
        </p:spPr>
        <p:txBody>
          <a:bodyPr spcFirstLastPara="1" wrap="square" lIns="121900" tIns="60925" rIns="121900" bIns="60925" anchor="t" anchorCtr="0">
            <a:spAutoFit/>
          </a:bodyPr>
          <a:lstStyle/>
          <a:p>
            <a:pPr marL="0" marR="0" lvl="0" indent="0" algn="ctr" rtl="0">
              <a:lnSpc>
                <a:spcPct val="100000"/>
              </a:lnSpc>
              <a:spcBef>
                <a:spcPts val="0"/>
              </a:spcBef>
              <a:spcAft>
                <a:spcPts val="0"/>
              </a:spcAft>
              <a:buClr>
                <a:srgbClr val="000000"/>
              </a:buClr>
              <a:buSzPts val="2100"/>
              <a:buFont typeface="Arial"/>
              <a:buNone/>
            </a:pPr>
            <a:r>
              <a:rPr lang="ja-JP" sz="2100" b="1" i="0" u="none" strike="noStrike" cap="none">
                <a:solidFill>
                  <a:schemeClr val="dk1"/>
                </a:solidFill>
                <a:latin typeface="Arial"/>
                <a:ea typeface="Arial"/>
                <a:cs typeface="Arial"/>
                <a:sym typeface="Arial"/>
              </a:rPr>
              <a:t>March 2023</a:t>
            </a:r>
            <a:endParaRPr sz="1900" b="0" i="0" u="none" strike="noStrike" cap="none">
              <a:solidFill>
                <a:srgbClr val="000000"/>
              </a:solidFill>
              <a:latin typeface="Arial"/>
              <a:ea typeface="Arial"/>
              <a:cs typeface="Arial"/>
              <a:sym typeface="Arial"/>
            </a:endParaRPr>
          </a:p>
        </p:txBody>
      </p:sp>
      <p:sp>
        <p:nvSpPr>
          <p:cNvPr id="182" name="Google Shape;182;p31"/>
          <p:cNvSpPr/>
          <p:nvPr/>
        </p:nvSpPr>
        <p:spPr>
          <a:xfrm>
            <a:off x="9212276" y="3126588"/>
            <a:ext cx="2094300" cy="674400"/>
          </a:xfrm>
          <a:prstGeom prst="ellipse">
            <a:avLst/>
          </a:prstGeom>
          <a:solidFill>
            <a:schemeClr val="lt1"/>
          </a:solidFill>
          <a:ln w="25400" cap="flat" cmpd="sng">
            <a:solidFill>
              <a:schemeClr val="accent1"/>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chemeClr val="lt1"/>
              </a:solidFill>
              <a:latin typeface="Arial"/>
              <a:ea typeface="Arial"/>
              <a:cs typeface="Arial"/>
              <a:sym typeface="Arial"/>
            </a:endParaRPr>
          </a:p>
        </p:txBody>
      </p:sp>
      <p:sp>
        <p:nvSpPr>
          <p:cNvPr id="183" name="Google Shape;183;p31"/>
          <p:cNvSpPr txBox="1"/>
          <p:nvPr/>
        </p:nvSpPr>
        <p:spPr>
          <a:xfrm>
            <a:off x="9307725" y="3100961"/>
            <a:ext cx="1905600" cy="769500"/>
          </a:xfrm>
          <a:prstGeom prst="rect">
            <a:avLst/>
          </a:prstGeom>
          <a:noFill/>
          <a:ln>
            <a:noFill/>
          </a:ln>
        </p:spPr>
        <p:txBody>
          <a:bodyPr spcFirstLastPara="1" wrap="square" lIns="121900" tIns="60925" rIns="121900" bIns="60925" anchor="t" anchorCtr="0">
            <a:spAutoFit/>
          </a:bodyPr>
          <a:lstStyle/>
          <a:p>
            <a:pPr marL="0" marR="0" lvl="0" indent="0" algn="ctr" rtl="0">
              <a:lnSpc>
                <a:spcPct val="100000"/>
              </a:lnSpc>
              <a:spcBef>
                <a:spcPts val="0"/>
              </a:spcBef>
              <a:spcAft>
                <a:spcPts val="0"/>
              </a:spcAft>
              <a:buClr>
                <a:srgbClr val="000000"/>
              </a:buClr>
              <a:buSzPts val="2100"/>
              <a:buFont typeface="Arial"/>
              <a:buNone/>
            </a:pPr>
            <a:r>
              <a:rPr lang="ja-JP" sz="2100" b="1" i="0" u="none" strike="noStrike" cap="none">
                <a:solidFill>
                  <a:schemeClr val="dk1"/>
                </a:solidFill>
                <a:latin typeface="Arial"/>
                <a:ea typeface="Arial"/>
                <a:cs typeface="Arial"/>
                <a:sym typeface="Arial"/>
              </a:rPr>
              <a:t>September</a:t>
            </a:r>
            <a:endParaRPr sz="19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100"/>
              <a:buFont typeface="Arial"/>
              <a:buNone/>
            </a:pPr>
            <a:r>
              <a:rPr lang="ja-JP" sz="2100" b="1" i="0" u="none" strike="noStrike" cap="none">
                <a:solidFill>
                  <a:schemeClr val="dk1"/>
                </a:solidFill>
                <a:latin typeface="Arial"/>
                <a:ea typeface="Arial"/>
                <a:cs typeface="Arial"/>
                <a:sym typeface="Arial"/>
              </a:rPr>
              <a:t> 2023</a:t>
            </a:r>
            <a:endParaRPr sz="1900" b="0" i="0" u="none" strike="noStrike" cap="none">
              <a:solidFill>
                <a:srgbClr val="000000"/>
              </a:solidFill>
              <a:latin typeface="Arial"/>
              <a:ea typeface="Arial"/>
              <a:cs typeface="Arial"/>
              <a:sym typeface="Arial"/>
            </a:endParaRPr>
          </a:p>
        </p:txBody>
      </p:sp>
      <p:sp>
        <p:nvSpPr>
          <p:cNvPr id="184" name="Google Shape;184;p31"/>
          <p:cNvSpPr/>
          <p:nvPr/>
        </p:nvSpPr>
        <p:spPr>
          <a:xfrm>
            <a:off x="345912" y="1703368"/>
            <a:ext cx="3902700" cy="1143300"/>
          </a:xfrm>
          <a:prstGeom prst="wedgeRectCallout">
            <a:avLst>
              <a:gd name="adj1" fmla="val -25898"/>
              <a:gd name="adj2" fmla="val 69196"/>
            </a:avLst>
          </a:prstGeom>
          <a:noFill/>
          <a:ln w="25400" cap="flat" cmpd="sng">
            <a:solidFill>
              <a:schemeClr val="dk2"/>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1900"/>
              <a:buFont typeface="Arial"/>
              <a:buNone/>
            </a:pPr>
            <a:r>
              <a:rPr lang="ja-JP" sz="1900" b="1" i="0" u="none" strike="noStrike" cap="none">
                <a:solidFill>
                  <a:schemeClr val="dk1"/>
                </a:solidFill>
                <a:latin typeface="Arial"/>
                <a:ea typeface="Arial"/>
                <a:cs typeface="Arial"/>
                <a:sym typeface="Arial"/>
              </a:rPr>
              <a:t>Successful low altitude flight </a:t>
            </a:r>
            <a:endParaRPr sz="19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900"/>
              <a:buFont typeface="Arial"/>
              <a:buNone/>
            </a:pPr>
            <a:r>
              <a:rPr lang="ja-JP" sz="1900" b="1" i="0" u="none" strike="noStrike" cap="none">
                <a:solidFill>
                  <a:schemeClr val="dk1"/>
                </a:solidFill>
                <a:latin typeface="Arial"/>
                <a:ea typeface="Arial"/>
                <a:cs typeface="Arial"/>
                <a:sym typeface="Arial"/>
              </a:rPr>
              <a:t>PoC for large wingspan </a:t>
            </a:r>
            <a:endParaRPr sz="19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900"/>
              <a:buFont typeface="Arial"/>
              <a:buNone/>
            </a:pPr>
            <a:r>
              <a:rPr lang="ja-JP" sz="1900" b="1" i="0" u="none" strike="noStrike" cap="none">
                <a:solidFill>
                  <a:schemeClr val="dk1"/>
                </a:solidFill>
                <a:latin typeface="Arial"/>
                <a:ea typeface="Arial"/>
                <a:cs typeface="Arial"/>
                <a:sym typeface="Arial"/>
              </a:rPr>
              <a:t>fixed-win aircraft</a:t>
            </a:r>
            <a:endParaRPr sz="1900" b="1" i="0" u="none" strike="noStrike" cap="none">
              <a:solidFill>
                <a:schemeClr val="dk1"/>
              </a:solidFill>
              <a:latin typeface="Arial"/>
              <a:ea typeface="Arial"/>
              <a:cs typeface="Arial"/>
              <a:sym typeface="Arial"/>
            </a:endParaRPr>
          </a:p>
        </p:txBody>
      </p:sp>
      <p:sp>
        <p:nvSpPr>
          <p:cNvPr id="185" name="Google Shape;185;p31"/>
          <p:cNvSpPr/>
          <p:nvPr/>
        </p:nvSpPr>
        <p:spPr>
          <a:xfrm>
            <a:off x="2245289" y="4040316"/>
            <a:ext cx="3782400" cy="1617600"/>
          </a:xfrm>
          <a:prstGeom prst="wedgeRectCallout">
            <a:avLst>
              <a:gd name="adj1" fmla="val 14867"/>
              <a:gd name="adj2" fmla="val -65854"/>
            </a:avLst>
          </a:prstGeom>
          <a:noFill/>
          <a:ln w="25400" cap="flat" cmpd="sng">
            <a:solidFill>
              <a:schemeClr val="dk2"/>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1900"/>
              <a:buFont typeface="Arial"/>
              <a:buNone/>
            </a:pPr>
            <a:r>
              <a:rPr lang="ja-JP" sz="1900" b="1" i="0" u="none" strike="noStrike" cap="none">
                <a:solidFill>
                  <a:srgbClr val="2318B8"/>
                </a:solidFill>
                <a:latin typeface="Arial"/>
                <a:ea typeface="Arial"/>
                <a:cs typeface="Arial"/>
                <a:sym typeface="Arial"/>
              </a:rPr>
              <a:t>Reaching </a:t>
            </a:r>
            <a:r>
              <a:rPr lang="ja-JP" sz="1600" b="1" i="0" u="none" strike="noStrike" cap="none">
                <a:solidFill>
                  <a:srgbClr val="2318B8"/>
                </a:solidFill>
                <a:latin typeface="Arial"/>
                <a:ea typeface="Arial"/>
                <a:cs typeface="Arial"/>
                <a:sym typeface="Arial"/>
              </a:rPr>
              <a:t>the</a:t>
            </a:r>
            <a:r>
              <a:rPr lang="ja-JP" sz="1900" b="1" i="0" u="none" strike="noStrike" cap="none">
                <a:solidFill>
                  <a:srgbClr val="2318B8"/>
                </a:solidFill>
                <a:latin typeface="Arial"/>
                <a:ea typeface="Arial"/>
                <a:cs typeface="Arial"/>
                <a:sym typeface="Arial"/>
              </a:rPr>
              <a:t> Stratosphere</a:t>
            </a:r>
            <a:endParaRPr sz="19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500"/>
              <a:buFont typeface="Arial"/>
              <a:buNone/>
            </a:pPr>
            <a:r>
              <a:rPr lang="ja-JP" sz="1500" b="1" i="0" u="none" strike="noStrike" cap="none">
                <a:solidFill>
                  <a:srgbClr val="2318B8"/>
                </a:solidFill>
                <a:latin typeface="Arial"/>
                <a:ea typeface="Arial"/>
                <a:cs typeface="Arial"/>
                <a:sym typeface="Arial"/>
              </a:rPr>
              <a:t>World’s first 4G/LTE communication during Stratospheric Flight through zoom video call</a:t>
            </a:r>
            <a:endParaRPr sz="1900" b="0" i="0" u="none" strike="noStrike" cap="none">
              <a:solidFill>
                <a:srgbClr val="000000"/>
              </a:solidFill>
              <a:latin typeface="Arial"/>
              <a:ea typeface="Arial"/>
              <a:cs typeface="Arial"/>
              <a:sym typeface="Arial"/>
            </a:endParaRPr>
          </a:p>
        </p:txBody>
      </p:sp>
      <p:sp>
        <p:nvSpPr>
          <p:cNvPr id="186" name="Google Shape;186;p31"/>
          <p:cNvSpPr/>
          <p:nvPr/>
        </p:nvSpPr>
        <p:spPr>
          <a:xfrm>
            <a:off x="7431107" y="4092020"/>
            <a:ext cx="4039500" cy="1565700"/>
          </a:xfrm>
          <a:prstGeom prst="wedgeRectCallout">
            <a:avLst>
              <a:gd name="adj1" fmla="val 23915"/>
              <a:gd name="adj2" fmla="val -67058"/>
            </a:avLst>
          </a:prstGeom>
          <a:noFill/>
          <a:ln w="25400" cap="flat" cmpd="sng">
            <a:solidFill>
              <a:schemeClr val="dk2"/>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1900"/>
              <a:buFont typeface="Arial"/>
              <a:buNone/>
            </a:pPr>
            <a:r>
              <a:rPr lang="ja-JP" sz="1900" b="1" i="0" u="none" strike="noStrike" cap="none">
                <a:solidFill>
                  <a:srgbClr val="2318B8"/>
                </a:solidFill>
                <a:latin typeface="Arial"/>
                <a:ea typeface="Arial"/>
                <a:cs typeface="Arial"/>
                <a:sym typeface="Arial"/>
              </a:rPr>
              <a:t>World's First 5G Connectivity </a:t>
            </a:r>
            <a:endParaRPr sz="19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900"/>
              <a:buFont typeface="Arial"/>
              <a:buNone/>
            </a:pPr>
            <a:r>
              <a:rPr lang="ja-JP" sz="1900" b="1" i="0" u="none" strike="noStrike" cap="none">
                <a:solidFill>
                  <a:srgbClr val="2318B8"/>
                </a:solidFill>
                <a:latin typeface="Arial"/>
                <a:ea typeface="Arial"/>
                <a:cs typeface="Arial"/>
                <a:sym typeface="Arial"/>
              </a:rPr>
              <a:t>from the Stratosphere </a:t>
            </a:r>
            <a:endParaRPr sz="19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900"/>
              <a:buFont typeface="Arial"/>
              <a:buNone/>
            </a:pPr>
            <a:r>
              <a:rPr lang="ja-JP" sz="1900" b="1" i="0" u="none" strike="noStrike" cap="none">
                <a:solidFill>
                  <a:srgbClr val="2318B8"/>
                </a:solidFill>
                <a:latin typeface="Arial"/>
                <a:ea typeface="Arial"/>
                <a:cs typeface="Arial"/>
                <a:sym typeface="Arial"/>
              </a:rPr>
              <a:t>Zoom video call between Japan and Rwanda</a:t>
            </a:r>
            <a:endParaRPr sz="1900" b="0" i="0" u="none" strike="noStrike" cap="none">
              <a:solidFill>
                <a:srgbClr val="000000"/>
              </a:solidFill>
              <a:latin typeface="Arial"/>
              <a:ea typeface="Arial"/>
              <a:cs typeface="Arial"/>
              <a:sym typeface="Arial"/>
            </a:endParaRPr>
          </a:p>
        </p:txBody>
      </p:sp>
      <p:sp>
        <p:nvSpPr>
          <p:cNvPr id="187" name="Google Shape;187;p31"/>
          <p:cNvSpPr/>
          <p:nvPr/>
        </p:nvSpPr>
        <p:spPr>
          <a:xfrm>
            <a:off x="6121315" y="1703368"/>
            <a:ext cx="3570000" cy="1143300"/>
          </a:xfrm>
          <a:prstGeom prst="wedgeRectCallout">
            <a:avLst>
              <a:gd name="adj1" fmla="val -21401"/>
              <a:gd name="adj2" fmla="val 68113"/>
            </a:avLst>
          </a:prstGeom>
          <a:noFill/>
          <a:ln w="25400" cap="flat" cmpd="sng">
            <a:solidFill>
              <a:schemeClr val="dk2"/>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1900"/>
              <a:buFont typeface="Arial"/>
              <a:buNone/>
            </a:pPr>
            <a:r>
              <a:rPr lang="ja-JP" sz="1900" b="1" i="0" u="none" strike="noStrike" cap="none">
                <a:solidFill>
                  <a:schemeClr val="dk1"/>
                </a:solidFill>
                <a:latin typeface="Arial"/>
                <a:ea typeface="Arial"/>
                <a:cs typeface="Arial"/>
                <a:sym typeface="Arial"/>
              </a:rPr>
              <a:t>Successfully Flight Test of Sub-scale Model of Next-generation HAPS</a:t>
            </a:r>
            <a:endParaRPr sz="1900" b="0" i="0" u="none" strike="noStrike" cap="none">
              <a:solidFill>
                <a:srgbClr val="000000"/>
              </a:solidFill>
              <a:latin typeface="Arial"/>
              <a:ea typeface="Arial"/>
              <a:cs typeface="Arial"/>
              <a:sym typeface="Arial"/>
            </a:endParaRPr>
          </a:p>
        </p:txBody>
      </p:sp>
      <p:pic>
        <p:nvPicPr>
          <p:cNvPr id="188" name="Google Shape;188;p31"/>
          <p:cNvPicPr preferRelativeResize="0"/>
          <p:nvPr/>
        </p:nvPicPr>
        <p:blipFill rotWithShape="1">
          <a:blip r:embed="rId3">
            <a:alphaModFix/>
          </a:blip>
          <a:srcRect/>
          <a:stretch/>
        </p:blipFill>
        <p:spPr>
          <a:xfrm>
            <a:off x="3967729" y="1828288"/>
            <a:ext cx="2155174" cy="1143028"/>
          </a:xfrm>
          <a:prstGeom prst="rect">
            <a:avLst/>
          </a:prstGeom>
          <a:noFill/>
          <a:ln>
            <a:noFill/>
          </a:ln>
        </p:spPr>
      </p:pic>
      <p:pic>
        <p:nvPicPr>
          <p:cNvPr id="189" name="Google Shape;189;p31"/>
          <p:cNvPicPr preferRelativeResize="0"/>
          <p:nvPr/>
        </p:nvPicPr>
        <p:blipFill rotWithShape="1">
          <a:blip r:embed="rId4">
            <a:alphaModFix/>
          </a:blip>
          <a:srcRect/>
          <a:stretch/>
        </p:blipFill>
        <p:spPr>
          <a:xfrm>
            <a:off x="3104241" y="644029"/>
            <a:ext cx="2094439" cy="1085572"/>
          </a:xfrm>
          <a:prstGeom prst="rect">
            <a:avLst/>
          </a:prstGeom>
          <a:noFill/>
          <a:ln>
            <a:noFill/>
          </a:ln>
        </p:spPr>
      </p:pic>
      <p:pic>
        <p:nvPicPr>
          <p:cNvPr id="190" name="Google Shape;190;p31"/>
          <p:cNvPicPr preferRelativeResize="0"/>
          <p:nvPr/>
        </p:nvPicPr>
        <p:blipFill rotWithShape="1">
          <a:blip r:embed="rId5">
            <a:alphaModFix/>
          </a:blip>
          <a:srcRect/>
          <a:stretch/>
        </p:blipFill>
        <p:spPr>
          <a:xfrm>
            <a:off x="841680" y="5483853"/>
            <a:ext cx="2553513" cy="1143300"/>
          </a:xfrm>
          <a:prstGeom prst="rect">
            <a:avLst/>
          </a:prstGeom>
          <a:noFill/>
          <a:ln>
            <a:noFill/>
          </a:ln>
        </p:spPr>
      </p:pic>
      <p:pic>
        <p:nvPicPr>
          <p:cNvPr id="191" name="Google Shape;191;p31" descr="HAPS.jpg"/>
          <p:cNvPicPr preferRelativeResize="0"/>
          <p:nvPr/>
        </p:nvPicPr>
        <p:blipFill rotWithShape="1">
          <a:blip r:embed="rId6">
            <a:alphaModFix/>
          </a:blip>
          <a:srcRect t="-10" b="-30"/>
          <a:stretch/>
        </p:blipFill>
        <p:spPr>
          <a:xfrm>
            <a:off x="58175" y="4103684"/>
            <a:ext cx="2238300" cy="1281600"/>
          </a:xfrm>
          <a:prstGeom prst="ellipse">
            <a:avLst/>
          </a:prstGeom>
          <a:noFill/>
          <a:ln>
            <a:noFill/>
          </a:ln>
        </p:spPr>
      </p:pic>
      <p:pic>
        <p:nvPicPr>
          <p:cNvPr id="192" name="Google Shape;192;p31"/>
          <p:cNvPicPr preferRelativeResize="0"/>
          <p:nvPr/>
        </p:nvPicPr>
        <p:blipFill rotWithShape="1">
          <a:blip r:embed="rId7">
            <a:alphaModFix/>
          </a:blip>
          <a:srcRect/>
          <a:stretch/>
        </p:blipFill>
        <p:spPr>
          <a:xfrm>
            <a:off x="9339801" y="740691"/>
            <a:ext cx="2252674" cy="1189775"/>
          </a:xfrm>
          <a:prstGeom prst="rect">
            <a:avLst/>
          </a:prstGeom>
          <a:noFill/>
          <a:ln>
            <a:noFill/>
          </a:ln>
        </p:spPr>
      </p:pic>
      <p:pic>
        <p:nvPicPr>
          <p:cNvPr id="193" name="Google Shape;193;p31"/>
          <p:cNvPicPr preferRelativeResize="0"/>
          <p:nvPr/>
        </p:nvPicPr>
        <p:blipFill rotWithShape="1">
          <a:blip r:embed="rId8">
            <a:alphaModFix/>
          </a:blip>
          <a:srcRect t="15127" b="9684"/>
          <a:stretch/>
        </p:blipFill>
        <p:spPr>
          <a:xfrm>
            <a:off x="6244887" y="5398053"/>
            <a:ext cx="2372439" cy="1264992"/>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32"/>
          <p:cNvSpPr txBox="1">
            <a:spLocks noGrp="1"/>
          </p:cNvSpPr>
          <p:nvPr>
            <p:ph type="title"/>
          </p:nvPr>
        </p:nvSpPr>
        <p:spPr>
          <a:xfrm>
            <a:off x="0" y="0"/>
            <a:ext cx="10515600" cy="7473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ja-JP" sz="3400">
                <a:solidFill>
                  <a:schemeClr val="dk1"/>
                </a:solidFill>
              </a:rPr>
              <a:t>Technological Progress in the HAPS industry (1)</a:t>
            </a:r>
            <a:endParaRPr sz="3400">
              <a:solidFill>
                <a:schemeClr val="dk1"/>
              </a:solidFill>
            </a:endParaRPr>
          </a:p>
        </p:txBody>
      </p:sp>
      <p:sp>
        <p:nvSpPr>
          <p:cNvPr id="199" name="Google Shape;199;p32"/>
          <p:cNvSpPr txBox="1">
            <a:spLocks noGrp="1"/>
          </p:cNvSpPr>
          <p:nvPr>
            <p:ph type="body" idx="1"/>
          </p:nvPr>
        </p:nvSpPr>
        <p:spPr>
          <a:xfrm>
            <a:off x="142125" y="3079725"/>
            <a:ext cx="11829900" cy="34380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None/>
            </a:pPr>
            <a:r>
              <a:rPr lang="ja-JP" b="0"/>
              <a:t>＜Airbus/AALTO HAPS＞</a:t>
            </a:r>
            <a:endParaRPr b="0"/>
          </a:p>
          <a:p>
            <a:pPr marL="0" lvl="0" indent="0" algn="l" rtl="0">
              <a:lnSpc>
                <a:spcPct val="100000"/>
              </a:lnSpc>
              <a:spcBef>
                <a:spcPts val="0"/>
              </a:spcBef>
              <a:spcAft>
                <a:spcPts val="0"/>
              </a:spcAft>
              <a:buNone/>
            </a:pPr>
            <a:r>
              <a:rPr lang="ja-JP" sz="1600" b="0"/>
              <a:t>　 Airbus’ Zephyr achieved:</a:t>
            </a:r>
            <a:endParaRPr sz="1600" b="0"/>
          </a:p>
          <a:p>
            <a:pPr marL="914400" lvl="1" indent="-330200" algn="l" rtl="0">
              <a:lnSpc>
                <a:spcPct val="100000"/>
              </a:lnSpc>
              <a:spcBef>
                <a:spcPts val="0"/>
              </a:spcBef>
              <a:spcAft>
                <a:spcPts val="0"/>
              </a:spcAft>
              <a:buSzPts val="1600"/>
              <a:buChar char="•"/>
            </a:pPr>
            <a:r>
              <a:rPr lang="ja-JP" sz="1600" b="0"/>
              <a:t>64 days of stratospheric flight, across two 2022 flights, proving Zephyr can operationalize the stratosphere</a:t>
            </a:r>
            <a:endParaRPr sz="1600" b="0"/>
          </a:p>
          <a:p>
            <a:pPr marL="914400" lvl="1" indent="-330200" algn="l" rtl="0">
              <a:lnSpc>
                <a:spcPct val="100000"/>
              </a:lnSpc>
              <a:spcBef>
                <a:spcPts val="0"/>
              </a:spcBef>
              <a:spcAft>
                <a:spcPts val="0"/>
              </a:spcAft>
              <a:buSzPts val="1600"/>
              <a:buChar char="•"/>
            </a:pPr>
            <a:r>
              <a:rPr lang="ja-JP" sz="1600" b="0"/>
              <a:t>4,000+ total flight hours and demonstrating precise stratospheric maneuverability and station-keeping over points on the ground</a:t>
            </a:r>
            <a:endParaRPr sz="1600" b="0"/>
          </a:p>
          <a:p>
            <a:pPr marL="0" lvl="0" indent="0" algn="l" rtl="0">
              <a:lnSpc>
                <a:spcPct val="100000"/>
              </a:lnSpc>
              <a:spcBef>
                <a:spcPts val="0"/>
              </a:spcBef>
              <a:spcAft>
                <a:spcPts val="0"/>
              </a:spcAft>
              <a:buNone/>
            </a:pPr>
            <a:r>
              <a:rPr lang="ja-JP" sz="1600" b="0"/>
              <a:t>    AALTO’s services, targeting launch in Japan and a global entry-into-service in 2026.</a:t>
            </a:r>
            <a:endParaRPr sz="1600" b="0"/>
          </a:p>
          <a:p>
            <a:pPr marL="0" lvl="0" indent="0" algn="l" rtl="0">
              <a:lnSpc>
                <a:spcPct val="100000"/>
              </a:lnSpc>
              <a:spcBef>
                <a:spcPts val="0"/>
              </a:spcBef>
              <a:spcAft>
                <a:spcPts val="0"/>
              </a:spcAft>
              <a:buNone/>
            </a:pPr>
            <a:r>
              <a:rPr lang="ja-JP" sz="1600" b="0"/>
              <a:t>　　　Source: </a:t>
            </a:r>
            <a:r>
              <a:rPr lang="ja-JP" sz="1600" b="0" u="sng">
                <a:solidFill>
                  <a:schemeClr val="hlink"/>
                </a:solidFill>
                <a:hlinkClick r:id="rId3"/>
              </a:rPr>
              <a:t>https://www.aaltohaps.com/zephyr</a:t>
            </a:r>
            <a:endParaRPr sz="1600" b="0"/>
          </a:p>
          <a:p>
            <a:pPr marL="0" lvl="0" indent="0" algn="l" rtl="0">
              <a:lnSpc>
                <a:spcPct val="100000"/>
              </a:lnSpc>
              <a:spcBef>
                <a:spcPts val="1600"/>
              </a:spcBef>
              <a:spcAft>
                <a:spcPts val="0"/>
              </a:spcAft>
              <a:buNone/>
            </a:pPr>
            <a:r>
              <a:rPr lang="ja-JP" b="0"/>
              <a:t>＜Kraus Hamdani Aerospace＞</a:t>
            </a:r>
            <a:endParaRPr b="0"/>
          </a:p>
          <a:p>
            <a:pPr marL="0" lvl="0" indent="0" algn="l" rtl="0">
              <a:lnSpc>
                <a:spcPct val="100000"/>
              </a:lnSpc>
              <a:spcBef>
                <a:spcPts val="0"/>
              </a:spcBef>
              <a:spcAft>
                <a:spcPts val="0"/>
              </a:spcAft>
              <a:buNone/>
            </a:pPr>
            <a:r>
              <a:rPr lang="ja-JP" sz="1600" b="0"/>
              <a:t>　 Kraus Hamdani Aerospace developed:</a:t>
            </a:r>
            <a:endParaRPr sz="1600" b="0"/>
          </a:p>
          <a:p>
            <a:pPr marL="914400" lvl="1" indent="-330200" algn="l" rtl="0">
              <a:lnSpc>
                <a:spcPct val="100000"/>
              </a:lnSpc>
              <a:spcBef>
                <a:spcPts val="0"/>
              </a:spcBef>
              <a:spcAft>
                <a:spcPts val="0"/>
              </a:spcAft>
              <a:buSzPts val="1600"/>
              <a:buChar char="•"/>
            </a:pPr>
            <a:r>
              <a:rPr lang="ja-JP" sz="1600" b="0"/>
              <a:t>HAPS which achieved 26 hours and 10 minutes airborne with the K1000P (group-2 fully electric UAS) running high power mil spec radios and a highly capable EO/IR ISR FMV payload</a:t>
            </a:r>
            <a:endParaRPr sz="1600" b="0"/>
          </a:p>
          <a:p>
            <a:pPr marL="0" lvl="0" indent="0" algn="l" rtl="0">
              <a:lnSpc>
                <a:spcPct val="100000"/>
              </a:lnSpc>
              <a:spcBef>
                <a:spcPts val="0"/>
              </a:spcBef>
              <a:spcAft>
                <a:spcPts val="600"/>
              </a:spcAft>
              <a:buNone/>
            </a:pPr>
            <a:r>
              <a:rPr lang="ja-JP" sz="1600" b="0"/>
              <a:t>　　　Source: </a:t>
            </a:r>
            <a:r>
              <a:rPr lang="ja-JP" sz="1600" b="0" u="sng">
                <a:solidFill>
                  <a:schemeClr val="hlink"/>
                </a:solidFill>
                <a:hlinkClick r:id="rId4"/>
              </a:rPr>
              <a:t>https://krausaerospace.com/</a:t>
            </a:r>
            <a:endParaRPr sz="1600" b="0"/>
          </a:p>
        </p:txBody>
      </p:sp>
      <p:sp>
        <p:nvSpPr>
          <p:cNvPr id="200" name="Google Shape;200;p32"/>
          <p:cNvSpPr txBox="1">
            <a:spLocks noGrp="1"/>
          </p:cNvSpPr>
          <p:nvPr>
            <p:ph type="body" idx="1"/>
          </p:nvPr>
        </p:nvSpPr>
        <p:spPr>
          <a:xfrm>
            <a:off x="142125" y="1188750"/>
            <a:ext cx="11829900" cy="1376400"/>
          </a:xfrm>
          <a:prstGeom prst="rect">
            <a:avLst/>
          </a:prstGeom>
          <a:noFill/>
          <a:ln>
            <a:noFill/>
          </a:ln>
        </p:spPr>
        <p:txBody>
          <a:bodyPr spcFirstLastPara="1" wrap="square" lIns="91425" tIns="45700" rIns="91425" bIns="45700" anchor="ctr" anchorCtr="0">
            <a:noAutofit/>
          </a:bodyPr>
          <a:lstStyle/>
          <a:p>
            <a:pPr marL="457200" lvl="0" indent="-355600" algn="l" rtl="0">
              <a:spcBef>
                <a:spcPts val="0"/>
              </a:spcBef>
              <a:spcAft>
                <a:spcPts val="0"/>
              </a:spcAft>
              <a:buClr>
                <a:srgbClr val="2318B8"/>
              </a:buClr>
              <a:buSzPts val="2000"/>
              <a:buChar char="●"/>
            </a:pPr>
            <a:r>
              <a:rPr lang="ja-JP">
                <a:solidFill>
                  <a:srgbClr val="2318B8"/>
                </a:solidFill>
              </a:rPr>
              <a:t>The latest technological progress (solar cells, next-gen batteries, lightweight aircrafts and motor &amp; propellers) have paved the way for HAPS.</a:t>
            </a:r>
            <a:endParaRPr>
              <a:solidFill>
                <a:srgbClr val="2318B8"/>
              </a:solidFill>
            </a:endParaRPr>
          </a:p>
          <a:p>
            <a:pPr marL="457200" lvl="0" indent="-355600" algn="l" rtl="0">
              <a:spcBef>
                <a:spcPts val="0"/>
              </a:spcBef>
              <a:spcAft>
                <a:spcPts val="0"/>
              </a:spcAft>
              <a:buClr>
                <a:srgbClr val="2318B8"/>
              </a:buClr>
              <a:buSzPts val="2000"/>
              <a:buChar char="●"/>
            </a:pPr>
            <a:r>
              <a:rPr lang="ja-JP">
                <a:solidFill>
                  <a:srgbClr val="2318B8"/>
                </a:solidFill>
              </a:rPr>
              <a:t>As shown in the following slides, HAPS Alliance members are developing HAPS airframes and communication payloads for commercialization</a:t>
            </a:r>
            <a:br>
              <a:rPr lang="ja-JP">
                <a:solidFill>
                  <a:srgbClr val="2318B8"/>
                </a:solidFill>
              </a:rPr>
            </a:br>
            <a:r>
              <a:rPr lang="ja-JP" sz="1700" b="0">
                <a:solidFill>
                  <a:srgbClr val="2318B8"/>
                </a:solidFill>
              </a:rPr>
              <a:t>(See also HAPS Alliance Media Coverage: https://hapsalliance.org/media-coverage/)</a:t>
            </a:r>
            <a:endParaRPr sz="1700" b="0">
              <a:solidFill>
                <a:srgbClr val="2318B8"/>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33"/>
          <p:cNvSpPr txBox="1">
            <a:spLocks noGrp="1"/>
          </p:cNvSpPr>
          <p:nvPr>
            <p:ph type="title"/>
          </p:nvPr>
        </p:nvSpPr>
        <p:spPr>
          <a:xfrm>
            <a:off x="0" y="0"/>
            <a:ext cx="10515600" cy="7473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ja-JP" sz="3400">
                <a:solidFill>
                  <a:schemeClr val="dk1"/>
                </a:solidFill>
              </a:rPr>
              <a:t>Technological Progress in the HAPS industry (2)</a:t>
            </a:r>
            <a:endParaRPr sz="3400">
              <a:solidFill>
                <a:schemeClr val="dk1"/>
              </a:solidFill>
            </a:endParaRPr>
          </a:p>
        </p:txBody>
      </p:sp>
      <p:sp>
        <p:nvSpPr>
          <p:cNvPr id="206" name="Google Shape;206;p33"/>
          <p:cNvSpPr txBox="1">
            <a:spLocks noGrp="1"/>
          </p:cNvSpPr>
          <p:nvPr>
            <p:ph type="body" idx="1"/>
          </p:nvPr>
        </p:nvSpPr>
        <p:spPr>
          <a:xfrm>
            <a:off x="181050" y="747300"/>
            <a:ext cx="11829900" cy="5815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None/>
            </a:pPr>
            <a:r>
              <a:rPr lang="ja-JP" b="0"/>
              <a:t>＜Prismatic＞</a:t>
            </a:r>
            <a:endParaRPr b="0"/>
          </a:p>
          <a:p>
            <a:pPr marL="0" lvl="0" indent="0" algn="l" rtl="0">
              <a:lnSpc>
                <a:spcPct val="100000"/>
              </a:lnSpc>
              <a:spcBef>
                <a:spcPts val="0"/>
              </a:spcBef>
              <a:spcAft>
                <a:spcPts val="0"/>
              </a:spcAft>
              <a:buNone/>
            </a:pPr>
            <a:r>
              <a:rPr lang="ja-JP" sz="1600" b="0"/>
              <a:t>　Prismatic’s PHASA-35:</a:t>
            </a:r>
            <a:endParaRPr sz="1600" b="0"/>
          </a:p>
          <a:p>
            <a:pPr marL="914400" lvl="1" indent="-330200" algn="l" rtl="0">
              <a:lnSpc>
                <a:spcPct val="100000"/>
              </a:lnSpc>
              <a:spcBef>
                <a:spcPts val="0"/>
              </a:spcBef>
              <a:spcAft>
                <a:spcPts val="0"/>
              </a:spcAft>
              <a:buSzPts val="1600"/>
              <a:buChar char="•"/>
            </a:pPr>
            <a:r>
              <a:rPr lang="ja-JP" sz="1600" b="0"/>
              <a:t>Maiden flight completed in 2020.</a:t>
            </a:r>
            <a:endParaRPr sz="1600" b="0"/>
          </a:p>
          <a:p>
            <a:pPr marL="914400" lvl="1" indent="-330200" algn="l" rtl="0">
              <a:lnSpc>
                <a:spcPct val="100000"/>
              </a:lnSpc>
              <a:spcBef>
                <a:spcPts val="0"/>
              </a:spcBef>
              <a:spcAft>
                <a:spcPts val="0"/>
              </a:spcAft>
              <a:buSzPts val="1600"/>
              <a:buChar char="•"/>
            </a:pPr>
            <a:r>
              <a:rPr lang="ja-JP" sz="1600" b="0"/>
              <a:t>First stratospheric flight achieved in 2023, reaching an altitude of 66,386 feet, with a total mission duration of over 24 hours.</a:t>
            </a:r>
            <a:endParaRPr sz="1600" b="0"/>
          </a:p>
          <a:p>
            <a:pPr marL="0" lvl="0" indent="0" algn="l" rtl="0">
              <a:lnSpc>
                <a:spcPct val="100000"/>
              </a:lnSpc>
              <a:spcBef>
                <a:spcPts val="0"/>
              </a:spcBef>
              <a:spcAft>
                <a:spcPts val="0"/>
              </a:spcAft>
              <a:buNone/>
            </a:pPr>
            <a:r>
              <a:rPr lang="ja-JP" sz="1600" b="0"/>
              <a:t>　　　Source: </a:t>
            </a:r>
            <a:r>
              <a:rPr lang="ja-JP" sz="1600" b="0" u="sng">
                <a:solidFill>
                  <a:schemeClr val="hlink"/>
                </a:solidFill>
                <a:hlinkClick r:id="rId3"/>
              </a:rPr>
              <a:t>https://www.prismaticltd.co.uk/</a:t>
            </a:r>
            <a:endParaRPr b="0"/>
          </a:p>
          <a:p>
            <a:pPr marL="0" lvl="0" indent="0" algn="l" rtl="0">
              <a:lnSpc>
                <a:spcPct val="100000"/>
              </a:lnSpc>
              <a:spcBef>
                <a:spcPts val="1600"/>
              </a:spcBef>
              <a:spcAft>
                <a:spcPts val="0"/>
              </a:spcAft>
              <a:buNone/>
            </a:pPr>
            <a:r>
              <a:rPr lang="ja-JP" b="0"/>
              <a:t>＜Stratospheric Platforms Limited＞</a:t>
            </a:r>
            <a:endParaRPr b="0"/>
          </a:p>
          <a:p>
            <a:pPr marL="0" lvl="0" indent="0" algn="l" rtl="0">
              <a:lnSpc>
                <a:spcPct val="100000"/>
              </a:lnSpc>
              <a:spcBef>
                <a:spcPts val="0"/>
              </a:spcBef>
              <a:spcAft>
                <a:spcPts val="0"/>
              </a:spcAft>
              <a:buNone/>
            </a:pPr>
            <a:r>
              <a:rPr lang="ja-JP" sz="1600" b="0"/>
              <a:t>　 Stratospheric Platforms Limited’s STRATOMAST provides:</a:t>
            </a:r>
            <a:endParaRPr sz="1600" b="0"/>
          </a:p>
          <a:p>
            <a:pPr marL="914400" lvl="1" indent="-330200" algn="l" rtl="0">
              <a:lnSpc>
                <a:spcPct val="100000"/>
              </a:lnSpc>
              <a:spcBef>
                <a:spcPts val="0"/>
              </a:spcBef>
              <a:spcAft>
                <a:spcPts val="0"/>
              </a:spcAft>
              <a:buSzPts val="1600"/>
              <a:buChar char="•"/>
            </a:pPr>
            <a:r>
              <a:rPr lang="ja-JP" sz="1600" b="0"/>
              <a:t>3G / 4G / 5G / 6G connectivity direct to user handsets across vast areas, opening up new 5G services and providing significant additional revenue opportunities for MNOs at up to 90% cheaper than rural terrestrial masts. </a:t>
            </a:r>
            <a:endParaRPr sz="1600" b="0"/>
          </a:p>
          <a:p>
            <a:pPr marL="914400" lvl="1" indent="-330200" algn="l" rtl="0">
              <a:lnSpc>
                <a:spcPct val="100000"/>
              </a:lnSpc>
              <a:spcBef>
                <a:spcPts val="0"/>
              </a:spcBef>
              <a:spcAft>
                <a:spcPts val="0"/>
              </a:spcAft>
              <a:buSzPts val="1600"/>
              <a:buChar char="•"/>
            </a:pPr>
            <a:r>
              <a:rPr lang="ja-JP" sz="1600" b="0"/>
              <a:t>1 HAP provides a service equivalent to ~450 terrestrial masts: </a:t>
            </a:r>
            <a:endParaRPr sz="1600" b="0"/>
          </a:p>
          <a:p>
            <a:pPr marL="914400" lvl="1" indent="-330200" algn="l" rtl="0">
              <a:lnSpc>
                <a:spcPct val="100000"/>
              </a:lnSpc>
              <a:spcBef>
                <a:spcPts val="0"/>
              </a:spcBef>
              <a:spcAft>
                <a:spcPts val="0"/>
              </a:spcAft>
              <a:buSzPts val="1600"/>
              <a:buChar char="•"/>
            </a:pPr>
            <a:r>
              <a:rPr lang="ja-JP" sz="1600" b="0"/>
              <a:t>Direct to user handset connectivity / 1ms latency</a:t>
            </a:r>
            <a:endParaRPr sz="1600" b="0"/>
          </a:p>
          <a:p>
            <a:pPr marL="914400" lvl="1" indent="-330200" algn="l" rtl="0">
              <a:lnSpc>
                <a:spcPct val="100000"/>
              </a:lnSpc>
              <a:spcBef>
                <a:spcPts val="0"/>
              </a:spcBef>
              <a:spcAft>
                <a:spcPts val="0"/>
              </a:spcAft>
              <a:buSzPts val="1600"/>
              <a:buChar char="•"/>
            </a:pPr>
            <a:r>
              <a:rPr lang="ja-JP" sz="1600" b="0"/>
              <a:t>Providing connectivity speeds of over 200MbpS</a:t>
            </a:r>
            <a:endParaRPr sz="1600" b="0"/>
          </a:p>
          <a:p>
            <a:pPr marL="914400" lvl="1" indent="-330200" algn="l" rtl="0">
              <a:lnSpc>
                <a:spcPct val="100000"/>
              </a:lnSpc>
              <a:spcBef>
                <a:spcPts val="0"/>
              </a:spcBef>
              <a:spcAft>
                <a:spcPts val="0"/>
              </a:spcAft>
              <a:buSzPts val="1600"/>
              <a:buChar char="•"/>
            </a:pPr>
            <a:r>
              <a:rPr lang="ja-JP" sz="1600" b="0"/>
              <a:t>With coverage at least 15,000km2 </a:t>
            </a:r>
            <a:endParaRPr sz="1600" b="0"/>
          </a:p>
          <a:p>
            <a:pPr marL="0" lvl="0" indent="0" algn="l" rtl="0">
              <a:lnSpc>
                <a:spcPct val="100000"/>
              </a:lnSpc>
              <a:spcBef>
                <a:spcPts val="1600"/>
              </a:spcBef>
              <a:spcAft>
                <a:spcPts val="0"/>
              </a:spcAft>
              <a:buNone/>
            </a:pPr>
            <a:r>
              <a:rPr lang="ja-JP" b="0"/>
              <a:t>＜SoftBank/AeroVironment＞</a:t>
            </a:r>
            <a:endParaRPr b="0"/>
          </a:p>
          <a:p>
            <a:pPr marL="0" lvl="0" indent="0" algn="l" rtl="0">
              <a:lnSpc>
                <a:spcPct val="100000"/>
              </a:lnSpc>
              <a:spcBef>
                <a:spcPts val="0"/>
              </a:spcBef>
              <a:spcAft>
                <a:spcPts val="0"/>
              </a:spcAft>
              <a:buNone/>
            </a:pPr>
            <a:r>
              <a:rPr lang="ja-JP" sz="1600" b="0"/>
              <a:t>　 SoftBank’s Sunglider:</a:t>
            </a:r>
            <a:endParaRPr sz="1600" b="0"/>
          </a:p>
          <a:p>
            <a:pPr marL="914400" lvl="1" indent="-330200" algn="l" rtl="0">
              <a:lnSpc>
                <a:spcPct val="100000"/>
              </a:lnSpc>
              <a:spcBef>
                <a:spcPts val="0"/>
              </a:spcBef>
              <a:spcAft>
                <a:spcPts val="0"/>
              </a:spcAft>
              <a:buSzPts val="1600"/>
              <a:buChar char="•"/>
            </a:pPr>
            <a:r>
              <a:rPr lang="ja-JP" sz="1600" b="0"/>
              <a:t>Succeeded in a stratospheric test flight in 2020 that lasted 20 hours and 16 minutes, with 5 hours and 38 minutes in the Stratosphere</a:t>
            </a:r>
            <a:endParaRPr sz="1600" b="0"/>
          </a:p>
          <a:p>
            <a:pPr marL="914400" lvl="1" indent="-330200" algn="l" rtl="0">
              <a:lnSpc>
                <a:spcPct val="100000"/>
              </a:lnSpc>
              <a:spcBef>
                <a:spcPts val="0"/>
              </a:spcBef>
              <a:spcAft>
                <a:spcPts val="0"/>
              </a:spcAft>
              <a:buSzPts val="1600"/>
              <a:buChar char="•"/>
            </a:pPr>
            <a:r>
              <a:rPr lang="ja-JP" sz="1600" b="0"/>
              <a:t>Demonstrated its high-performance capabilities under demanding conditions and strong wind</a:t>
            </a:r>
            <a:endParaRPr sz="1600" b="0"/>
          </a:p>
          <a:p>
            <a:pPr marL="914400" lvl="1" indent="-330200" algn="l" rtl="0">
              <a:lnSpc>
                <a:spcPct val="100000"/>
              </a:lnSpc>
              <a:spcBef>
                <a:spcPts val="0"/>
              </a:spcBef>
              <a:spcAft>
                <a:spcPts val="0"/>
              </a:spcAft>
              <a:buSzPts val="1600"/>
              <a:buChar char="•"/>
            </a:pPr>
            <a:r>
              <a:rPr lang="ja-JP" sz="1600" b="0"/>
              <a:t>Successfully completed multiple previous test flights</a:t>
            </a:r>
            <a:endParaRPr sz="1600" b="0"/>
          </a:p>
          <a:p>
            <a:pPr marL="0" lvl="0" indent="0" algn="l" rtl="0">
              <a:lnSpc>
                <a:spcPct val="100000"/>
              </a:lnSpc>
              <a:spcBef>
                <a:spcPts val="0"/>
              </a:spcBef>
              <a:spcAft>
                <a:spcPts val="0"/>
              </a:spcAft>
              <a:buNone/>
            </a:pPr>
            <a:r>
              <a:rPr lang="ja-JP" sz="1600" b="0"/>
              <a:t>　　　Source: </a:t>
            </a:r>
            <a:r>
              <a:rPr lang="ja-JP" sz="1600" b="0" u="sng">
                <a:solidFill>
                  <a:schemeClr val="hlink"/>
                </a:solidFill>
                <a:hlinkClick r:id="rId4"/>
              </a:rPr>
              <a:t>https://www.softbank.jp/en/corp/philosophy/technology/special/ntn-solution/haps/</a:t>
            </a:r>
            <a:endParaRPr sz="1600" b="0"/>
          </a:p>
          <a:p>
            <a:pPr marL="0" lvl="0" indent="0" algn="l" rtl="0">
              <a:lnSpc>
                <a:spcPct val="100000"/>
              </a:lnSpc>
              <a:spcBef>
                <a:spcPts val="600"/>
              </a:spcBef>
              <a:spcAft>
                <a:spcPts val="0"/>
              </a:spcAft>
              <a:buNone/>
            </a:pPr>
            <a:endParaRPr sz="1600" b="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4"/>
          <p:cNvSpPr txBox="1">
            <a:spLocks noGrp="1"/>
          </p:cNvSpPr>
          <p:nvPr>
            <p:ph type="title"/>
          </p:nvPr>
        </p:nvSpPr>
        <p:spPr>
          <a:xfrm>
            <a:off x="0" y="0"/>
            <a:ext cx="10515600" cy="7473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ja-JP" sz="3400">
                <a:solidFill>
                  <a:schemeClr val="dk1"/>
                </a:solidFill>
              </a:rPr>
              <a:t>Technological Progress in the HAPS industry (3)</a:t>
            </a:r>
            <a:endParaRPr sz="3400">
              <a:solidFill>
                <a:schemeClr val="dk1"/>
              </a:solidFill>
            </a:endParaRPr>
          </a:p>
        </p:txBody>
      </p:sp>
      <p:sp>
        <p:nvSpPr>
          <p:cNvPr id="212" name="Google Shape;212;p34"/>
          <p:cNvSpPr txBox="1">
            <a:spLocks noGrp="1"/>
          </p:cNvSpPr>
          <p:nvPr>
            <p:ph type="body" idx="1"/>
          </p:nvPr>
        </p:nvSpPr>
        <p:spPr>
          <a:xfrm>
            <a:off x="142125" y="736050"/>
            <a:ext cx="11829900" cy="5471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None/>
            </a:pPr>
            <a:r>
              <a:rPr lang="ja-JP" b="0"/>
              <a:t>＜Aerostar＞</a:t>
            </a:r>
            <a:endParaRPr b="0"/>
          </a:p>
          <a:p>
            <a:pPr marL="0" lvl="0" indent="0" algn="l" rtl="0">
              <a:lnSpc>
                <a:spcPct val="100000"/>
              </a:lnSpc>
              <a:spcBef>
                <a:spcPts val="0"/>
              </a:spcBef>
              <a:spcAft>
                <a:spcPts val="0"/>
              </a:spcAft>
              <a:buNone/>
            </a:pPr>
            <a:r>
              <a:rPr lang="ja-JP" sz="1600" b="0"/>
              <a:t>　 Aerostar develops stratospheric balloons that:</a:t>
            </a:r>
            <a:endParaRPr sz="1600" b="0"/>
          </a:p>
          <a:p>
            <a:pPr marL="914400" lvl="1" indent="-330200" algn="l" rtl="0">
              <a:lnSpc>
                <a:spcPct val="100000"/>
              </a:lnSpc>
              <a:spcBef>
                <a:spcPts val="0"/>
              </a:spcBef>
              <a:spcAft>
                <a:spcPts val="0"/>
              </a:spcAft>
              <a:buSzPts val="1600"/>
              <a:buChar char="•"/>
            </a:pPr>
            <a:r>
              <a:rPr lang="ja-JP" sz="1600" b="0"/>
              <a:t>Successfully delivered LTE networks connections from an altitude of 20km in 2022</a:t>
            </a:r>
            <a:endParaRPr sz="1600" b="0"/>
          </a:p>
          <a:p>
            <a:pPr marL="914400" lvl="1" indent="-330200" algn="l" rtl="0">
              <a:lnSpc>
                <a:spcPct val="100000"/>
              </a:lnSpc>
              <a:spcBef>
                <a:spcPts val="0"/>
              </a:spcBef>
              <a:spcAft>
                <a:spcPts val="0"/>
              </a:spcAft>
              <a:buSzPts val="1600"/>
              <a:buChar char="•"/>
            </a:pPr>
            <a:r>
              <a:rPr lang="ja-JP" sz="1600" b="0"/>
              <a:t>Demonstrated linger over a certain area for weeks to months by using solar power</a:t>
            </a:r>
            <a:endParaRPr sz="1600" b="0"/>
          </a:p>
          <a:p>
            <a:pPr marL="914400" lvl="1" indent="-330200" algn="l" rtl="0">
              <a:lnSpc>
                <a:spcPct val="100000"/>
              </a:lnSpc>
              <a:spcBef>
                <a:spcPts val="0"/>
              </a:spcBef>
              <a:spcAft>
                <a:spcPts val="0"/>
              </a:spcAft>
              <a:buSzPts val="1600"/>
              <a:buChar char="•"/>
            </a:pPr>
            <a:r>
              <a:rPr lang="ja-JP" sz="1600" b="0"/>
              <a:t>More than 10,000 operational flights, 500 consecutive days presence, and 2 million flight hours in the stratosphere </a:t>
            </a:r>
            <a:endParaRPr sz="1600" b="0"/>
          </a:p>
          <a:p>
            <a:pPr marL="0" lvl="0" indent="0" algn="l" rtl="0">
              <a:lnSpc>
                <a:spcPct val="100000"/>
              </a:lnSpc>
              <a:spcBef>
                <a:spcPts val="0"/>
              </a:spcBef>
              <a:spcAft>
                <a:spcPts val="0"/>
              </a:spcAft>
              <a:buNone/>
            </a:pPr>
            <a:r>
              <a:rPr lang="ja-JP" sz="1600" b="0"/>
              <a:t>　　　Source: </a:t>
            </a:r>
            <a:r>
              <a:rPr lang="ja-JP" sz="1600" b="0" u="sng">
                <a:solidFill>
                  <a:schemeClr val="hlink"/>
                </a:solidFill>
                <a:hlinkClick r:id="rId3"/>
              </a:rPr>
              <a:t>https://aerostar.com/news</a:t>
            </a:r>
            <a:endParaRPr b="0"/>
          </a:p>
          <a:p>
            <a:pPr marL="0" lvl="0" indent="0" algn="l" rtl="0">
              <a:lnSpc>
                <a:spcPct val="100000"/>
              </a:lnSpc>
              <a:spcBef>
                <a:spcPts val="1600"/>
              </a:spcBef>
              <a:spcAft>
                <a:spcPts val="0"/>
              </a:spcAft>
              <a:buNone/>
            </a:pPr>
            <a:r>
              <a:rPr lang="ja-JP" b="0"/>
              <a:t>＜SCEYE＞</a:t>
            </a:r>
            <a:endParaRPr b="0"/>
          </a:p>
          <a:p>
            <a:pPr marL="0" lvl="0" indent="0" algn="l" rtl="0">
              <a:lnSpc>
                <a:spcPct val="100000"/>
              </a:lnSpc>
              <a:spcBef>
                <a:spcPts val="0"/>
              </a:spcBef>
              <a:spcAft>
                <a:spcPts val="0"/>
              </a:spcAft>
              <a:buNone/>
            </a:pPr>
            <a:r>
              <a:rPr lang="ja-JP" sz="1600" b="0"/>
              <a:t>　 SCEYE builds high-performance HAPS for stratospheric infrastructure that: </a:t>
            </a:r>
            <a:endParaRPr sz="1600" b="0"/>
          </a:p>
          <a:p>
            <a:pPr marL="914400" lvl="1" indent="-330200" algn="l" rtl="0">
              <a:lnSpc>
                <a:spcPct val="100000"/>
              </a:lnSpc>
              <a:spcBef>
                <a:spcPts val="0"/>
              </a:spcBef>
              <a:spcAft>
                <a:spcPts val="0"/>
              </a:spcAft>
              <a:buSzPts val="1600"/>
              <a:buChar char="•"/>
            </a:pPr>
            <a:r>
              <a:rPr lang="ja-JP" sz="1600" b="0"/>
              <a:t>Successfully provided an internet connection from stratosphere to the ground in 2021</a:t>
            </a:r>
            <a:endParaRPr sz="1600" b="0"/>
          </a:p>
          <a:p>
            <a:pPr marL="914400" lvl="1" indent="-330200" algn="l" rtl="0">
              <a:lnSpc>
                <a:spcPct val="100000"/>
              </a:lnSpc>
              <a:spcBef>
                <a:spcPts val="0"/>
              </a:spcBef>
              <a:spcAft>
                <a:spcPts val="0"/>
              </a:spcAft>
              <a:buSzPts val="1600"/>
              <a:buChar char="•"/>
            </a:pPr>
            <a:r>
              <a:rPr lang="ja-JP" sz="1600" b="0"/>
              <a:t>Demonstrated the airship’s ability to stay over a designated area for operation for months by using renewable energy in 2022</a:t>
            </a:r>
            <a:endParaRPr sz="1600" b="0"/>
          </a:p>
          <a:p>
            <a:pPr marL="914400" lvl="1" indent="-330200" algn="l" rtl="0">
              <a:lnSpc>
                <a:spcPct val="100000"/>
              </a:lnSpc>
              <a:spcBef>
                <a:spcPts val="0"/>
              </a:spcBef>
              <a:spcAft>
                <a:spcPts val="0"/>
              </a:spcAft>
              <a:buSzPts val="1600"/>
              <a:buChar char="•"/>
            </a:pPr>
            <a:r>
              <a:rPr lang="ja-JP" sz="1600" b="0"/>
              <a:t>Demonstrated high-resolution environmental mapping in 2023</a:t>
            </a:r>
            <a:endParaRPr sz="1600" b="0"/>
          </a:p>
          <a:p>
            <a:pPr marL="0" lvl="0" indent="0" algn="l" rtl="0">
              <a:lnSpc>
                <a:spcPct val="100000"/>
              </a:lnSpc>
              <a:spcBef>
                <a:spcPts val="0"/>
              </a:spcBef>
              <a:spcAft>
                <a:spcPts val="0"/>
              </a:spcAft>
              <a:buNone/>
            </a:pPr>
            <a:r>
              <a:rPr lang="ja-JP" sz="1600" b="0"/>
              <a:t>　　　Source: </a:t>
            </a:r>
            <a:r>
              <a:rPr lang="ja-JP" sz="1600" b="0" u="sng">
                <a:solidFill>
                  <a:schemeClr val="hlink"/>
                </a:solidFill>
                <a:hlinkClick r:id="rId4"/>
              </a:rPr>
              <a:t>https://www.sceye.com/sceye-media/</a:t>
            </a:r>
            <a:endParaRPr sz="1600" b="0"/>
          </a:p>
          <a:p>
            <a:pPr marL="0" lvl="0" indent="0" algn="l" rtl="0">
              <a:lnSpc>
                <a:spcPct val="100000"/>
              </a:lnSpc>
              <a:spcBef>
                <a:spcPts val="1600"/>
              </a:spcBef>
              <a:spcAft>
                <a:spcPts val="0"/>
              </a:spcAft>
              <a:buNone/>
            </a:pPr>
            <a:r>
              <a:rPr lang="ja-JP" b="0"/>
              <a:t>＜Stratosyst＞</a:t>
            </a:r>
            <a:endParaRPr b="0"/>
          </a:p>
          <a:p>
            <a:pPr marL="0" lvl="0" indent="0" algn="l" rtl="0">
              <a:lnSpc>
                <a:spcPct val="100000"/>
              </a:lnSpc>
              <a:spcBef>
                <a:spcPts val="0"/>
              </a:spcBef>
              <a:spcAft>
                <a:spcPts val="0"/>
              </a:spcAft>
              <a:buNone/>
            </a:pPr>
            <a:r>
              <a:rPr lang="ja-JP" sz="1600" b="0"/>
              <a:t>　 Stratosyst develops SkyRider as their stratospheric platform:</a:t>
            </a:r>
            <a:endParaRPr sz="1600" b="0"/>
          </a:p>
          <a:p>
            <a:pPr marL="914400" lvl="1" indent="-330200" algn="l" rtl="0">
              <a:lnSpc>
                <a:spcPct val="100000"/>
              </a:lnSpc>
              <a:spcBef>
                <a:spcPts val="0"/>
              </a:spcBef>
              <a:spcAft>
                <a:spcPts val="0"/>
              </a:spcAft>
              <a:buSzPts val="1600"/>
              <a:buChar char="•"/>
            </a:pPr>
            <a:r>
              <a:rPr lang="ja-JP" sz="1600" b="0"/>
              <a:t>To provide long-term commercial flights in order to provide connectivity, earth observation, natural disaster monitoring and more</a:t>
            </a:r>
            <a:endParaRPr sz="1600" b="0"/>
          </a:p>
          <a:p>
            <a:pPr marL="914400" lvl="1" indent="-330200" algn="l" rtl="0">
              <a:lnSpc>
                <a:spcPct val="100000"/>
              </a:lnSpc>
              <a:spcBef>
                <a:spcPts val="0"/>
              </a:spcBef>
              <a:spcAft>
                <a:spcPts val="0"/>
              </a:spcAft>
              <a:buSzPts val="1600"/>
              <a:buChar char="•"/>
            </a:pPr>
            <a:r>
              <a:rPr lang="ja-JP" sz="1600" b="0"/>
              <a:t>Designed for smaller payloads and global operation</a:t>
            </a:r>
            <a:endParaRPr sz="1600" b="0"/>
          </a:p>
          <a:p>
            <a:pPr marL="0" lvl="0" indent="0" algn="l" rtl="0">
              <a:lnSpc>
                <a:spcPct val="100000"/>
              </a:lnSpc>
              <a:spcBef>
                <a:spcPts val="0"/>
              </a:spcBef>
              <a:spcAft>
                <a:spcPts val="0"/>
              </a:spcAft>
              <a:buNone/>
            </a:pPr>
            <a:r>
              <a:rPr lang="ja-JP" sz="1600" b="0"/>
              <a:t>　　　Source: </a:t>
            </a:r>
            <a:r>
              <a:rPr lang="ja-JP" sz="1600" b="0" u="sng">
                <a:solidFill>
                  <a:schemeClr val="hlink"/>
                </a:solidFill>
                <a:hlinkClick r:id="rId5"/>
              </a:rPr>
              <a:t>https://www.stratosyst.com/#press-and-news</a:t>
            </a:r>
            <a:endParaRPr sz="1600" b="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5"/>
          <p:cNvSpPr txBox="1">
            <a:spLocks noGrp="1"/>
          </p:cNvSpPr>
          <p:nvPr>
            <p:ph type="title"/>
          </p:nvPr>
        </p:nvSpPr>
        <p:spPr>
          <a:xfrm>
            <a:off x="0" y="0"/>
            <a:ext cx="10515600" cy="7473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ja-JP" sz="3400">
                <a:solidFill>
                  <a:schemeClr val="dk1"/>
                </a:solidFill>
              </a:rPr>
              <a:t>Conclusion and proposal</a:t>
            </a:r>
            <a:endParaRPr sz="3400">
              <a:solidFill>
                <a:schemeClr val="dk1"/>
              </a:solidFill>
            </a:endParaRPr>
          </a:p>
        </p:txBody>
      </p:sp>
      <p:sp>
        <p:nvSpPr>
          <p:cNvPr id="218" name="Google Shape;218;p35"/>
          <p:cNvSpPr txBox="1">
            <a:spLocks noGrp="1"/>
          </p:cNvSpPr>
          <p:nvPr>
            <p:ph type="body" idx="1"/>
          </p:nvPr>
        </p:nvSpPr>
        <p:spPr>
          <a:xfrm>
            <a:off x="142125" y="1117050"/>
            <a:ext cx="11829900" cy="5326500"/>
          </a:xfrm>
          <a:prstGeom prst="rect">
            <a:avLst/>
          </a:prstGeom>
          <a:noFill/>
          <a:ln>
            <a:noFill/>
          </a:ln>
        </p:spPr>
        <p:txBody>
          <a:bodyPr spcFirstLastPara="1" wrap="square" lIns="91425" tIns="45700" rIns="91425" bIns="45700" anchor="ctr" anchorCtr="0">
            <a:noAutofit/>
          </a:bodyPr>
          <a:lstStyle/>
          <a:p>
            <a:pPr marL="457200" lvl="0" indent="-374650" algn="l" rtl="0">
              <a:spcBef>
                <a:spcPts val="0"/>
              </a:spcBef>
              <a:spcAft>
                <a:spcPts val="0"/>
              </a:spcAft>
              <a:buSzPts val="2300"/>
              <a:buChar char="•"/>
            </a:pPr>
            <a:r>
              <a:rPr lang="ja-JP" sz="2300" b="0"/>
              <a:t>The objective of this WI is to identify additional bands for HAPS use in the 3GPP specification based on the results of WRC-23, with the same approach as in previous studies in Release-17.</a:t>
            </a:r>
            <a:endParaRPr sz="2300" b="0"/>
          </a:p>
          <a:p>
            <a:pPr marL="457200" lvl="0" indent="0" algn="l" rtl="0">
              <a:spcBef>
                <a:spcPts val="0"/>
              </a:spcBef>
              <a:spcAft>
                <a:spcPts val="0"/>
              </a:spcAft>
              <a:buNone/>
            </a:pPr>
            <a:endParaRPr sz="2300" b="0"/>
          </a:p>
          <a:p>
            <a:pPr marL="457200" lvl="0" indent="-374650" algn="l" rtl="0">
              <a:spcBef>
                <a:spcPts val="0"/>
              </a:spcBef>
              <a:spcAft>
                <a:spcPts val="0"/>
              </a:spcAft>
              <a:buSzPts val="2300"/>
              <a:buChar char="•"/>
            </a:pPr>
            <a:r>
              <a:rPr lang="ja-JP" sz="2300" b="0"/>
              <a:t>WRC-23 concluded additional frequencies for use of HAPS that provide flexibility for existing MNO’s to select their own frequency bands that best serve their particular connectivity and coverage needs.</a:t>
            </a:r>
            <a:endParaRPr sz="2300" b="0"/>
          </a:p>
          <a:p>
            <a:pPr marL="0" lvl="0" indent="0" algn="l" rtl="0">
              <a:spcBef>
                <a:spcPts val="0"/>
              </a:spcBef>
              <a:spcAft>
                <a:spcPts val="0"/>
              </a:spcAft>
              <a:buNone/>
            </a:pPr>
            <a:endParaRPr sz="2300" b="0"/>
          </a:p>
          <a:p>
            <a:pPr marL="457200" lvl="0" indent="-374650" algn="l" rtl="0">
              <a:spcBef>
                <a:spcPts val="0"/>
              </a:spcBef>
              <a:spcAft>
                <a:spcPts val="0"/>
              </a:spcAft>
              <a:buSzPts val="2300"/>
              <a:buChar char="•"/>
            </a:pPr>
            <a:r>
              <a:rPr lang="ja-JP" sz="2300" b="0"/>
              <a:t>The latest technological progress contributes HAPS industry to accelerate its development and many players are currently involved in commercialization of HAPS. </a:t>
            </a:r>
            <a:endParaRPr sz="2300" b="0"/>
          </a:p>
          <a:p>
            <a:pPr marL="457200" lvl="0" indent="0" algn="l" rtl="0">
              <a:spcBef>
                <a:spcPts val="0"/>
              </a:spcBef>
              <a:spcAft>
                <a:spcPts val="0"/>
              </a:spcAft>
              <a:buNone/>
            </a:pPr>
            <a:endParaRPr sz="2300" b="0"/>
          </a:p>
          <a:p>
            <a:pPr marL="457200" lvl="0" indent="-374650" algn="l" rtl="0">
              <a:spcBef>
                <a:spcPts val="0"/>
              </a:spcBef>
              <a:spcAft>
                <a:spcPts val="0"/>
              </a:spcAft>
              <a:buSzPts val="2300"/>
              <a:buChar char="•"/>
            </a:pPr>
            <a:r>
              <a:rPr lang="ja-JP" sz="2300" b="0"/>
              <a:t>The proposal of the addition of HAPS bands to the 3GPP specification aligns with the objectives of WRC-23 to provide flexibility in frequency utilization, and considering the technological progress in the HAPS industry, we believe that this WI should be started at this timing.</a:t>
            </a:r>
            <a:endParaRPr sz="2300" b="0"/>
          </a:p>
          <a:p>
            <a:pPr marL="0" lvl="0" indent="0" algn="l" rtl="0">
              <a:spcBef>
                <a:spcPts val="0"/>
              </a:spcBef>
              <a:spcAft>
                <a:spcPts val="0"/>
              </a:spcAft>
              <a:buNone/>
            </a:pPr>
            <a:endParaRPr sz="2300" b="0"/>
          </a:p>
        </p:txBody>
      </p:sp>
    </p:spTree>
  </p:cSld>
  <p:clrMapOvr>
    <a:masterClrMapping/>
  </p:clrMapOvr>
</p:sld>
</file>

<file path=ppt/theme/theme1.xml><?xml version="1.0" encoding="utf-8"?>
<a:theme xmlns:a="http://schemas.openxmlformats.org/drawingml/2006/main" name="confidentialあり">
  <a:themeElements>
    <a:clrScheme name="ユーザー定義 1">
      <a:dk1>
        <a:srgbClr val="4D4D4D"/>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onfidentialアリ">
  <a:themeElements>
    <a:clrScheme name="ユーザー定義 4">
      <a:dk1>
        <a:srgbClr val="4D4D4D"/>
      </a:dk1>
      <a:lt1>
        <a:srgbClr val="FFFFFF"/>
      </a:lt1>
      <a:dk2>
        <a:srgbClr val="44546A"/>
      </a:dk2>
      <a:lt2>
        <a:srgbClr val="E7E6E6"/>
      </a:lt2>
      <a:accent1>
        <a:srgbClr val="5B9BD5"/>
      </a:accent1>
      <a:accent2>
        <a:srgbClr val="FF5050"/>
      </a:accent2>
      <a:accent3>
        <a:srgbClr val="A5A5A5"/>
      </a:accent3>
      <a:accent4>
        <a:srgbClr val="FFC000"/>
      </a:accent4>
      <a:accent5>
        <a:srgbClr val="0000FF"/>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1457</Words>
  <PresentationFormat>ワイド画面</PresentationFormat>
  <Paragraphs>121</Paragraphs>
  <Slides>10</Slides>
  <Notes>10</Notes>
  <HiddenSlides>0</HiddenSlides>
  <MMClips>0</MMClips>
  <ScaleCrop>false</ScaleCrop>
  <HeadingPairs>
    <vt:vector size="6" baseType="variant">
      <vt:variant>
        <vt:lpstr>使用されているフォント</vt:lpstr>
      </vt:variant>
      <vt:variant>
        <vt:i4>4</vt:i4>
      </vt:variant>
      <vt:variant>
        <vt:lpstr>テーマ</vt:lpstr>
      </vt:variant>
      <vt:variant>
        <vt:i4>2</vt:i4>
      </vt:variant>
      <vt:variant>
        <vt:lpstr>スライド タイトル</vt:lpstr>
      </vt:variant>
      <vt:variant>
        <vt:i4>10</vt:i4>
      </vt:variant>
    </vt:vector>
  </HeadingPairs>
  <TitlesOfParts>
    <vt:vector size="16" baseType="lpstr">
      <vt:lpstr>Noto Sans Symbols</vt:lpstr>
      <vt:lpstr>メイリオ</vt:lpstr>
      <vt:lpstr>Arial</vt:lpstr>
      <vt:lpstr>Quattrocento Sans</vt:lpstr>
      <vt:lpstr>confidentialあり</vt:lpstr>
      <vt:lpstr>confidentialアリ</vt:lpstr>
      <vt:lpstr>Motivation of new WI proposal on  HAPS additional operating Bands </vt:lpstr>
      <vt:lpstr>Background－Identification of Band n1 for HAPS</vt:lpstr>
      <vt:lpstr>Background－Objectives of HAPS agenda in WRC-23</vt:lpstr>
      <vt:lpstr>Background－Result of WRC-23</vt:lpstr>
      <vt:lpstr>SoftBank’s HAPS aircraft development</vt:lpstr>
      <vt:lpstr>Technological Progress in the HAPS industry (1)</vt:lpstr>
      <vt:lpstr>Technological Progress in the HAPS industry (2)</vt:lpstr>
      <vt:lpstr>Technological Progress in the HAPS industry (3)</vt:lpstr>
      <vt:lpstr>Conclusion and proposal</vt:lpstr>
      <vt:lpstr>Reference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modified xsi:type="dcterms:W3CDTF">2024-09-02T11:47:31Z</dcterms:modified>
</cp:coreProperties>
</file>