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532" r:id="rId6"/>
    <p:sldId id="531" r:id="rId7"/>
    <p:sldId id="536" r:id="rId8"/>
    <p:sldId id="481" r:id="rId9"/>
    <p:sldId id="533" r:id="rId10"/>
    <p:sldId id="53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506A98-4C82-4A1B-8FA4-70A34E90805C}" v="14" dt="2024-09-02T19:46:25.2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14" d="100"/>
          <a:sy n="114" d="100"/>
        </p:scale>
        <p:origin x="40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0333552A-1BC3-4911-9735-C80561EAC43F}"/>
    <pc:docChg chg="modSld">
      <pc:chgData name="Luca Lodigiani" userId="dbecbdc4-19ea-4ab2-8160-ea7bc6df931a" providerId="ADAL" clId="{0333552A-1BC3-4911-9735-C80561EAC43F}" dt="2024-08-28T08:29:05.282" v="46" actId="20577"/>
      <pc:docMkLst>
        <pc:docMk/>
      </pc:docMkLst>
      <pc:sldChg chg="modSp mod">
        <pc:chgData name="Luca Lodigiani" userId="dbecbdc4-19ea-4ab2-8160-ea7bc6df931a" providerId="ADAL" clId="{0333552A-1BC3-4911-9735-C80561EAC43F}" dt="2024-08-28T08:29:05.282" v="46" actId="20577"/>
        <pc:sldMkLst>
          <pc:docMk/>
          <pc:sldMk cId="1102165752" sldId="256"/>
        </pc:sldMkLst>
        <pc:spChg chg="mod">
          <ac:chgData name="Luca Lodigiani" userId="dbecbdc4-19ea-4ab2-8160-ea7bc6df931a" providerId="ADAL" clId="{0333552A-1BC3-4911-9735-C80561EAC43F}" dt="2024-08-28T08:29:05.282" v="46" actId="20577"/>
          <ac:spMkLst>
            <pc:docMk/>
            <pc:sldMk cId="1102165752" sldId="256"/>
            <ac:spMk id="5" creationId="{2C5BA8C0-560F-4365-56A3-96D322B0345A}"/>
          </ac:spMkLst>
        </pc:spChg>
      </pc:sldChg>
    </pc:docChg>
  </pc:docChgLst>
  <pc:docChgLst>
    <pc:chgData name="Luca Lodigiani" userId="dbecbdc4-19ea-4ab2-8160-ea7bc6df931a" providerId="ADAL" clId="{6CE07BC2-C2EB-4B13-B51C-E7AA9CBF29B0}"/>
    <pc:docChg chg="undo custSel addSld delSld modSld">
      <pc:chgData name="Luca Lodigiani" userId="dbecbdc4-19ea-4ab2-8160-ea7bc6df931a" providerId="ADAL" clId="{6CE07BC2-C2EB-4B13-B51C-E7AA9CBF29B0}" dt="2024-06-10T20:47:56.242" v="103" actId="113"/>
      <pc:docMkLst>
        <pc:docMk/>
      </pc:docMkLst>
      <pc:sldChg chg="addSp modSp mod">
        <pc:chgData name="Luca Lodigiani" userId="dbecbdc4-19ea-4ab2-8160-ea7bc6df931a" providerId="ADAL" clId="{6CE07BC2-C2EB-4B13-B51C-E7AA9CBF29B0}" dt="2024-06-10T20:46:51.485" v="98" actId="20577"/>
        <pc:sldMkLst>
          <pc:docMk/>
          <pc:sldMk cId="1102165752" sldId="256"/>
        </pc:sldMkLst>
        <pc:spChg chg="mod">
          <ac:chgData name="Luca Lodigiani" userId="dbecbdc4-19ea-4ab2-8160-ea7bc6df931a" providerId="ADAL" clId="{6CE07BC2-C2EB-4B13-B51C-E7AA9CBF29B0}" dt="2024-06-10T20:41:09.303" v="31" actId="120"/>
          <ac:spMkLst>
            <pc:docMk/>
            <pc:sldMk cId="1102165752" sldId="256"/>
            <ac:spMk id="2" creationId="{60646054-FC96-7B25-8061-213F1D16CD99}"/>
          </ac:spMkLst>
        </pc:spChg>
        <pc:spChg chg="mod">
          <ac:chgData name="Luca Lodigiani" userId="dbecbdc4-19ea-4ab2-8160-ea7bc6df931a" providerId="ADAL" clId="{6CE07BC2-C2EB-4B13-B51C-E7AA9CBF29B0}" dt="2024-06-10T20:46:51.485" v="98" actId="20577"/>
          <ac:spMkLst>
            <pc:docMk/>
            <pc:sldMk cId="1102165752" sldId="256"/>
            <ac:spMk id="3" creationId="{9FD80402-AFD5-26EF-139B-953D244D7558}"/>
          </ac:spMkLst>
        </pc:spChg>
        <pc:spChg chg="add mod">
          <ac:chgData name="Luca Lodigiani" userId="dbecbdc4-19ea-4ab2-8160-ea7bc6df931a" providerId="ADAL" clId="{6CE07BC2-C2EB-4B13-B51C-E7AA9CBF29B0}" dt="2024-06-10T20:45:32.696" v="87"/>
          <ac:spMkLst>
            <pc:docMk/>
            <pc:sldMk cId="1102165752" sldId="256"/>
            <ac:spMk id="4" creationId="{E5AAB18A-EBAA-7DD8-91B1-0265A6D59149}"/>
          </ac:spMkLst>
        </pc:spChg>
        <pc:spChg chg="mod">
          <ac:chgData name="Luca Lodigiani" userId="dbecbdc4-19ea-4ab2-8160-ea7bc6df931a" providerId="ADAL" clId="{6CE07BC2-C2EB-4B13-B51C-E7AA9CBF29B0}" dt="2024-06-10T20:39:05.306" v="17" actId="404"/>
          <ac:spMkLst>
            <pc:docMk/>
            <pc:sldMk cId="1102165752" sldId="256"/>
            <ac:spMk id="5" creationId="{2C5BA8C0-560F-4365-56A3-96D322B0345A}"/>
          </ac:spMkLst>
        </pc:spChg>
        <pc:spChg chg="add mod">
          <ac:chgData name="Luca Lodigiani" userId="dbecbdc4-19ea-4ab2-8160-ea7bc6df931a" providerId="ADAL" clId="{6CE07BC2-C2EB-4B13-B51C-E7AA9CBF29B0}" dt="2024-06-10T20:45:41.045" v="90" actId="207"/>
          <ac:spMkLst>
            <pc:docMk/>
            <pc:sldMk cId="1102165752" sldId="256"/>
            <ac:spMk id="6" creationId="{26D3DB58-5DDC-4C09-94DA-94C31F7C8F8E}"/>
          </ac:spMkLst>
        </pc:spChg>
      </pc:sldChg>
      <pc:sldChg chg="addSp delSp modSp add mod">
        <pc:chgData name="Luca Lodigiani" userId="dbecbdc4-19ea-4ab2-8160-ea7bc6df931a" providerId="ADAL" clId="{6CE07BC2-C2EB-4B13-B51C-E7AA9CBF29B0}" dt="2024-06-10T20:47:52.242" v="101" actId="113"/>
        <pc:sldMkLst>
          <pc:docMk/>
          <pc:sldMk cId="4118326501" sldId="481"/>
        </pc:sldMkLst>
        <pc:spChg chg="add mod">
          <ac:chgData name="Luca Lodigiani" userId="dbecbdc4-19ea-4ab2-8160-ea7bc6df931a" providerId="ADAL" clId="{6CE07BC2-C2EB-4B13-B51C-E7AA9CBF29B0}" dt="2024-06-10T20:45:25.481" v="83"/>
          <ac:spMkLst>
            <pc:docMk/>
            <pc:sldMk cId="4118326501" sldId="481"/>
            <ac:spMk id="2" creationId="{D25D6AA8-A1F0-0514-84D9-FED9C76FD60E}"/>
          </ac:spMkLst>
        </pc:spChg>
        <pc:spChg chg="del">
          <ac:chgData name="Luca Lodigiani" userId="dbecbdc4-19ea-4ab2-8160-ea7bc6df931a" providerId="ADAL" clId="{6CE07BC2-C2EB-4B13-B51C-E7AA9CBF29B0}" dt="2024-06-10T20:41:04.655" v="30" actId="478"/>
          <ac:spMkLst>
            <pc:docMk/>
            <pc:sldMk cId="4118326501" sldId="481"/>
            <ac:spMk id="3" creationId="{8F2B796C-36E4-251C-25F6-69572D5DE970}"/>
          </ac:spMkLst>
        </pc:spChg>
        <pc:spChg chg="mod">
          <ac:chgData name="Luca Lodigiani" userId="dbecbdc4-19ea-4ab2-8160-ea7bc6df931a" providerId="ADAL" clId="{6CE07BC2-C2EB-4B13-B51C-E7AA9CBF29B0}" dt="2024-06-10T20:47:52.242" v="101" actId="113"/>
          <ac:spMkLst>
            <pc:docMk/>
            <pc:sldMk cId="4118326501" sldId="481"/>
            <ac:spMk id="5" creationId="{7DD9666F-DC4C-A7E4-A103-2A34D378D3DB}"/>
          </ac:spMkLst>
        </pc:spChg>
        <pc:spChg chg="mod">
          <ac:chgData name="Luca Lodigiani" userId="dbecbdc4-19ea-4ab2-8160-ea7bc6df931a" providerId="ADAL" clId="{6CE07BC2-C2EB-4B13-B51C-E7AA9CBF29B0}" dt="2024-06-10T20:43:00.103" v="63" actId="20577"/>
          <ac:spMkLst>
            <pc:docMk/>
            <pc:sldMk cId="4118326501" sldId="481"/>
            <ac:spMk id="6" creationId="{C34BBB77-CBE1-C6E1-2575-C40A3FDEF48B}"/>
          </ac:spMkLst>
        </pc:spChg>
      </pc:sldChg>
      <pc:sldChg chg="del">
        <pc:chgData name="Luca Lodigiani" userId="dbecbdc4-19ea-4ab2-8160-ea7bc6df931a" providerId="ADAL" clId="{6CE07BC2-C2EB-4B13-B51C-E7AA9CBF29B0}" dt="2024-06-10T20:40:41.377" v="25" actId="47"/>
        <pc:sldMkLst>
          <pc:docMk/>
          <pc:sldMk cId="233463941" sldId="515"/>
        </pc:sldMkLst>
      </pc:sldChg>
      <pc:sldChg chg="del">
        <pc:chgData name="Luca Lodigiani" userId="dbecbdc4-19ea-4ab2-8160-ea7bc6df931a" providerId="ADAL" clId="{6CE07BC2-C2EB-4B13-B51C-E7AA9CBF29B0}" dt="2024-06-10T20:40:41.377" v="25" actId="47"/>
        <pc:sldMkLst>
          <pc:docMk/>
          <pc:sldMk cId="2645447455" sldId="516"/>
        </pc:sldMkLst>
      </pc:sldChg>
      <pc:sldChg chg="del">
        <pc:chgData name="Luca Lodigiani" userId="dbecbdc4-19ea-4ab2-8160-ea7bc6df931a" providerId="ADAL" clId="{6CE07BC2-C2EB-4B13-B51C-E7AA9CBF29B0}" dt="2024-06-10T20:40:41.377" v="25" actId="47"/>
        <pc:sldMkLst>
          <pc:docMk/>
          <pc:sldMk cId="809741720" sldId="525"/>
        </pc:sldMkLst>
      </pc:sldChg>
      <pc:sldChg chg="del">
        <pc:chgData name="Luca Lodigiani" userId="dbecbdc4-19ea-4ab2-8160-ea7bc6df931a" providerId="ADAL" clId="{6CE07BC2-C2EB-4B13-B51C-E7AA9CBF29B0}" dt="2024-06-10T20:40:41.377" v="25" actId="47"/>
        <pc:sldMkLst>
          <pc:docMk/>
          <pc:sldMk cId="3216216143" sldId="526"/>
        </pc:sldMkLst>
      </pc:sldChg>
      <pc:sldChg chg="del">
        <pc:chgData name="Luca Lodigiani" userId="dbecbdc4-19ea-4ab2-8160-ea7bc6df931a" providerId="ADAL" clId="{6CE07BC2-C2EB-4B13-B51C-E7AA9CBF29B0}" dt="2024-06-10T20:40:41.377" v="25" actId="47"/>
        <pc:sldMkLst>
          <pc:docMk/>
          <pc:sldMk cId="4121735578" sldId="527"/>
        </pc:sldMkLst>
      </pc:sldChg>
      <pc:sldChg chg="modSp del mod">
        <pc:chgData name="Luca Lodigiani" userId="dbecbdc4-19ea-4ab2-8160-ea7bc6df931a" providerId="ADAL" clId="{6CE07BC2-C2EB-4B13-B51C-E7AA9CBF29B0}" dt="2024-06-10T20:43:08.369" v="64" actId="2696"/>
        <pc:sldMkLst>
          <pc:docMk/>
          <pc:sldMk cId="1534721948" sldId="528"/>
        </pc:sldMkLst>
        <pc:spChg chg="mod">
          <ac:chgData name="Luca Lodigiani" userId="dbecbdc4-19ea-4ab2-8160-ea7bc6df931a" providerId="ADAL" clId="{6CE07BC2-C2EB-4B13-B51C-E7AA9CBF29B0}" dt="2024-06-10T20:40:03.414" v="23" actId="20577"/>
          <ac:spMkLst>
            <pc:docMk/>
            <pc:sldMk cId="1534721948" sldId="528"/>
            <ac:spMk id="20" creationId="{7B6B9F68-2E0E-DDCA-4C04-CC03BF94D8D4}"/>
          </ac:spMkLst>
        </pc:spChg>
      </pc:sldChg>
      <pc:sldChg chg="del">
        <pc:chgData name="Luca Lodigiani" userId="dbecbdc4-19ea-4ab2-8160-ea7bc6df931a" providerId="ADAL" clId="{6CE07BC2-C2EB-4B13-B51C-E7AA9CBF29B0}" dt="2024-06-10T20:40:37.258" v="24" actId="47"/>
        <pc:sldMkLst>
          <pc:docMk/>
          <pc:sldMk cId="305589512" sldId="529"/>
        </pc:sldMkLst>
      </pc:sldChg>
      <pc:sldChg chg="del">
        <pc:chgData name="Luca Lodigiani" userId="dbecbdc4-19ea-4ab2-8160-ea7bc6df931a" providerId="ADAL" clId="{6CE07BC2-C2EB-4B13-B51C-E7AA9CBF29B0}" dt="2024-06-10T20:40:41.377" v="25" actId="47"/>
        <pc:sldMkLst>
          <pc:docMk/>
          <pc:sldMk cId="3855928115" sldId="530"/>
        </pc:sldMkLst>
      </pc:sldChg>
      <pc:sldChg chg="addSp delSp modSp add del mod">
        <pc:chgData name="Luca Lodigiani" userId="dbecbdc4-19ea-4ab2-8160-ea7bc6df931a" providerId="ADAL" clId="{6CE07BC2-C2EB-4B13-B51C-E7AA9CBF29B0}" dt="2024-06-10T20:47:50.710" v="100" actId="113"/>
        <pc:sldMkLst>
          <pc:docMk/>
          <pc:sldMk cId="2062960129" sldId="531"/>
        </pc:sldMkLst>
        <pc:spChg chg="mod">
          <ac:chgData name="Luca Lodigiani" userId="dbecbdc4-19ea-4ab2-8160-ea7bc6df931a" providerId="ADAL" clId="{6CE07BC2-C2EB-4B13-B51C-E7AA9CBF29B0}" dt="2024-06-10T20:47:50.710" v="100" actId="113"/>
          <ac:spMkLst>
            <pc:docMk/>
            <pc:sldMk cId="2062960129" sldId="531"/>
            <ac:spMk id="3" creationId="{A8766E8F-82F7-B6BC-9843-FE5C1420BC20}"/>
          </ac:spMkLst>
        </pc:spChg>
        <pc:spChg chg="mod">
          <ac:chgData name="Luca Lodigiani" userId="dbecbdc4-19ea-4ab2-8160-ea7bc6df931a" providerId="ADAL" clId="{6CE07BC2-C2EB-4B13-B51C-E7AA9CBF29B0}" dt="2024-06-10T20:41:42.748" v="34"/>
          <ac:spMkLst>
            <pc:docMk/>
            <pc:sldMk cId="2062960129" sldId="531"/>
            <ac:spMk id="14" creationId="{49CDCBAD-7055-DBA6-81E5-6BAC16427AA5}"/>
          </ac:spMkLst>
        </pc:spChg>
        <pc:spChg chg="mod">
          <ac:chgData name="Luca Lodigiani" userId="dbecbdc4-19ea-4ab2-8160-ea7bc6df931a" providerId="ADAL" clId="{6CE07BC2-C2EB-4B13-B51C-E7AA9CBF29B0}" dt="2024-06-10T20:41:42.748" v="34"/>
          <ac:spMkLst>
            <pc:docMk/>
            <pc:sldMk cId="2062960129" sldId="531"/>
            <ac:spMk id="15" creationId="{279F5293-AF06-F9B9-405C-AAAEFD69C6F4}"/>
          </ac:spMkLst>
        </pc:spChg>
        <pc:spChg chg="mod">
          <ac:chgData name="Luca Lodigiani" userId="dbecbdc4-19ea-4ab2-8160-ea7bc6df931a" providerId="ADAL" clId="{6CE07BC2-C2EB-4B13-B51C-E7AA9CBF29B0}" dt="2024-06-10T20:41:42.748" v="34"/>
          <ac:spMkLst>
            <pc:docMk/>
            <pc:sldMk cId="2062960129" sldId="531"/>
            <ac:spMk id="16" creationId="{16DDFD5E-03DD-86F6-F9FE-45C70735E1C7}"/>
          </ac:spMkLst>
        </pc:spChg>
        <pc:spChg chg="mod">
          <ac:chgData name="Luca Lodigiani" userId="dbecbdc4-19ea-4ab2-8160-ea7bc6df931a" providerId="ADAL" clId="{6CE07BC2-C2EB-4B13-B51C-E7AA9CBF29B0}" dt="2024-06-10T20:41:42.748" v="34"/>
          <ac:spMkLst>
            <pc:docMk/>
            <pc:sldMk cId="2062960129" sldId="531"/>
            <ac:spMk id="19" creationId="{3FC9DFFD-8B66-C0C3-078E-E8C7BF15C9A0}"/>
          </ac:spMkLst>
        </pc:spChg>
        <pc:spChg chg="mod">
          <ac:chgData name="Luca Lodigiani" userId="dbecbdc4-19ea-4ab2-8160-ea7bc6df931a" providerId="ADAL" clId="{6CE07BC2-C2EB-4B13-B51C-E7AA9CBF29B0}" dt="2024-06-10T20:41:42.748" v="34"/>
          <ac:spMkLst>
            <pc:docMk/>
            <pc:sldMk cId="2062960129" sldId="531"/>
            <ac:spMk id="28" creationId="{F1BEE518-505C-E9E2-A6BC-55BAD133F8FB}"/>
          </ac:spMkLst>
        </pc:spChg>
        <pc:spChg chg="mod">
          <ac:chgData name="Luca Lodigiani" userId="dbecbdc4-19ea-4ab2-8160-ea7bc6df931a" providerId="ADAL" clId="{6CE07BC2-C2EB-4B13-B51C-E7AA9CBF29B0}" dt="2024-06-10T20:41:42.748" v="34"/>
          <ac:spMkLst>
            <pc:docMk/>
            <pc:sldMk cId="2062960129" sldId="531"/>
            <ac:spMk id="46" creationId="{920804E7-F2FE-4F8A-03EF-774F838DC1D9}"/>
          </ac:spMkLst>
        </pc:spChg>
        <pc:spChg chg="mod">
          <ac:chgData name="Luca Lodigiani" userId="dbecbdc4-19ea-4ab2-8160-ea7bc6df931a" providerId="ADAL" clId="{6CE07BC2-C2EB-4B13-B51C-E7AA9CBF29B0}" dt="2024-06-10T20:41:42.748" v="34"/>
          <ac:spMkLst>
            <pc:docMk/>
            <pc:sldMk cId="2062960129" sldId="531"/>
            <ac:spMk id="47" creationId="{A0054974-6A1A-DED8-E620-515498688D14}"/>
          </ac:spMkLst>
        </pc:spChg>
        <pc:spChg chg="mod">
          <ac:chgData name="Luca Lodigiani" userId="dbecbdc4-19ea-4ab2-8160-ea7bc6df931a" providerId="ADAL" clId="{6CE07BC2-C2EB-4B13-B51C-E7AA9CBF29B0}" dt="2024-06-10T20:41:42.748" v="34"/>
          <ac:spMkLst>
            <pc:docMk/>
            <pc:sldMk cId="2062960129" sldId="531"/>
            <ac:spMk id="48" creationId="{1369D727-E2E6-80FC-0666-C2BC1612DD49}"/>
          </ac:spMkLst>
        </pc:spChg>
        <pc:spChg chg="mod">
          <ac:chgData name="Luca Lodigiani" userId="dbecbdc4-19ea-4ab2-8160-ea7bc6df931a" providerId="ADAL" clId="{6CE07BC2-C2EB-4B13-B51C-E7AA9CBF29B0}" dt="2024-06-10T20:41:42.748" v="34"/>
          <ac:spMkLst>
            <pc:docMk/>
            <pc:sldMk cId="2062960129" sldId="531"/>
            <ac:spMk id="50" creationId="{7315C4E6-43C5-7739-EBE4-862A2BCBE8FC}"/>
          </ac:spMkLst>
        </pc:spChg>
        <pc:spChg chg="mod">
          <ac:chgData name="Luca Lodigiani" userId="dbecbdc4-19ea-4ab2-8160-ea7bc6df931a" providerId="ADAL" clId="{6CE07BC2-C2EB-4B13-B51C-E7AA9CBF29B0}" dt="2024-06-10T20:41:42.748" v="34"/>
          <ac:spMkLst>
            <pc:docMk/>
            <pc:sldMk cId="2062960129" sldId="531"/>
            <ac:spMk id="52" creationId="{911E4C28-5973-24D5-CA47-9572899778CB}"/>
          </ac:spMkLst>
        </pc:spChg>
        <pc:spChg chg="mod">
          <ac:chgData name="Luca Lodigiani" userId="dbecbdc4-19ea-4ab2-8160-ea7bc6df931a" providerId="ADAL" clId="{6CE07BC2-C2EB-4B13-B51C-E7AA9CBF29B0}" dt="2024-06-10T20:41:42.748" v="34"/>
          <ac:spMkLst>
            <pc:docMk/>
            <pc:sldMk cId="2062960129" sldId="531"/>
            <ac:spMk id="53" creationId="{51FAE867-2577-007E-4D3A-E3BF3CB6F72A}"/>
          </ac:spMkLst>
        </pc:spChg>
        <pc:spChg chg="mod">
          <ac:chgData name="Luca Lodigiani" userId="dbecbdc4-19ea-4ab2-8160-ea7bc6df931a" providerId="ADAL" clId="{6CE07BC2-C2EB-4B13-B51C-E7AA9CBF29B0}" dt="2024-06-10T20:41:42.748" v="34"/>
          <ac:spMkLst>
            <pc:docMk/>
            <pc:sldMk cId="2062960129" sldId="531"/>
            <ac:spMk id="55" creationId="{2D7CD47C-45C3-9367-8FFA-2804F5209FE8}"/>
          </ac:spMkLst>
        </pc:spChg>
        <pc:spChg chg="mod">
          <ac:chgData name="Luca Lodigiani" userId="dbecbdc4-19ea-4ab2-8160-ea7bc6df931a" providerId="ADAL" clId="{6CE07BC2-C2EB-4B13-B51C-E7AA9CBF29B0}" dt="2024-06-10T20:41:42.748" v="34"/>
          <ac:spMkLst>
            <pc:docMk/>
            <pc:sldMk cId="2062960129" sldId="531"/>
            <ac:spMk id="56" creationId="{8FE0E7BD-092B-3B40-2CCA-3B3723158061}"/>
          </ac:spMkLst>
        </pc:spChg>
        <pc:spChg chg="mod">
          <ac:chgData name="Luca Lodigiani" userId="dbecbdc4-19ea-4ab2-8160-ea7bc6df931a" providerId="ADAL" clId="{6CE07BC2-C2EB-4B13-B51C-E7AA9CBF29B0}" dt="2024-06-10T20:41:42.748" v="34"/>
          <ac:spMkLst>
            <pc:docMk/>
            <pc:sldMk cId="2062960129" sldId="531"/>
            <ac:spMk id="57" creationId="{4C4DE828-4FFD-7FEE-DFA2-C04C9C18DB68}"/>
          </ac:spMkLst>
        </pc:spChg>
        <pc:spChg chg="mod">
          <ac:chgData name="Luca Lodigiani" userId="dbecbdc4-19ea-4ab2-8160-ea7bc6df931a" providerId="ADAL" clId="{6CE07BC2-C2EB-4B13-B51C-E7AA9CBF29B0}" dt="2024-06-10T20:41:42.748" v="34"/>
          <ac:spMkLst>
            <pc:docMk/>
            <pc:sldMk cId="2062960129" sldId="531"/>
            <ac:spMk id="59" creationId="{CD47026A-67FA-79F1-FFFF-A71301543591}"/>
          </ac:spMkLst>
        </pc:spChg>
        <pc:spChg chg="mod">
          <ac:chgData name="Luca Lodigiani" userId="dbecbdc4-19ea-4ab2-8160-ea7bc6df931a" providerId="ADAL" clId="{6CE07BC2-C2EB-4B13-B51C-E7AA9CBF29B0}" dt="2024-06-10T20:41:42.748" v="34"/>
          <ac:spMkLst>
            <pc:docMk/>
            <pc:sldMk cId="2062960129" sldId="531"/>
            <ac:spMk id="61" creationId="{AE144277-B7D1-304E-68EB-8E130C542883}"/>
          </ac:spMkLst>
        </pc:spChg>
        <pc:spChg chg="mod">
          <ac:chgData name="Luca Lodigiani" userId="dbecbdc4-19ea-4ab2-8160-ea7bc6df931a" providerId="ADAL" clId="{6CE07BC2-C2EB-4B13-B51C-E7AA9CBF29B0}" dt="2024-06-10T20:41:42.748" v="34"/>
          <ac:spMkLst>
            <pc:docMk/>
            <pc:sldMk cId="2062960129" sldId="531"/>
            <ac:spMk id="62" creationId="{7F274E05-FBBA-4011-7148-3819778A6E23}"/>
          </ac:spMkLst>
        </pc:spChg>
        <pc:spChg chg="mod">
          <ac:chgData name="Luca Lodigiani" userId="dbecbdc4-19ea-4ab2-8160-ea7bc6df931a" providerId="ADAL" clId="{6CE07BC2-C2EB-4B13-B51C-E7AA9CBF29B0}" dt="2024-06-10T20:41:42.748" v="34"/>
          <ac:spMkLst>
            <pc:docMk/>
            <pc:sldMk cId="2062960129" sldId="531"/>
            <ac:spMk id="63" creationId="{8E49F084-9637-3693-A3AC-4217AD8C708A}"/>
          </ac:spMkLst>
        </pc:spChg>
        <pc:spChg chg="mod">
          <ac:chgData name="Luca Lodigiani" userId="dbecbdc4-19ea-4ab2-8160-ea7bc6df931a" providerId="ADAL" clId="{6CE07BC2-C2EB-4B13-B51C-E7AA9CBF29B0}" dt="2024-06-10T20:41:42.748" v="34"/>
          <ac:spMkLst>
            <pc:docMk/>
            <pc:sldMk cId="2062960129" sldId="531"/>
            <ac:spMk id="64" creationId="{076CC787-91A5-BBDA-3603-A37F81A8BB7F}"/>
          </ac:spMkLst>
        </pc:spChg>
        <pc:spChg chg="mod">
          <ac:chgData name="Luca Lodigiani" userId="dbecbdc4-19ea-4ab2-8160-ea7bc6df931a" providerId="ADAL" clId="{6CE07BC2-C2EB-4B13-B51C-E7AA9CBF29B0}" dt="2024-06-10T20:41:42.748" v="34"/>
          <ac:spMkLst>
            <pc:docMk/>
            <pc:sldMk cId="2062960129" sldId="531"/>
            <ac:spMk id="65" creationId="{DA2F8168-24EC-EF44-8A9C-52D3D908F43A}"/>
          </ac:spMkLst>
        </pc:spChg>
        <pc:spChg chg="mod">
          <ac:chgData name="Luca Lodigiani" userId="dbecbdc4-19ea-4ab2-8160-ea7bc6df931a" providerId="ADAL" clId="{6CE07BC2-C2EB-4B13-B51C-E7AA9CBF29B0}" dt="2024-06-10T20:41:42.748" v="34"/>
          <ac:spMkLst>
            <pc:docMk/>
            <pc:sldMk cId="2062960129" sldId="531"/>
            <ac:spMk id="66" creationId="{79519B9E-017A-A7EF-D550-09ADB8131CE3}"/>
          </ac:spMkLst>
        </pc:spChg>
        <pc:spChg chg="mod">
          <ac:chgData name="Luca Lodigiani" userId="dbecbdc4-19ea-4ab2-8160-ea7bc6df931a" providerId="ADAL" clId="{6CE07BC2-C2EB-4B13-B51C-E7AA9CBF29B0}" dt="2024-06-10T20:41:42.748" v="34"/>
          <ac:spMkLst>
            <pc:docMk/>
            <pc:sldMk cId="2062960129" sldId="531"/>
            <ac:spMk id="67" creationId="{66A9976C-B904-B441-0A0E-778B41FA6B19}"/>
          </ac:spMkLst>
        </pc:spChg>
        <pc:spChg chg="add mod">
          <ac:chgData name="Luca Lodigiani" userId="dbecbdc4-19ea-4ab2-8160-ea7bc6df931a" providerId="ADAL" clId="{6CE07BC2-C2EB-4B13-B51C-E7AA9CBF29B0}" dt="2024-06-10T20:45:26.714" v="84"/>
          <ac:spMkLst>
            <pc:docMk/>
            <pc:sldMk cId="2062960129" sldId="531"/>
            <ac:spMk id="68" creationId="{A6657FEC-F022-E0AE-0EFD-CBDE490FA01F}"/>
          </ac:spMkLst>
        </pc:spChg>
        <pc:grpChg chg="del">
          <ac:chgData name="Luca Lodigiani" userId="dbecbdc4-19ea-4ab2-8160-ea7bc6df931a" providerId="ADAL" clId="{6CE07BC2-C2EB-4B13-B51C-E7AA9CBF29B0}" dt="2024-06-10T20:41:33.633" v="33" actId="478"/>
          <ac:grpSpMkLst>
            <pc:docMk/>
            <pc:sldMk cId="2062960129" sldId="531"/>
            <ac:grpSpMk id="2" creationId="{BBE3AF43-3116-D0F9-D52D-147695600A26}"/>
          </ac:grpSpMkLst>
        </pc:grpChg>
        <pc:grpChg chg="add mod">
          <ac:chgData name="Luca Lodigiani" userId="dbecbdc4-19ea-4ab2-8160-ea7bc6df931a" providerId="ADAL" clId="{6CE07BC2-C2EB-4B13-B51C-E7AA9CBF29B0}" dt="2024-06-10T20:41:45.999" v="35" actId="1076"/>
          <ac:grpSpMkLst>
            <pc:docMk/>
            <pc:sldMk cId="2062960129" sldId="531"/>
            <ac:grpSpMk id="12" creationId="{50F952AE-5676-D07E-0798-56DA25723156}"/>
          </ac:grpSpMkLst>
        </pc:grpChg>
        <pc:picChg chg="mod">
          <ac:chgData name="Luca Lodigiani" userId="dbecbdc4-19ea-4ab2-8160-ea7bc6df931a" providerId="ADAL" clId="{6CE07BC2-C2EB-4B13-B51C-E7AA9CBF29B0}" dt="2024-06-10T20:41:42.748" v="34"/>
          <ac:picMkLst>
            <pc:docMk/>
            <pc:sldMk cId="2062960129" sldId="531"/>
            <ac:picMk id="13" creationId="{CF4079F3-315C-E6CD-AF9C-0496DA3A12D8}"/>
          </ac:picMkLst>
        </pc:picChg>
        <pc:picChg chg="mod">
          <ac:chgData name="Luca Lodigiani" userId="dbecbdc4-19ea-4ab2-8160-ea7bc6df931a" providerId="ADAL" clId="{6CE07BC2-C2EB-4B13-B51C-E7AA9CBF29B0}" dt="2024-06-10T20:41:42.748" v="34"/>
          <ac:picMkLst>
            <pc:docMk/>
            <pc:sldMk cId="2062960129" sldId="531"/>
            <ac:picMk id="29" creationId="{07D5F169-CCBE-1B0D-F954-D3EFAE8E3B92}"/>
          </ac:picMkLst>
        </pc:picChg>
        <pc:picChg chg="mod">
          <ac:chgData name="Luca Lodigiani" userId="dbecbdc4-19ea-4ab2-8160-ea7bc6df931a" providerId="ADAL" clId="{6CE07BC2-C2EB-4B13-B51C-E7AA9CBF29B0}" dt="2024-06-10T20:41:42.748" v="34"/>
          <ac:picMkLst>
            <pc:docMk/>
            <pc:sldMk cId="2062960129" sldId="531"/>
            <ac:picMk id="54" creationId="{2BA481DE-1425-AFC1-5B0A-9AEA99A35DCD}"/>
          </ac:picMkLst>
        </pc:picChg>
        <pc:cxnChg chg="mod">
          <ac:chgData name="Luca Lodigiani" userId="dbecbdc4-19ea-4ab2-8160-ea7bc6df931a" providerId="ADAL" clId="{6CE07BC2-C2EB-4B13-B51C-E7AA9CBF29B0}" dt="2024-06-10T20:41:33.633" v="33" actId="478"/>
          <ac:cxnSpMkLst>
            <pc:docMk/>
            <pc:sldMk cId="2062960129" sldId="531"/>
            <ac:cxnSpMk id="9" creationId="{3F291CAA-608A-363D-0DA7-AD9DEC7AE2A8}"/>
          </ac:cxnSpMkLst>
        </pc:cxnChg>
        <pc:cxnChg chg="mod">
          <ac:chgData name="Luca Lodigiani" userId="dbecbdc4-19ea-4ab2-8160-ea7bc6df931a" providerId="ADAL" clId="{6CE07BC2-C2EB-4B13-B51C-E7AA9CBF29B0}" dt="2024-06-10T20:41:33.633" v="33" actId="478"/>
          <ac:cxnSpMkLst>
            <pc:docMk/>
            <pc:sldMk cId="2062960129" sldId="531"/>
            <ac:cxnSpMk id="11" creationId="{C87C63EC-6F98-F3C4-67DC-68078C82028A}"/>
          </ac:cxnSpMkLst>
        </pc:cxnChg>
        <pc:cxnChg chg="mod">
          <ac:chgData name="Luca Lodigiani" userId="dbecbdc4-19ea-4ab2-8160-ea7bc6df931a" providerId="ADAL" clId="{6CE07BC2-C2EB-4B13-B51C-E7AA9CBF29B0}" dt="2024-06-10T20:41:42.748" v="34"/>
          <ac:cxnSpMkLst>
            <pc:docMk/>
            <pc:sldMk cId="2062960129" sldId="531"/>
            <ac:cxnSpMk id="18" creationId="{828539EF-D939-127C-FC4A-4A2EB7AD75F8}"/>
          </ac:cxnSpMkLst>
        </pc:cxnChg>
        <pc:cxnChg chg="mod">
          <ac:chgData name="Luca Lodigiani" userId="dbecbdc4-19ea-4ab2-8160-ea7bc6df931a" providerId="ADAL" clId="{6CE07BC2-C2EB-4B13-B51C-E7AA9CBF29B0}" dt="2024-06-10T20:41:42.748" v="34"/>
          <ac:cxnSpMkLst>
            <pc:docMk/>
            <pc:sldMk cId="2062960129" sldId="531"/>
            <ac:cxnSpMk id="20" creationId="{EC534B8F-D338-F2D1-7664-2D5FA0C9F202}"/>
          </ac:cxnSpMkLst>
        </pc:cxnChg>
        <pc:cxnChg chg="mod">
          <ac:chgData name="Luca Lodigiani" userId="dbecbdc4-19ea-4ab2-8160-ea7bc6df931a" providerId="ADAL" clId="{6CE07BC2-C2EB-4B13-B51C-E7AA9CBF29B0}" dt="2024-06-10T20:41:33.633" v="33" actId="478"/>
          <ac:cxnSpMkLst>
            <pc:docMk/>
            <pc:sldMk cId="2062960129" sldId="531"/>
            <ac:cxnSpMk id="25" creationId="{BED39B5D-BF9B-3F3C-6EAD-6054A59CF182}"/>
          </ac:cxnSpMkLst>
        </pc:cxnChg>
        <pc:cxnChg chg="mod">
          <ac:chgData name="Luca Lodigiani" userId="dbecbdc4-19ea-4ab2-8160-ea7bc6df931a" providerId="ADAL" clId="{6CE07BC2-C2EB-4B13-B51C-E7AA9CBF29B0}" dt="2024-06-10T20:41:33.633" v="33" actId="478"/>
          <ac:cxnSpMkLst>
            <pc:docMk/>
            <pc:sldMk cId="2062960129" sldId="531"/>
            <ac:cxnSpMk id="27" creationId="{672F41C1-7382-77F9-5606-F6F7562F562D}"/>
          </ac:cxnSpMkLst>
        </pc:cxnChg>
        <pc:cxnChg chg="mod">
          <ac:chgData name="Luca Lodigiani" userId="dbecbdc4-19ea-4ab2-8160-ea7bc6df931a" providerId="ADAL" clId="{6CE07BC2-C2EB-4B13-B51C-E7AA9CBF29B0}" dt="2024-06-10T20:41:33.633" v="33" actId="478"/>
          <ac:cxnSpMkLst>
            <pc:docMk/>
            <pc:sldMk cId="2062960129" sldId="531"/>
            <ac:cxnSpMk id="36" creationId="{682B9103-E421-6F8C-65FB-B5F4FC367D9F}"/>
          </ac:cxnSpMkLst>
        </pc:cxnChg>
        <pc:cxnChg chg="mod">
          <ac:chgData name="Luca Lodigiani" userId="dbecbdc4-19ea-4ab2-8160-ea7bc6df931a" providerId="ADAL" clId="{6CE07BC2-C2EB-4B13-B51C-E7AA9CBF29B0}" dt="2024-06-10T20:41:33.633" v="33" actId="478"/>
          <ac:cxnSpMkLst>
            <pc:docMk/>
            <pc:sldMk cId="2062960129" sldId="531"/>
            <ac:cxnSpMk id="38" creationId="{897E757C-4111-8E48-C838-D2AE6FB5B5A1}"/>
          </ac:cxnSpMkLst>
        </pc:cxnChg>
        <pc:cxnChg chg="mod">
          <ac:chgData name="Luca Lodigiani" userId="dbecbdc4-19ea-4ab2-8160-ea7bc6df931a" providerId="ADAL" clId="{6CE07BC2-C2EB-4B13-B51C-E7AA9CBF29B0}" dt="2024-06-10T20:41:42.748" v="34"/>
          <ac:cxnSpMkLst>
            <pc:docMk/>
            <pc:sldMk cId="2062960129" sldId="531"/>
            <ac:cxnSpMk id="49" creationId="{EDC49F43-9CCE-76C7-2071-7C0181A4C2C6}"/>
          </ac:cxnSpMkLst>
        </pc:cxnChg>
        <pc:cxnChg chg="mod">
          <ac:chgData name="Luca Lodigiani" userId="dbecbdc4-19ea-4ab2-8160-ea7bc6df931a" providerId="ADAL" clId="{6CE07BC2-C2EB-4B13-B51C-E7AA9CBF29B0}" dt="2024-06-10T20:41:42.748" v="34"/>
          <ac:cxnSpMkLst>
            <pc:docMk/>
            <pc:sldMk cId="2062960129" sldId="531"/>
            <ac:cxnSpMk id="51" creationId="{EAF6C5EA-11B5-14DD-0520-CE5D681D29A5}"/>
          </ac:cxnSpMkLst>
        </pc:cxnChg>
        <pc:cxnChg chg="mod">
          <ac:chgData name="Luca Lodigiani" userId="dbecbdc4-19ea-4ab2-8160-ea7bc6df931a" providerId="ADAL" clId="{6CE07BC2-C2EB-4B13-B51C-E7AA9CBF29B0}" dt="2024-06-10T20:41:42.748" v="34"/>
          <ac:cxnSpMkLst>
            <pc:docMk/>
            <pc:sldMk cId="2062960129" sldId="531"/>
            <ac:cxnSpMk id="58" creationId="{F58ED08A-8FBE-D67F-CF49-9A99FCA9D29D}"/>
          </ac:cxnSpMkLst>
        </pc:cxnChg>
        <pc:cxnChg chg="mod">
          <ac:chgData name="Luca Lodigiani" userId="dbecbdc4-19ea-4ab2-8160-ea7bc6df931a" providerId="ADAL" clId="{6CE07BC2-C2EB-4B13-B51C-E7AA9CBF29B0}" dt="2024-06-10T20:41:42.748" v="34"/>
          <ac:cxnSpMkLst>
            <pc:docMk/>
            <pc:sldMk cId="2062960129" sldId="531"/>
            <ac:cxnSpMk id="60" creationId="{58DCDCA0-E8FC-300B-E285-BF7A8197C93A}"/>
          </ac:cxnSpMkLst>
        </pc:cxnChg>
      </pc:sldChg>
      <pc:sldChg chg="addSp delSp modSp add mod">
        <pc:chgData name="Luca Lodigiani" userId="dbecbdc4-19ea-4ab2-8160-ea7bc6df931a" providerId="ADAL" clId="{6CE07BC2-C2EB-4B13-B51C-E7AA9CBF29B0}" dt="2024-06-10T20:47:49.493" v="99" actId="113"/>
        <pc:sldMkLst>
          <pc:docMk/>
          <pc:sldMk cId="3217884074" sldId="532"/>
        </pc:sldMkLst>
        <pc:spChg chg="del">
          <ac:chgData name="Luca Lodigiani" userId="dbecbdc4-19ea-4ab2-8160-ea7bc6df931a" providerId="ADAL" clId="{6CE07BC2-C2EB-4B13-B51C-E7AA9CBF29B0}" dt="2024-06-10T20:41:00.538" v="29" actId="478"/>
          <ac:spMkLst>
            <pc:docMk/>
            <pc:sldMk cId="3217884074" sldId="532"/>
            <ac:spMk id="3" creationId="{04F7C030-A3D5-B2F9-CBC9-B18FEBA57C07}"/>
          </ac:spMkLst>
        </pc:spChg>
        <pc:spChg chg="mod">
          <ac:chgData name="Luca Lodigiani" userId="dbecbdc4-19ea-4ab2-8160-ea7bc6df931a" providerId="ADAL" clId="{6CE07BC2-C2EB-4B13-B51C-E7AA9CBF29B0}" dt="2024-06-10T20:47:49.493" v="99" actId="113"/>
          <ac:spMkLst>
            <pc:docMk/>
            <pc:sldMk cId="3217884074" sldId="532"/>
            <ac:spMk id="5" creationId="{9F4DADDF-2D0C-5172-D0AD-7F7E9990F99D}"/>
          </ac:spMkLst>
        </pc:spChg>
        <pc:spChg chg="add mod">
          <ac:chgData name="Luca Lodigiani" userId="dbecbdc4-19ea-4ab2-8160-ea7bc6df931a" providerId="ADAL" clId="{6CE07BC2-C2EB-4B13-B51C-E7AA9CBF29B0}" dt="2024-06-10T20:41:28.794" v="32"/>
          <ac:spMkLst>
            <pc:docMk/>
            <pc:sldMk cId="3217884074" sldId="532"/>
            <ac:spMk id="10" creationId="{0D0577A3-8494-30FE-138B-F7817F8BFB37}"/>
          </ac:spMkLst>
        </pc:spChg>
        <pc:spChg chg="del">
          <ac:chgData name="Luca Lodigiani" userId="dbecbdc4-19ea-4ab2-8160-ea7bc6df931a" providerId="ADAL" clId="{6CE07BC2-C2EB-4B13-B51C-E7AA9CBF29B0}" dt="2024-06-10T20:40:58.855" v="28" actId="478"/>
          <ac:spMkLst>
            <pc:docMk/>
            <pc:sldMk cId="3217884074" sldId="532"/>
            <ac:spMk id="11" creationId="{D1AF0856-EFE2-C95A-144B-4E8669F715E3}"/>
          </ac:spMkLst>
        </pc:spChg>
        <pc:spChg chg="del">
          <ac:chgData name="Luca Lodigiani" userId="dbecbdc4-19ea-4ab2-8160-ea7bc6df931a" providerId="ADAL" clId="{6CE07BC2-C2EB-4B13-B51C-E7AA9CBF29B0}" dt="2024-06-10T20:40:58.855" v="28" actId="478"/>
          <ac:spMkLst>
            <pc:docMk/>
            <pc:sldMk cId="3217884074" sldId="532"/>
            <ac:spMk id="12" creationId="{6BFA8C1E-DF58-5FED-3F7A-718B01ED7886}"/>
          </ac:spMkLst>
        </pc:spChg>
        <pc:spChg chg="add mod">
          <ac:chgData name="Luca Lodigiani" userId="dbecbdc4-19ea-4ab2-8160-ea7bc6df931a" providerId="ADAL" clId="{6CE07BC2-C2EB-4B13-B51C-E7AA9CBF29B0}" dt="2024-06-10T20:41:28.794" v="32"/>
          <ac:spMkLst>
            <pc:docMk/>
            <pc:sldMk cId="3217884074" sldId="532"/>
            <ac:spMk id="15" creationId="{F1B16A4A-5AAF-430F-5EF8-B6AC085D6850}"/>
          </ac:spMkLst>
        </pc:spChg>
        <pc:spChg chg="add mod">
          <ac:chgData name="Luca Lodigiani" userId="dbecbdc4-19ea-4ab2-8160-ea7bc6df931a" providerId="ADAL" clId="{6CE07BC2-C2EB-4B13-B51C-E7AA9CBF29B0}" dt="2024-06-10T20:41:28.794" v="32"/>
          <ac:spMkLst>
            <pc:docMk/>
            <pc:sldMk cId="3217884074" sldId="532"/>
            <ac:spMk id="18" creationId="{A14130FF-2794-8EA7-0901-5044B3FBE253}"/>
          </ac:spMkLst>
        </pc:spChg>
        <pc:spChg chg="add mod">
          <ac:chgData name="Luca Lodigiani" userId="dbecbdc4-19ea-4ab2-8160-ea7bc6df931a" providerId="ADAL" clId="{6CE07BC2-C2EB-4B13-B51C-E7AA9CBF29B0}" dt="2024-06-10T20:41:28.794" v="32"/>
          <ac:spMkLst>
            <pc:docMk/>
            <pc:sldMk cId="3217884074" sldId="532"/>
            <ac:spMk id="19" creationId="{06F43B96-66A2-55B2-4F8A-12EE2412BD9C}"/>
          </ac:spMkLst>
        </pc:spChg>
        <pc:spChg chg="add mod">
          <ac:chgData name="Luca Lodigiani" userId="dbecbdc4-19ea-4ab2-8160-ea7bc6df931a" providerId="ADAL" clId="{6CE07BC2-C2EB-4B13-B51C-E7AA9CBF29B0}" dt="2024-06-10T20:41:28.794" v="32"/>
          <ac:spMkLst>
            <pc:docMk/>
            <pc:sldMk cId="3217884074" sldId="532"/>
            <ac:spMk id="20" creationId="{6DBC51F6-174E-D464-F89C-ABF077F0F1B4}"/>
          </ac:spMkLst>
        </pc:spChg>
        <pc:spChg chg="add mod">
          <ac:chgData name="Luca Lodigiani" userId="dbecbdc4-19ea-4ab2-8160-ea7bc6df931a" providerId="ADAL" clId="{6CE07BC2-C2EB-4B13-B51C-E7AA9CBF29B0}" dt="2024-06-10T20:41:28.794" v="32"/>
          <ac:spMkLst>
            <pc:docMk/>
            <pc:sldMk cId="3217884074" sldId="532"/>
            <ac:spMk id="21" creationId="{04EEE9F1-3B89-7B45-D86D-FDB5786D5401}"/>
          </ac:spMkLst>
        </pc:spChg>
        <pc:spChg chg="add mod">
          <ac:chgData name="Luca Lodigiani" userId="dbecbdc4-19ea-4ab2-8160-ea7bc6df931a" providerId="ADAL" clId="{6CE07BC2-C2EB-4B13-B51C-E7AA9CBF29B0}" dt="2024-06-10T20:41:28.794" v="32"/>
          <ac:spMkLst>
            <pc:docMk/>
            <pc:sldMk cId="3217884074" sldId="532"/>
            <ac:spMk id="22" creationId="{15EEAC47-0748-B705-6532-D7C5585173BA}"/>
          </ac:spMkLst>
        </pc:spChg>
        <pc:spChg chg="add mod">
          <ac:chgData name="Luca Lodigiani" userId="dbecbdc4-19ea-4ab2-8160-ea7bc6df931a" providerId="ADAL" clId="{6CE07BC2-C2EB-4B13-B51C-E7AA9CBF29B0}" dt="2024-06-10T20:41:28.794" v="32"/>
          <ac:spMkLst>
            <pc:docMk/>
            <pc:sldMk cId="3217884074" sldId="532"/>
            <ac:spMk id="23" creationId="{EBC937B6-64ED-4E1C-3195-7DA8BC096155}"/>
          </ac:spMkLst>
        </pc:spChg>
        <pc:spChg chg="add mod">
          <ac:chgData name="Luca Lodigiani" userId="dbecbdc4-19ea-4ab2-8160-ea7bc6df931a" providerId="ADAL" clId="{6CE07BC2-C2EB-4B13-B51C-E7AA9CBF29B0}" dt="2024-06-10T20:41:28.794" v="32"/>
          <ac:spMkLst>
            <pc:docMk/>
            <pc:sldMk cId="3217884074" sldId="532"/>
            <ac:spMk id="24" creationId="{25F2457B-6026-DD90-AF8C-4ED022FA0C2C}"/>
          </ac:spMkLst>
        </pc:spChg>
        <pc:spChg chg="add mod">
          <ac:chgData name="Luca Lodigiani" userId="dbecbdc4-19ea-4ab2-8160-ea7bc6df931a" providerId="ADAL" clId="{6CE07BC2-C2EB-4B13-B51C-E7AA9CBF29B0}" dt="2024-06-10T20:41:28.794" v="32"/>
          <ac:spMkLst>
            <pc:docMk/>
            <pc:sldMk cId="3217884074" sldId="532"/>
            <ac:spMk id="28" creationId="{84DF7370-9F77-2BF4-C3AA-7FAD0B3F6279}"/>
          </ac:spMkLst>
        </pc:spChg>
        <pc:spChg chg="del">
          <ac:chgData name="Luca Lodigiani" userId="dbecbdc4-19ea-4ab2-8160-ea7bc6df931a" providerId="ADAL" clId="{6CE07BC2-C2EB-4B13-B51C-E7AA9CBF29B0}" dt="2024-06-10T20:40:58.855" v="28" actId="478"/>
          <ac:spMkLst>
            <pc:docMk/>
            <pc:sldMk cId="3217884074" sldId="532"/>
            <ac:spMk id="30" creationId="{70A85D76-7A24-9423-8AC3-C481DF7F1260}"/>
          </ac:spMkLst>
        </pc:spChg>
        <pc:spChg chg="del">
          <ac:chgData name="Luca Lodigiani" userId="dbecbdc4-19ea-4ab2-8160-ea7bc6df931a" providerId="ADAL" clId="{6CE07BC2-C2EB-4B13-B51C-E7AA9CBF29B0}" dt="2024-06-10T20:40:58.855" v="28" actId="478"/>
          <ac:spMkLst>
            <pc:docMk/>
            <pc:sldMk cId="3217884074" sldId="532"/>
            <ac:spMk id="31" creationId="{B77382EF-7705-60D4-ED20-7C9DF42B0743}"/>
          </ac:spMkLst>
        </pc:spChg>
        <pc:spChg chg="del">
          <ac:chgData name="Luca Lodigiani" userId="dbecbdc4-19ea-4ab2-8160-ea7bc6df931a" providerId="ADAL" clId="{6CE07BC2-C2EB-4B13-B51C-E7AA9CBF29B0}" dt="2024-06-10T20:40:58.855" v="28" actId="478"/>
          <ac:spMkLst>
            <pc:docMk/>
            <pc:sldMk cId="3217884074" sldId="532"/>
            <ac:spMk id="32" creationId="{5A1BE8ED-4E5D-132D-7905-B874A2F37AB9}"/>
          </ac:spMkLst>
        </pc:spChg>
        <pc:spChg chg="del">
          <ac:chgData name="Luca Lodigiani" userId="dbecbdc4-19ea-4ab2-8160-ea7bc6df931a" providerId="ADAL" clId="{6CE07BC2-C2EB-4B13-B51C-E7AA9CBF29B0}" dt="2024-06-10T20:40:58.855" v="28" actId="478"/>
          <ac:spMkLst>
            <pc:docMk/>
            <pc:sldMk cId="3217884074" sldId="532"/>
            <ac:spMk id="33" creationId="{2968E7CE-AB3F-E23B-BA20-31B0851798D1}"/>
          </ac:spMkLst>
        </pc:spChg>
        <pc:spChg chg="del">
          <ac:chgData name="Luca Lodigiani" userId="dbecbdc4-19ea-4ab2-8160-ea7bc6df931a" providerId="ADAL" clId="{6CE07BC2-C2EB-4B13-B51C-E7AA9CBF29B0}" dt="2024-06-10T20:40:58.855" v="28" actId="478"/>
          <ac:spMkLst>
            <pc:docMk/>
            <pc:sldMk cId="3217884074" sldId="532"/>
            <ac:spMk id="34" creationId="{676848D1-DEA4-972D-B7C7-371622AE9AE2}"/>
          </ac:spMkLst>
        </pc:spChg>
        <pc:spChg chg="add mod">
          <ac:chgData name="Luca Lodigiani" userId="dbecbdc4-19ea-4ab2-8160-ea7bc6df931a" providerId="ADAL" clId="{6CE07BC2-C2EB-4B13-B51C-E7AA9CBF29B0}" dt="2024-06-10T20:41:28.794" v="32"/>
          <ac:spMkLst>
            <pc:docMk/>
            <pc:sldMk cId="3217884074" sldId="532"/>
            <ac:spMk id="36" creationId="{5342C14E-1E64-B405-F49D-452DE0436DB1}"/>
          </ac:spMkLst>
        </pc:spChg>
        <pc:spChg chg="del">
          <ac:chgData name="Luca Lodigiani" userId="dbecbdc4-19ea-4ab2-8160-ea7bc6df931a" providerId="ADAL" clId="{6CE07BC2-C2EB-4B13-B51C-E7AA9CBF29B0}" dt="2024-06-10T20:40:58.855" v="28" actId="478"/>
          <ac:spMkLst>
            <pc:docMk/>
            <pc:sldMk cId="3217884074" sldId="532"/>
            <ac:spMk id="37" creationId="{194FF13E-AFD0-99BE-77C3-7B4A39553859}"/>
          </ac:spMkLst>
        </pc:spChg>
        <pc:spChg chg="del">
          <ac:chgData name="Luca Lodigiani" userId="dbecbdc4-19ea-4ab2-8160-ea7bc6df931a" providerId="ADAL" clId="{6CE07BC2-C2EB-4B13-B51C-E7AA9CBF29B0}" dt="2024-06-10T20:40:58.855" v="28" actId="478"/>
          <ac:spMkLst>
            <pc:docMk/>
            <pc:sldMk cId="3217884074" sldId="532"/>
            <ac:spMk id="38" creationId="{F9569BCB-456D-A952-9A68-379BF42CB669}"/>
          </ac:spMkLst>
        </pc:spChg>
        <pc:spChg chg="add mod">
          <ac:chgData name="Luca Lodigiani" userId="dbecbdc4-19ea-4ab2-8160-ea7bc6df931a" providerId="ADAL" clId="{6CE07BC2-C2EB-4B13-B51C-E7AA9CBF29B0}" dt="2024-06-10T20:41:28.794" v="32"/>
          <ac:spMkLst>
            <pc:docMk/>
            <pc:sldMk cId="3217884074" sldId="532"/>
            <ac:spMk id="39" creationId="{95949155-7D1D-E6E8-2F8E-116F93984B2C}"/>
          </ac:spMkLst>
        </pc:spChg>
        <pc:spChg chg="add mod">
          <ac:chgData name="Luca Lodigiani" userId="dbecbdc4-19ea-4ab2-8160-ea7bc6df931a" providerId="ADAL" clId="{6CE07BC2-C2EB-4B13-B51C-E7AA9CBF29B0}" dt="2024-06-10T20:41:28.794" v="32"/>
          <ac:spMkLst>
            <pc:docMk/>
            <pc:sldMk cId="3217884074" sldId="532"/>
            <ac:spMk id="41" creationId="{614DBBB9-C2E0-9FB0-908E-C2E1A100EBDF}"/>
          </ac:spMkLst>
        </pc:spChg>
        <pc:spChg chg="add mod">
          <ac:chgData name="Luca Lodigiani" userId="dbecbdc4-19ea-4ab2-8160-ea7bc6df931a" providerId="ADAL" clId="{6CE07BC2-C2EB-4B13-B51C-E7AA9CBF29B0}" dt="2024-06-10T20:41:28.794" v="32"/>
          <ac:spMkLst>
            <pc:docMk/>
            <pc:sldMk cId="3217884074" sldId="532"/>
            <ac:spMk id="43" creationId="{D4944F56-4F34-952F-B0C1-995D66250CD3}"/>
          </ac:spMkLst>
        </pc:spChg>
        <pc:spChg chg="add mod">
          <ac:chgData name="Luca Lodigiani" userId="dbecbdc4-19ea-4ab2-8160-ea7bc6df931a" providerId="ADAL" clId="{6CE07BC2-C2EB-4B13-B51C-E7AA9CBF29B0}" dt="2024-06-10T20:41:28.794" v="32"/>
          <ac:spMkLst>
            <pc:docMk/>
            <pc:sldMk cId="3217884074" sldId="532"/>
            <ac:spMk id="44" creationId="{FE4E2478-6969-EC20-B2D4-C707FBBB95A1}"/>
          </ac:spMkLst>
        </pc:spChg>
        <pc:spChg chg="add mod">
          <ac:chgData name="Luca Lodigiani" userId="dbecbdc4-19ea-4ab2-8160-ea7bc6df931a" providerId="ADAL" clId="{6CE07BC2-C2EB-4B13-B51C-E7AA9CBF29B0}" dt="2024-06-10T20:41:28.794" v="32"/>
          <ac:spMkLst>
            <pc:docMk/>
            <pc:sldMk cId="3217884074" sldId="532"/>
            <ac:spMk id="48" creationId="{DAD8E40F-C40A-CD9C-3AB7-14849E40F08F}"/>
          </ac:spMkLst>
        </pc:spChg>
        <pc:spChg chg="del">
          <ac:chgData name="Luca Lodigiani" userId="dbecbdc4-19ea-4ab2-8160-ea7bc6df931a" providerId="ADAL" clId="{6CE07BC2-C2EB-4B13-B51C-E7AA9CBF29B0}" dt="2024-06-10T20:40:58.855" v="28" actId="478"/>
          <ac:spMkLst>
            <pc:docMk/>
            <pc:sldMk cId="3217884074" sldId="532"/>
            <ac:spMk id="51" creationId="{FBF6103C-9617-411D-8E59-98BFFD76684D}"/>
          </ac:spMkLst>
        </pc:spChg>
        <pc:spChg chg="del">
          <ac:chgData name="Luca Lodigiani" userId="dbecbdc4-19ea-4ab2-8160-ea7bc6df931a" providerId="ADAL" clId="{6CE07BC2-C2EB-4B13-B51C-E7AA9CBF29B0}" dt="2024-06-10T20:40:58.855" v="28" actId="478"/>
          <ac:spMkLst>
            <pc:docMk/>
            <pc:sldMk cId="3217884074" sldId="532"/>
            <ac:spMk id="55" creationId="{3FD67CE1-2D52-7CF5-A8C5-9B2C9AEEE318}"/>
          </ac:spMkLst>
        </pc:spChg>
        <pc:spChg chg="del">
          <ac:chgData name="Luca Lodigiani" userId="dbecbdc4-19ea-4ab2-8160-ea7bc6df931a" providerId="ADAL" clId="{6CE07BC2-C2EB-4B13-B51C-E7AA9CBF29B0}" dt="2024-06-10T20:40:58.855" v="28" actId="478"/>
          <ac:spMkLst>
            <pc:docMk/>
            <pc:sldMk cId="3217884074" sldId="532"/>
            <ac:spMk id="56" creationId="{6ABCBA34-BEC5-CCEB-27F2-39818CA370E7}"/>
          </ac:spMkLst>
        </pc:spChg>
        <pc:spChg chg="add mod">
          <ac:chgData name="Luca Lodigiani" userId="dbecbdc4-19ea-4ab2-8160-ea7bc6df931a" providerId="ADAL" clId="{6CE07BC2-C2EB-4B13-B51C-E7AA9CBF29B0}" dt="2024-06-10T20:41:28.794" v="32"/>
          <ac:spMkLst>
            <pc:docMk/>
            <pc:sldMk cId="3217884074" sldId="532"/>
            <ac:spMk id="58" creationId="{FAA51008-20A1-BC73-7FFD-555416C68E12}"/>
          </ac:spMkLst>
        </pc:spChg>
        <pc:spChg chg="del">
          <ac:chgData name="Luca Lodigiani" userId="dbecbdc4-19ea-4ab2-8160-ea7bc6df931a" providerId="ADAL" clId="{6CE07BC2-C2EB-4B13-B51C-E7AA9CBF29B0}" dt="2024-06-10T20:40:58.855" v="28" actId="478"/>
          <ac:spMkLst>
            <pc:docMk/>
            <pc:sldMk cId="3217884074" sldId="532"/>
            <ac:spMk id="59" creationId="{E4BF5A13-1454-D931-5F87-03A6675B2F4D}"/>
          </ac:spMkLst>
        </pc:spChg>
        <pc:spChg chg="del">
          <ac:chgData name="Luca Lodigiani" userId="dbecbdc4-19ea-4ab2-8160-ea7bc6df931a" providerId="ADAL" clId="{6CE07BC2-C2EB-4B13-B51C-E7AA9CBF29B0}" dt="2024-06-10T20:40:58.855" v="28" actId="478"/>
          <ac:spMkLst>
            <pc:docMk/>
            <pc:sldMk cId="3217884074" sldId="532"/>
            <ac:spMk id="60" creationId="{6F0F54F4-2489-F4AC-F8BD-24440EFE8D59}"/>
          </ac:spMkLst>
        </pc:spChg>
        <pc:spChg chg="del">
          <ac:chgData name="Luca Lodigiani" userId="dbecbdc4-19ea-4ab2-8160-ea7bc6df931a" providerId="ADAL" clId="{6CE07BC2-C2EB-4B13-B51C-E7AA9CBF29B0}" dt="2024-06-10T20:40:58.855" v="28" actId="478"/>
          <ac:spMkLst>
            <pc:docMk/>
            <pc:sldMk cId="3217884074" sldId="532"/>
            <ac:spMk id="61" creationId="{9EF76180-C36E-26A7-071D-D42832EF7AB5}"/>
          </ac:spMkLst>
        </pc:spChg>
        <pc:spChg chg="add mod">
          <ac:chgData name="Luca Lodigiani" userId="dbecbdc4-19ea-4ab2-8160-ea7bc6df931a" providerId="ADAL" clId="{6CE07BC2-C2EB-4B13-B51C-E7AA9CBF29B0}" dt="2024-06-10T20:41:28.794" v="32"/>
          <ac:spMkLst>
            <pc:docMk/>
            <pc:sldMk cId="3217884074" sldId="532"/>
            <ac:spMk id="66" creationId="{7B1288C0-3D78-3174-5545-BF447F298C6A}"/>
          </ac:spMkLst>
        </pc:spChg>
        <pc:spChg chg="add mod">
          <ac:chgData name="Luca Lodigiani" userId="dbecbdc4-19ea-4ab2-8160-ea7bc6df931a" providerId="ADAL" clId="{6CE07BC2-C2EB-4B13-B51C-E7AA9CBF29B0}" dt="2024-06-10T20:41:28.794" v="32"/>
          <ac:spMkLst>
            <pc:docMk/>
            <pc:sldMk cId="3217884074" sldId="532"/>
            <ac:spMk id="67" creationId="{70E59A26-080E-5BCE-D724-122249C20E9E}"/>
          </ac:spMkLst>
        </pc:spChg>
        <pc:spChg chg="del">
          <ac:chgData name="Luca Lodigiani" userId="dbecbdc4-19ea-4ab2-8160-ea7bc6df931a" providerId="ADAL" clId="{6CE07BC2-C2EB-4B13-B51C-E7AA9CBF29B0}" dt="2024-06-10T20:40:58.855" v="28" actId="478"/>
          <ac:spMkLst>
            <pc:docMk/>
            <pc:sldMk cId="3217884074" sldId="532"/>
            <ac:spMk id="69" creationId="{2B47548C-5824-1C38-BE7F-6AF19FAB7D90}"/>
          </ac:spMkLst>
        </pc:spChg>
        <pc:spChg chg="add mod">
          <ac:chgData name="Luca Lodigiani" userId="dbecbdc4-19ea-4ab2-8160-ea7bc6df931a" providerId="ADAL" clId="{6CE07BC2-C2EB-4B13-B51C-E7AA9CBF29B0}" dt="2024-06-10T20:45:27.731" v="85"/>
          <ac:spMkLst>
            <pc:docMk/>
            <pc:sldMk cId="3217884074" sldId="532"/>
            <ac:spMk id="72" creationId="{16BB5CC8-9C8D-50EB-7C91-9C3D6455AB99}"/>
          </ac:spMkLst>
        </pc:spChg>
        <pc:spChg chg="del">
          <ac:chgData name="Luca Lodigiani" userId="dbecbdc4-19ea-4ab2-8160-ea7bc6df931a" providerId="ADAL" clId="{6CE07BC2-C2EB-4B13-B51C-E7AA9CBF29B0}" dt="2024-06-10T20:40:58.855" v="28" actId="478"/>
          <ac:spMkLst>
            <pc:docMk/>
            <pc:sldMk cId="3217884074" sldId="532"/>
            <ac:spMk id="74" creationId="{737C0730-BBBB-2DF1-24A4-E2A3B0A89D47}"/>
          </ac:spMkLst>
        </pc:spChg>
        <pc:spChg chg="del">
          <ac:chgData name="Luca Lodigiani" userId="dbecbdc4-19ea-4ab2-8160-ea7bc6df931a" providerId="ADAL" clId="{6CE07BC2-C2EB-4B13-B51C-E7AA9CBF29B0}" dt="2024-06-10T20:40:58.855" v="28" actId="478"/>
          <ac:spMkLst>
            <pc:docMk/>
            <pc:sldMk cId="3217884074" sldId="532"/>
            <ac:spMk id="82" creationId="{5B1C3049-53A0-49EC-4944-D0A46F0A26E5}"/>
          </ac:spMkLst>
        </pc:spChg>
        <pc:spChg chg="del">
          <ac:chgData name="Luca Lodigiani" userId="dbecbdc4-19ea-4ab2-8160-ea7bc6df931a" providerId="ADAL" clId="{6CE07BC2-C2EB-4B13-B51C-E7AA9CBF29B0}" dt="2024-06-10T20:40:58.855" v="28" actId="478"/>
          <ac:spMkLst>
            <pc:docMk/>
            <pc:sldMk cId="3217884074" sldId="532"/>
            <ac:spMk id="83" creationId="{F6D885B7-40A4-81AD-8C5D-C8E9E499AE0C}"/>
          </ac:spMkLst>
        </pc:spChg>
        <pc:grpChg chg="add mod">
          <ac:chgData name="Luca Lodigiani" userId="dbecbdc4-19ea-4ab2-8160-ea7bc6df931a" providerId="ADAL" clId="{6CE07BC2-C2EB-4B13-B51C-E7AA9CBF29B0}" dt="2024-06-10T20:41:28.794" v="32"/>
          <ac:grpSpMkLst>
            <pc:docMk/>
            <pc:sldMk cId="3217884074" sldId="532"/>
            <ac:grpSpMk id="49" creationId="{ECB45522-906D-480C-2CB4-9417E001CB1E}"/>
          </ac:grpSpMkLst>
        </pc:grpChg>
        <pc:grpChg chg="del">
          <ac:chgData name="Luca Lodigiani" userId="dbecbdc4-19ea-4ab2-8160-ea7bc6df931a" providerId="ADAL" clId="{6CE07BC2-C2EB-4B13-B51C-E7AA9CBF29B0}" dt="2024-06-10T20:40:58.855" v="28" actId="478"/>
          <ac:grpSpMkLst>
            <pc:docMk/>
            <pc:sldMk cId="3217884074" sldId="532"/>
            <ac:grpSpMk id="81" creationId="{1B8E5E56-6A5E-73CB-3F9E-E64F1A3E8B9A}"/>
          </ac:grpSpMkLst>
        </pc:grpChg>
        <pc:cxnChg chg="del">
          <ac:chgData name="Luca Lodigiani" userId="dbecbdc4-19ea-4ab2-8160-ea7bc6df931a" providerId="ADAL" clId="{6CE07BC2-C2EB-4B13-B51C-E7AA9CBF29B0}" dt="2024-06-10T20:40:58.855" v="28" actId="478"/>
          <ac:cxnSpMkLst>
            <pc:docMk/>
            <pc:sldMk cId="3217884074" sldId="532"/>
            <ac:cxnSpMk id="6" creationId="{AF421133-B5A0-BF8D-4561-8F7FE3F1F675}"/>
          </ac:cxnSpMkLst>
        </pc:cxnChg>
        <pc:cxnChg chg="del">
          <ac:chgData name="Luca Lodigiani" userId="dbecbdc4-19ea-4ab2-8160-ea7bc6df931a" providerId="ADAL" clId="{6CE07BC2-C2EB-4B13-B51C-E7AA9CBF29B0}" dt="2024-06-10T20:40:58.855" v="28" actId="478"/>
          <ac:cxnSpMkLst>
            <pc:docMk/>
            <pc:sldMk cId="3217884074" sldId="532"/>
            <ac:cxnSpMk id="7" creationId="{66F104CD-C84D-253A-8B27-AD487912690C}"/>
          </ac:cxnSpMkLst>
        </pc:cxnChg>
        <pc:cxnChg chg="add mod">
          <ac:chgData name="Luca Lodigiani" userId="dbecbdc4-19ea-4ab2-8160-ea7bc6df931a" providerId="ADAL" clId="{6CE07BC2-C2EB-4B13-B51C-E7AA9CBF29B0}" dt="2024-06-10T20:41:28.794" v="32"/>
          <ac:cxnSpMkLst>
            <pc:docMk/>
            <pc:sldMk cId="3217884074" sldId="532"/>
            <ac:cxnSpMk id="8" creationId="{6003CC5E-C546-34AF-13C1-C1409B16CA87}"/>
          </ac:cxnSpMkLst>
        </pc:cxnChg>
        <pc:cxnChg chg="add mod">
          <ac:chgData name="Luca Lodigiani" userId="dbecbdc4-19ea-4ab2-8160-ea7bc6df931a" providerId="ADAL" clId="{6CE07BC2-C2EB-4B13-B51C-E7AA9CBF29B0}" dt="2024-06-10T20:41:28.794" v="32"/>
          <ac:cxnSpMkLst>
            <pc:docMk/>
            <pc:sldMk cId="3217884074" sldId="532"/>
            <ac:cxnSpMk id="9" creationId="{AD7DF00B-0323-2FD8-BCEE-0AFAC2FF667A}"/>
          </ac:cxnSpMkLst>
        </pc:cxnChg>
        <pc:cxnChg chg="del">
          <ac:chgData name="Luca Lodigiani" userId="dbecbdc4-19ea-4ab2-8160-ea7bc6df931a" providerId="ADAL" clId="{6CE07BC2-C2EB-4B13-B51C-E7AA9CBF29B0}" dt="2024-06-10T20:40:58.855" v="28" actId="478"/>
          <ac:cxnSpMkLst>
            <pc:docMk/>
            <pc:sldMk cId="3217884074" sldId="532"/>
            <ac:cxnSpMk id="13" creationId="{89430040-FA63-8283-F56C-1B3A199A5C3B}"/>
          </ac:cxnSpMkLst>
        </pc:cxnChg>
        <pc:cxnChg chg="del">
          <ac:chgData name="Luca Lodigiani" userId="dbecbdc4-19ea-4ab2-8160-ea7bc6df931a" providerId="ADAL" clId="{6CE07BC2-C2EB-4B13-B51C-E7AA9CBF29B0}" dt="2024-06-10T20:40:58.855" v="28" actId="478"/>
          <ac:cxnSpMkLst>
            <pc:docMk/>
            <pc:sldMk cId="3217884074" sldId="532"/>
            <ac:cxnSpMk id="14" creationId="{10C3F615-2179-4592-FFF2-B360BC3C2D53}"/>
          </ac:cxnSpMkLst>
        </pc:cxnChg>
        <pc:cxnChg chg="add mod">
          <ac:chgData name="Luca Lodigiani" userId="dbecbdc4-19ea-4ab2-8160-ea7bc6df931a" providerId="ADAL" clId="{6CE07BC2-C2EB-4B13-B51C-E7AA9CBF29B0}" dt="2024-06-10T20:41:28.794" v="32"/>
          <ac:cxnSpMkLst>
            <pc:docMk/>
            <pc:sldMk cId="3217884074" sldId="532"/>
            <ac:cxnSpMk id="16" creationId="{45176BC9-969B-5017-BAAD-4F445C45ABB8}"/>
          </ac:cxnSpMkLst>
        </pc:cxnChg>
        <pc:cxnChg chg="add mod">
          <ac:chgData name="Luca Lodigiani" userId="dbecbdc4-19ea-4ab2-8160-ea7bc6df931a" providerId="ADAL" clId="{6CE07BC2-C2EB-4B13-B51C-E7AA9CBF29B0}" dt="2024-06-10T20:41:28.794" v="32"/>
          <ac:cxnSpMkLst>
            <pc:docMk/>
            <pc:sldMk cId="3217884074" sldId="532"/>
            <ac:cxnSpMk id="17" creationId="{02926A97-26B6-408E-13F4-7E34E5BF7BC8}"/>
          </ac:cxnSpMkLst>
        </pc:cxnChg>
        <pc:cxnChg chg="add mod">
          <ac:chgData name="Luca Lodigiani" userId="dbecbdc4-19ea-4ab2-8160-ea7bc6df931a" providerId="ADAL" clId="{6CE07BC2-C2EB-4B13-B51C-E7AA9CBF29B0}" dt="2024-06-10T20:41:28.794" v="32"/>
          <ac:cxnSpMkLst>
            <pc:docMk/>
            <pc:sldMk cId="3217884074" sldId="532"/>
            <ac:cxnSpMk id="25" creationId="{129AF197-5982-1B52-F960-C4F6830E5A2A}"/>
          </ac:cxnSpMkLst>
        </pc:cxnChg>
        <pc:cxnChg chg="add mod">
          <ac:chgData name="Luca Lodigiani" userId="dbecbdc4-19ea-4ab2-8160-ea7bc6df931a" providerId="ADAL" clId="{6CE07BC2-C2EB-4B13-B51C-E7AA9CBF29B0}" dt="2024-06-10T20:41:28.794" v="32"/>
          <ac:cxnSpMkLst>
            <pc:docMk/>
            <pc:sldMk cId="3217884074" sldId="532"/>
            <ac:cxnSpMk id="26" creationId="{6965087F-E48D-CB5B-3264-5221C3F36704}"/>
          </ac:cxnSpMkLst>
        </pc:cxnChg>
        <pc:cxnChg chg="add mod">
          <ac:chgData name="Luca Lodigiani" userId="dbecbdc4-19ea-4ab2-8160-ea7bc6df931a" providerId="ADAL" clId="{6CE07BC2-C2EB-4B13-B51C-E7AA9CBF29B0}" dt="2024-06-10T20:41:28.794" v="32"/>
          <ac:cxnSpMkLst>
            <pc:docMk/>
            <pc:sldMk cId="3217884074" sldId="532"/>
            <ac:cxnSpMk id="27" creationId="{85832AE1-9C20-78E4-08EA-BA90F4AE387F}"/>
          </ac:cxnSpMkLst>
        </pc:cxnChg>
        <pc:cxnChg chg="add mod">
          <ac:chgData name="Luca Lodigiani" userId="dbecbdc4-19ea-4ab2-8160-ea7bc6df931a" providerId="ADAL" clId="{6CE07BC2-C2EB-4B13-B51C-E7AA9CBF29B0}" dt="2024-06-10T20:41:28.794" v="32"/>
          <ac:cxnSpMkLst>
            <pc:docMk/>
            <pc:sldMk cId="3217884074" sldId="532"/>
            <ac:cxnSpMk id="29" creationId="{8F6CE8BB-40A9-BDEC-A784-AE51CF4579FE}"/>
          </ac:cxnSpMkLst>
        </pc:cxnChg>
        <pc:cxnChg chg="add mod">
          <ac:chgData name="Luca Lodigiani" userId="dbecbdc4-19ea-4ab2-8160-ea7bc6df931a" providerId="ADAL" clId="{6CE07BC2-C2EB-4B13-B51C-E7AA9CBF29B0}" dt="2024-06-10T20:41:28.794" v="32"/>
          <ac:cxnSpMkLst>
            <pc:docMk/>
            <pc:sldMk cId="3217884074" sldId="532"/>
            <ac:cxnSpMk id="35" creationId="{84BE2FC2-7CD2-538A-E687-6617E8DC8BC9}"/>
          </ac:cxnSpMkLst>
        </pc:cxnChg>
        <pc:cxnChg chg="del mod">
          <ac:chgData name="Luca Lodigiani" userId="dbecbdc4-19ea-4ab2-8160-ea7bc6df931a" providerId="ADAL" clId="{6CE07BC2-C2EB-4B13-B51C-E7AA9CBF29B0}" dt="2024-06-10T20:40:58.855" v="28" actId="478"/>
          <ac:cxnSpMkLst>
            <pc:docMk/>
            <pc:sldMk cId="3217884074" sldId="532"/>
            <ac:cxnSpMk id="40" creationId="{38989B51-9577-D31C-6EBD-EBC632B7E73D}"/>
          </ac:cxnSpMkLst>
        </pc:cxnChg>
        <pc:cxnChg chg="del mod">
          <ac:chgData name="Luca Lodigiani" userId="dbecbdc4-19ea-4ab2-8160-ea7bc6df931a" providerId="ADAL" clId="{6CE07BC2-C2EB-4B13-B51C-E7AA9CBF29B0}" dt="2024-06-10T20:40:58.855" v="28" actId="478"/>
          <ac:cxnSpMkLst>
            <pc:docMk/>
            <pc:sldMk cId="3217884074" sldId="532"/>
            <ac:cxnSpMk id="42" creationId="{8A39B9F3-C4DB-5759-050F-837EE72D748D}"/>
          </ac:cxnSpMkLst>
        </pc:cxnChg>
        <pc:cxnChg chg="del">
          <ac:chgData name="Luca Lodigiani" userId="dbecbdc4-19ea-4ab2-8160-ea7bc6df931a" providerId="ADAL" clId="{6CE07BC2-C2EB-4B13-B51C-E7AA9CBF29B0}" dt="2024-06-10T20:40:58.855" v="28" actId="478"/>
          <ac:cxnSpMkLst>
            <pc:docMk/>
            <pc:sldMk cId="3217884074" sldId="532"/>
            <ac:cxnSpMk id="45" creationId="{5ED3A2B4-30C5-67BF-F316-D86132F54920}"/>
          </ac:cxnSpMkLst>
        </pc:cxnChg>
        <pc:cxnChg chg="add mod">
          <ac:chgData name="Luca Lodigiani" userId="dbecbdc4-19ea-4ab2-8160-ea7bc6df931a" providerId="ADAL" clId="{6CE07BC2-C2EB-4B13-B51C-E7AA9CBF29B0}" dt="2024-06-10T20:41:28.794" v="32"/>
          <ac:cxnSpMkLst>
            <pc:docMk/>
            <pc:sldMk cId="3217884074" sldId="532"/>
            <ac:cxnSpMk id="46" creationId="{C31DA4BF-32D5-1C38-9FA4-B14DB9DE7F16}"/>
          </ac:cxnSpMkLst>
        </pc:cxnChg>
        <pc:cxnChg chg="add mod">
          <ac:chgData name="Luca Lodigiani" userId="dbecbdc4-19ea-4ab2-8160-ea7bc6df931a" providerId="ADAL" clId="{6CE07BC2-C2EB-4B13-B51C-E7AA9CBF29B0}" dt="2024-06-10T20:41:28.794" v="32"/>
          <ac:cxnSpMkLst>
            <pc:docMk/>
            <pc:sldMk cId="3217884074" sldId="532"/>
            <ac:cxnSpMk id="47" creationId="{FD39ABCD-969E-35FE-85FD-8C3B0D68B248}"/>
          </ac:cxnSpMkLst>
        </pc:cxnChg>
        <pc:cxnChg chg="mod">
          <ac:chgData name="Luca Lodigiani" userId="dbecbdc4-19ea-4ab2-8160-ea7bc6df931a" providerId="ADAL" clId="{6CE07BC2-C2EB-4B13-B51C-E7AA9CBF29B0}" dt="2024-06-10T20:41:28.794" v="32"/>
          <ac:cxnSpMkLst>
            <pc:docMk/>
            <pc:sldMk cId="3217884074" sldId="532"/>
            <ac:cxnSpMk id="50" creationId="{1DAAE121-3C81-CA4E-C6C6-49515B9DF934}"/>
          </ac:cxnSpMkLst>
        </pc:cxnChg>
        <pc:cxnChg chg="del">
          <ac:chgData name="Luca Lodigiani" userId="dbecbdc4-19ea-4ab2-8160-ea7bc6df931a" providerId="ADAL" clId="{6CE07BC2-C2EB-4B13-B51C-E7AA9CBF29B0}" dt="2024-06-10T20:40:58.855" v="28" actId="478"/>
          <ac:cxnSpMkLst>
            <pc:docMk/>
            <pc:sldMk cId="3217884074" sldId="532"/>
            <ac:cxnSpMk id="52" creationId="{C2F836E8-A821-D935-0932-EA397941A7B1}"/>
          </ac:cxnSpMkLst>
        </pc:cxnChg>
        <pc:cxnChg chg="del">
          <ac:chgData name="Luca Lodigiani" userId="dbecbdc4-19ea-4ab2-8160-ea7bc6df931a" providerId="ADAL" clId="{6CE07BC2-C2EB-4B13-B51C-E7AA9CBF29B0}" dt="2024-06-10T20:40:58.855" v="28" actId="478"/>
          <ac:cxnSpMkLst>
            <pc:docMk/>
            <pc:sldMk cId="3217884074" sldId="532"/>
            <ac:cxnSpMk id="53" creationId="{699937A7-C217-AFFF-08A3-0A793C3626FA}"/>
          </ac:cxnSpMkLst>
        </pc:cxnChg>
        <pc:cxnChg chg="mod">
          <ac:chgData name="Luca Lodigiani" userId="dbecbdc4-19ea-4ab2-8160-ea7bc6df931a" providerId="ADAL" clId="{6CE07BC2-C2EB-4B13-B51C-E7AA9CBF29B0}" dt="2024-06-10T20:41:28.794" v="32"/>
          <ac:cxnSpMkLst>
            <pc:docMk/>
            <pc:sldMk cId="3217884074" sldId="532"/>
            <ac:cxnSpMk id="54" creationId="{EBDA6A84-BF4C-29AC-C17C-D55954D8F123}"/>
          </ac:cxnSpMkLst>
        </pc:cxnChg>
        <pc:cxnChg chg="mod">
          <ac:chgData name="Luca Lodigiani" userId="dbecbdc4-19ea-4ab2-8160-ea7bc6df931a" providerId="ADAL" clId="{6CE07BC2-C2EB-4B13-B51C-E7AA9CBF29B0}" dt="2024-06-10T20:41:28.794" v="32"/>
          <ac:cxnSpMkLst>
            <pc:docMk/>
            <pc:sldMk cId="3217884074" sldId="532"/>
            <ac:cxnSpMk id="57" creationId="{F91A0C25-2C2B-F1F7-C96E-92B0526C8761}"/>
          </ac:cxnSpMkLst>
        </pc:cxnChg>
        <pc:cxnChg chg="del mod">
          <ac:chgData name="Luca Lodigiani" userId="dbecbdc4-19ea-4ab2-8160-ea7bc6df931a" providerId="ADAL" clId="{6CE07BC2-C2EB-4B13-B51C-E7AA9CBF29B0}" dt="2024-06-10T20:40:58.855" v="28" actId="478"/>
          <ac:cxnSpMkLst>
            <pc:docMk/>
            <pc:sldMk cId="3217884074" sldId="532"/>
            <ac:cxnSpMk id="62" creationId="{1B2A1273-79E6-E3B6-54FE-F2D178EFE4CB}"/>
          </ac:cxnSpMkLst>
        </pc:cxnChg>
        <pc:cxnChg chg="del mod">
          <ac:chgData name="Luca Lodigiani" userId="dbecbdc4-19ea-4ab2-8160-ea7bc6df931a" providerId="ADAL" clId="{6CE07BC2-C2EB-4B13-B51C-E7AA9CBF29B0}" dt="2024-06-10T20:40:58.855" v="28" actId="478"/>
          <ac:cxnSpMkLst>
            <pc:docMk/>
            <pc:sldMk cId="3217884074" sldId="532"/>
            <ac:cxnSpMk id="63" creationId="{D9F84218-99D1-4CF8-EADE-CAE1C1E3CAE6}"/>
          </ac:cxnSpMkLst>
        </pc:cxnChg>
        <pc:cxnChg chg="add mod">
          <ac:chgData name="Luca Lodigiani" userId="dbecbdc4-19ea-4ab2-8160-ea7bc6df931a" providerId="ADAL" clId="{6CE07BC2-C2EB-4B13-B51C-E7AA9CBF29B0}" dt="2024-06-10T20:41:28.794" v="32"/>
          <ac:cxnSpMkLst>
            <pc:docMk/>
            <pc:sldMk cId="3217884074" sldId="532"/>
            <ac:cxnSpMk id="65" creationId="{FCC26D7A-FE25-8A44-AAD7-955BDCAEBD3F}"/>
          </ac:cxnSpMkLst>
        </pc:cxnChg>
        <pc:cxnChg chg="add mod">
          <ac:chgData name="Luca Lodigiani" userId="dbecbdc4-19ea-4ab2-8160-ea7bc6df931a" providerId="ADAL" clId="{6CE07BC2-C2EB-4B13-B51C-E7AA9CBF29B0}" dt="2024-06-10T20:41:28.794" v="32"/>
          <ac:cxnSpMkLst>
            <pc:docMk/>
            <pc:sldMk cId="3217884074" sldId="532"/>
            <ac:cxnSpMk id="68" creationId="{E29BF87D-62ED-688D-63D4-9B3A9877C771}"/>
          </ac:cxnSpMkLst>
        </pc:cxnChg>
        <pc:cxnChg chg="del mod">
          <ac:chgData name="Luca Lodigiani" userId="dbecbdc4-19ea-4ab2-8160-ea7bc6df931a" providerId="ADAL" clId="{6CE07BC2-C2EB-4B13-B51C-E7AA9CBF29B0}" dt="2024-06-10T20:40:58.855" v="28" actId="478"/>
          <ac:cxnSpMkLst>
            <pc:docMk/>
            <pc:sldMk cId="3217884074" sldId="532"/>
            <ac:cxnSpMk id="75" creationId="{75A11B8B-C5B7-4195-5A39-F04E82D4C7AD}"/>
          </ac:cxnSpMkLst>
        </pc:cxnChg>
        <pc:cxnChg chg="del mod">
          <ac:chgData name="Luca Lodigiani" userId="dbecbdc4-19ea-4ab2-8160-ea7bc6df931a" providerId="ADAL" clId="{6CE07BC2-C2EB-4B13-B51C-E7AA9CBF29B0}" dt="2024-06-10T20:40:58.855" v="28" actId="478"/>
          <ac:cxnSpMkLst>
            <pc:docMk/>
            <pc:sldMk cId="3217884074" sldId="532"/>
            <ac:cxnSpMk id="84" creationId="{F311F420-DF66-4B94-52D1-C2D92EF84B43}"/>
          </ac:cxnSpMkLst>
        </pc:cxnChg>
      </pc:sldChg>
      <pc:sldChg chg="modSp add mod">
        <pc:chgData name="Luca Lodigiani" userId="dbecbdc4-19ea-4ab2-8160-ea7bc6df931a" providerId="ADAL" clId="{6CE07BC2-C2EB-4B13-B51C-E7AA9CBF29B0}" dt="2024-06-10T20:47:53.942" v="102" actId="113"/>
        <pc:sldMkLst>
          <pc:docMk/>
          <pc:sldMk cId="2743622819" sldId="533"/>
        </pc:sldMkLst>
        <pc:spChg chg="mod">
          <ac:chgData name="Luca Lodigiani" userId="dbecbdc4-19ea-4ab2-8160-ea7bc6df931a" providerId="ADAL" clId="{6CE07BC2-C2EB-4B13-B51C-E7AA9CBF29B0}" dt="2024-06-10T20:45:11.083" v="70" actId="20577"/>
          <ac:spMkLst>
            <pc:docMk/>
            <pc:sldMk cId="2743622819" sldId="533"/>
            <ac:spMk id="3" creationId="{BB514EE9-75E8-D75D-9062-70E7E3FA5ECF}"/>
          </ac:spMkLst>
        </pc:spChg>
        <pc:spChg chg="mod">
          <ac:chgData name="Luca Lodigiani" userId="dbecbdc4-19ea-4ab2-8160-ea7bc6df931a" providerId="ADAL" clId="{6CE07BC2-C2EB-4B13-B51C-E7AA9CBF29B0}" dt="2024-06-10T20:47:53.942" v="102" actId="113"/>
          <ac:spMkLst>
            <pc:docMk/>
            <pc:sldMk cId="2743622819" sldId="533"/>
            <ac:spMk id="5" creationId="{FBEE8605-649F-2340-13E6-AAC26B7F3B7A}"/>
          </ac:spMkLst>
        </pc:spChg>
      </pc:sldChg>
      <pc:sldChg chg="modSp add mod">
        <pc:chgData name="Luca Lodigiani" userId="dbecbdc4-19ea-4ab2-8160-ea7bc6df931a" providerId="ADAL" clId="{6CE07BC2-C2EB-4B13-B51C-E7AA9CBF29B0}" dt="2024-06-10T20:47:56.242" v="103" actId="113"/>
        <pc:sldMkLst>
          <pc:docMk/>
          <pc:sldMk cId="1037378094" sldId="534"/>
        </pc:sldMkLst>
        <pc:spChg chg="mod">
          <ac:chgData name="Luca Lodigiani" userId="dbecbdc4-19ea-4ab2-8160-ea7bc6df931a" providerId="ADAL" clId="{6CE07BC2-C2EB-4B13-B51C-E7AA9CBF29B0}" dt="2024-06-10T20:40:47.840" v="27" actId="27636"/>
          <ac:spMkLst>
            <pc:docMk/>
            <pc:sldMk cId="1037378094" sldId="534"/>
            <ac:spMk id="2" creationId="{07406A4E-5817-F3AF-7BE0-52115D387153}"/>
          </ac:spMkLst>
        </pc:spChg>
        <pc:spChg chg="mod">
          <ac:chgData name="Luca Lodigiani" userId="dbecbdc4-19ea-4ab2-8160-ea7bc6df931a" providerId="ADAL" clId="{6CE07BC2-C2EB-4B13-B51C-E7AA9CBF29B0}" dt="2024-06-10T20:45:20.764" v="82" actId="20577"/>
          <ac:spMkLst>
            <pc:docMk/>
            <pc:sldMk cId="1037378094" sldId="534"/>
            <ac:spMk id="3" creationId="{8E7D74B9-BB82-894F-2F28-E24BA9F4DF71}"/>
          </ac:spMkLst>
        </pc:spChg>
        <pc:spChg chg="mod">
          <ac:chgData name="Luca Lodigiani" userId="dbecbdc4-19ea-4ab2-8160-ea7bc6df931a" providerId="ADAL" clId="{6CE07BC2-C2EB-4B13-B51C-E7AA9CBF29B0}" dt="2024-06-10T20:47:56.242" v="103" actId="113"/>
          <ac:spMkLst>
            <pc:docMk/>
            <pc:sldMk cId="1037378094" sldId="534"/>
            <ac:spMk id="5" creationId="{A7192724-173D-D4D5-376A-15DDF9B93F66}"/>
          </ac:spMkLst>
        </pc:spChg>
        <pc:spChg chg="mod">
          <ac:chgData name="Luca Lodigiani" userId="dbecbdc4-19ea-4ab2-8160-ea7bc6df931a" providerId="ADAL" clId="{6CE07BC2-C2EB-4B13-B51C-E7AA9CBF29B0}" dt="2024-06-10T20:45:17.583" v="72" actId="6549"/>
          <ac:spMkLst>
            <pc:docMk/>
            <pc:sldMk cId="1037378094" sldId="534"/>
            <ac:spMk id="27" creationId="{E555E728-12D6-9640-4FB0-9EECF39C13E8}"/>
          </ac:spMkLst>
        </pc:spChg>
      </pc:sldChg>
    </pc:docChg>
  </pc:docChgLst>
  <pc:docChgLst>
    <pc:chgData name="Luca Lodigiani" userId="dbecbdc4-19ea-4ab2-8160-ea7bc6df931a" providerId="ADAL" clId="{A1506A98-4C82-4A1B-8FA4-70A34E90805C}"/>
    <pc:docChg chg="undo custSel addSld delSld modSld">
      <pc:chgData name="Luca Lodigiani" userId="dbecbdc4-19ea-4ab2-8160-ea7bc6df931a" providerId="ADAL" clId="{A1506A98-4C82-4A1B-8FA4-70A34E90805C}" dt="2024-09-02T19:46:35.168" v="2771" actId="20577"/>
      <pc:docMkLst>
        <pc:docMk/>
      </pc:docMkLst>
      <pc:sldChg chg="modSp mod">
        <pc:chgData name="Luca Lodigiani" userId="dbecbdc4-19ea-4ab2-8160-ea7bc6df931a" providerId="ADAL" clId="{A1506A98-4C82-4A1B-8FA4-70A34E90805C}" dt="2024-09-02T19:46:35.168" v="2771" actId="20577"/>
        <pc:sldMkLst>
          <pc:docMk/>
          <pc:sldMk cId="1102165752" sldId="256"/>
        </pc:sldMkLst>
        <pc:spChg chg="mod">
          <ac:chgData name="Luca Lodigiani" userId="dbecbdc4-19ea-4ab2-8160-ea7bc6df931a" providerId="ADAL" clId="{A1506A98-4C82-4A1B-8FA4-70A34E90805C}" dt="2024-08-30T17:00:19.240" v="1124" actId="20577"/>
          <ac:spMkLst>
            <pc:docMk/>
            <pc:sldMk cId="1102165752" sldId="256"/>
            <ac:spMk id="2" creationId="{60646054-FC96-7B25-8061-213F1D16CD99}"/>
          </ac:spMkLst>
        </pc:spChg>
        <pc:spChg chg="mod">
          <ac:chgData name="Luca Lodigiani" userId="dbecbdc4-19ea-4ab2-8160-ea7bc6df931a" providerId="ADAL" clId="{A1506A98-4C82-4A1B-8FA4-70A34E90805C}" dt="2024-09-02T19:46:35.168" v="2771" actId="20577"/>
          <ac:spMkLst>
            <pc:docMk/>
            <pc:sldMk cId="1102165752" sldId="256"/>
            <ac:spMk id="3" creationId="{9FD80402-AFD5-26EF-139B-953D244D7558}"/>
          </ac:spMkLst>
        </pc:spChg>
        <pc:spChg chg="mod">
          <ac:chgData name="Luca Lodigiani" userId="dbecbdc4-19ea-4ab2-8160-ea7bc6df931a" providerId="ADAL" clId="{A1506A98-4C82-4A1B-8FA4-70A34E90805C}" dt="2024-08-30T15:52:50.475" v="986" actId="20577"/>
          <ac:spMkLst>
            <pc:docMk/>
            <pc:sldMk cId="1102165752" sldId="256"/>
            <ac:spMk id="5" creationId="{2C5BA8C0-560F-4365-56A3-96D322B0345A}"/>
          </ac:spMkLst>
        </pc:spChg>
      </pc:sldChg>
      <pc:sldChg chg="modSp mod">
        <pc:chgData name="Luca Lodigiani" userId="dbecbdc4-19ea-4ab2-8160-ea7bc6df931a" providerId="ADAL" clId="{A1506A98-4C82-4A1B-8FA4-70A34E90805C}" dt="2024-08-30T17:29:05.343" v="1404" actId="20577"/>
        <pc:sldMkLst>
          <pc:docMk/>
          <pc:sldMk cId="4118326501" sldId="481"/>
        </pc:sldMkLst>
        <pc:spChg chg="mod">
          <ac:chgData name="Luca Lodigiani" userId="dbecbdc4-19ea-4ab2-8160-ea7bc6df931a" providerId="ADAL" clId="{A1506A98-4C82-4A1B-8FA4-70A34E90805C}" dt="2024-08-30T17:29:05.343" v="1404" actId="20577"/>
          <ac:spMkLst>
            <pc:docMk/>
            <pc:sldMk cId="4118326501" sldId="481"/>
            <ac:spMk id="6" creationId="{C34BBB77-CBE1-C6E1-2575-C40A3FDEF48B}"/>
          </ac:spMkLst>
        </pc:spChg>
      </pc:sldChg>
      <pc:sldChg chg="addSp modSp mod">
        <pc:chgData name="Luca Lodigiani" userId="dbecbdc4-19ea-4ab2-8160-ea7bc6df931a" providerId="ADAL" clId="{A1506A98-4C82-4A1B-8FA4-70A34E90805C}" dt="2024-08-30T17:28:26.055" v="1342" actId="20577"/>
        <pc:sldMkLst>
          <pc:docMk/>
          <pc:sldMk cId="2062960129" sldId="531"/>
        </pc:sldMkLst>
        <pc:spChg chg="mod">
          <ac:chgData name="Luca Lodigiani" userId="dbecbdc4-19ea-4ab2-8160-ea7bc6df931a" providerId="ADAL" clId="{A1506A98-4C82-4A1B-8FA4-70A34E90805C}" dt="2024-08-30T14:04:52.679" v="913" actId="20577"/>
          <ac:spMkLst>
            <pc:docMk/>
            <pc:sldMk cId="2062960129" sldId="531"/>
            <ac:spMk id="3" creationId="{A8766E8F-82F7-B6BC-9843-FE5C1420BC20}"/>
          </ac:spMkLst>
        </pc:spChg>
        <pc:spChg chg="mod">
          <ac:chgData name="Luca Lodigiani" userId="dbecbdc4-19ea-4ab2-8160-ea7bc6df931a" providerId="ADAL" clId="{A1506A98-4C82-4A1B-8FA4-70A34E90805C}" dt="2024-08-30T15:54:17.599" v="1105"/>
          <ac:spMkLst>
            <pc:docMk/>
            <pc:sldMk cId="2062960129" sldId="531"/>
            <ac:spMk id="5" creationId="{F4346982-76E2-C228-4889-9F57D324EC80}"/>
          </ac:spMkLst>
        </pc:spChg>
        <pc:spChg chg="mod">
          <ac:chgData name="Luca Lodigiani" userId="dbecbdc4-19ea-4ab2-8160-ea7bc6df931a" providerId="ADAL" clId="{A1506A98-4C82-4A1B-8FA4-70A34E90805C}" dt="2024-08-30T15:54:17.599" v="1105"/>
          <ac:spMkLst>
            <pc:docMk/>
            <pc:sldMk cId="2062960129" sldId="531"/>
            <ac:spMk id="6" creationId="{C8123661-C578-9692-A3F8-9EBA90BE4955}"/>
          </ac:spMkLst>
        </pc:spChg>
        <pc:spChg chg="mod">
          <ac:chgData name="Luca Lodigiani" userId="dbecbdc4-19ea-4ab2-8160-ea7bc6df931a" providerId="ADAL" clId="{A1506A98-4C82-4A1B-8FA4-70A34E90805C}" dt="2024-08-30T15:54:17.599" v="1105"/>
          <ac:spMkLst>
            <pc:docMk/>
            <pc:sldMk cId="2062960129" sldId="531"/>
            <ac:spMk id="7" creationId="{9A6D0F4E-7E94-062C-9FFF-9A6DAEB7B777}"/>
          </ac:spMkLst>
        </pc:spChg>
        <pc:spChg chg="mod">
          <ac:chgData name="Luca Lodigiani" userId="dbecbdc4-19ea-4ab2-8160-ea7bc6df931a" providerId="ADAL" clId="{A1506A98-4C82-4A1B-8FA4-70A34E90805C}" dt="2024-08-30T17:28:26.055" v="1342" actId="20577"/>
          <ac:spMkLst>
            <pc:docMk/>
            <pc:sldMk cId="2062960129" sldId="531"/>
            <ac:spMk id="8" creationId="{CC0AE729-A994-C84F-C01D-5BC03E87E98C}"/>
          </ac:spMkLst>
        </pc:spChg>
        <pc:spChg chg="mod">
          <ac:chgData name="Luca Lodigiani" userId="dbecbdc4-19ea-4ab2-8160-ea7bc6df931a" providerId="ADAL" clId="{A1506A98-4C82-4A1B-8FA4-70A34E90805C}" dt="2024-08-30T15:54:17.599" v="1105"/>
          <ac:spMkLst>
            <pc:docMk/>
            <pc:sldMk cId="2062960129" sldId="531"/>
            <ac:spMk id="9" creationId="{7889671A-C264-8E0F-B3E6-371022CEC8F3}"/>
          </ac:spMkLst>
        </pc:spChg>
        <pc:spChg chg="mod">
          <ac:chgData name="Luca Lodigiani" userId="dbecbdc4-19ea-4ab2-8160-ea7bc6df931a" providerId="ADAL" clId="{A1506A98-4C82-4A1B-8FA4-70A34E90805C}" dt="2024-08-30T15:54:17.599" v="1105"/>
          <ac:spMkLst>
            <pc:docMk/>
            <pc:sldMk cId="2062960129" sldId="531"/>
            <ac:spMk id="10" creationId="{DBA40F6A-9592-D8B2-8764-834C58B88B53}"/>
          </ac:spMkLst>
        </pc:spChg>
        <pc:spChg chg="mod">
          <ac:chgData name="Luca Lodigiani" userId="dbecbdc4-19ea-4ab2-8160-ea7bc6df931a" providerId="ADAL" clId="{A1506A98-4C82-4A1B-8FA4-70A34E90805C}" dt="2024-08-30T15:54:17.599" v="1105"/>
          <ac:spMkLst>
            <pc:docMk/>
            <pc:sldMk cId="2062960129" sldId="531"/>
            <ac:spMk id="11" creationId="{B2941965-245E-F5F3-4522-C5188362B6CD}"/>
          </ac:spMkLst>
        </pc:spChg>
        <pc:spChg chg="mod">
          <ac:chgData name="Luca Lodigiani" userId="dbecbdc4-19ea-4ab2-8160-ea7bc6df931a" providerId="ADAL" clId="{A1506A98-4C82-4A1B-8FA4-70A34E90805C}" dt="2024-08-30T13:45:01.411" v="681" actId="404"/>
          <ac:spMkLst>
            <pc:docMk/>
            <pc:sldMk cId="2062960129" sldId="531"/>
            <ac:spMk id="14" creationId="{49CDCBAD-7055-DBA6-81E5-6BAC16427AA5}"/>
          </ac:spMkLst>
        </pc:spChg>
        <pc:spChg chg="mod">
          <ac:chgData name="Luca Lodigiani" userId="dbecbdc4-19ea-4ab2-8160-ea7bc6df931a" providerId="ADAL" clId="{A1506A98-4C82-4A1B-8FA4-70A34E90805C}" dt="2024-08-30T13:45:01.411" v="681" actId="404"/>
          <ac:spMkLst>
            <pc:docMk/>
            <pc:sldMk cId="2062960129" sldId="531"/>
            <ac:spMk id="15" creationId="{279F5293-AF06-F9B9-405C-AAAEFD69C6F4}"/>
          </ac:spMkLst>
        </pc:spChg>
        <pc:spChg chg="mod">
          <ac:chgData name="Luca Lodigiani" userId="dbecbdc4-19ea-4ab2-8160-ea7bc6df931a" providerId="ADAL" clId="{A1506A98-4C82-4A1B-8FA4-70A34E90805C}" dt="2024-08-30T13:45:01.411" v="681" actId="404"/>
          <ac:spMkLst>
            <pc:docMk/>
            <pc:sldMk cId="2062960129" sldId="531"/>
            <ac:spMk id="16" creationId="{16DDFD5E-03DD-86F6-F9FE-45C70735E1C7}"/>
          </ac:spMkLst>
        </pc:spChg>
        <pc:spChg chg="mod">
          <ac:chgData name="Luca Lodigiani" userId="dbecbdc4-19ea-4ab2-8160-ea7bc6df931a" providerId="ADAL" clId="{A1506A98-4C82-4A1B-8FA4-70A34E90805C}" dt="2024-08-30T13:45:01.411" v="681" actId="404"/>
          <ac:spMkLst>
            <pc:docMk/>
            <pc:sldMk cId="2062960129" sldId="531"/>
            <ac:spMk id="19" creationId="{3FC9DFFD-8B66-C0C3-078E-E8C7BF15C9A0}"/>
          </ac:spMkLst>
        </pc:spChg>
        <pc:spChg chg="add mod">
          <ac:chgData name="Luca Lodigiani" userId="dbecbdc4-19ea-4ab2-8160-ea7bc6df931a" providerId="ADAL" clId="{A1506A98-4C82-4A1B-8FA4-70A34E90805C}" dt="2024-08-30T15:54:26.165" v="1109" actId="1076"/>
          <ac:spMkLst>
            <pc:docMk/>
            <pc:sldMk cId="2062960129" sldId="531"/>
            <ac:spMk id="22" creationId="{801D8A5C-DCC9-D852-4F51-6E646791905C}"/>
          </ac:spMkLst>
        </pc:spChg>
        <pc:spChg chg="mod">
          <ac:chgData name="Luca Lodigiani" userId="dbecbdc4-19ea-4ab2-8160-ea7bc6df931a" providerId="ADAL" clId="{A1506A98-4C82-4A1B-8FA4-70A34E90805C}" dt="2024-08-30T13:45:01.411" v="681" actId="404"/>
          <ac:spMkLst>
            <pc:docMk/>
            <pc:sldMk cId="2062960129" sldId="531"/>
            <ac:spMk id="28" creationId="{F1BEE518-505C-E9E2-A6BC-55BAD133F8FB}"/>
          </ac:spMkLst>
        </pc:spChg>
        <pc:spChg chg="mod">
          <ac:chgData name="Luca Lodigiani" userId="dbecbdc4-19ea-4ab2-8160-ea7bc6df931a" providerId="ADAL" clId="{A1506A98-4C82-4A1B-8FA4-70A34E90805C}" dt="2024-08-30T13:45:01.411" v="681" actId="404"/>
          <ac:spMkLst>
            <pc:docMk/>
            <pc:sldMk cId="2062960129" sldId="531"/>
            <ac:spMk id="46" creationId="{920804E7-F2FE-4F8A-03EF-774F838DC1D9}"/>
          </ac:spMkLst>
        </pc:spChg>
        <pc:spChg chg="mod">
          <ac:chgData name="Luca Lodigiani" userId="dbecbdc4-19ea-4ab2-8160-ea7bc6df931a" providerId="ADAL" clId="{A1506A98-4C82-4A1B-8FA4-70A34E90805C}" dt="2024-08-30T13:45:01.411" v="681" actId="404"/>
          <ac:spMkLst>
            <pc:docMk/>
            <pc:sldMk cId="2062960129" sldId="531"/>
            <ac:spMk id="47" creationId="{A0054974-6A1A-DED8-E620-515498688D14}"/>
          </ac:spMkLst>
        </pc:spChg>
        <pc:spChg chg="mod">
          <ac:chgData name="Luca Lodigiani" userId="dbecbdc4-19ea-4ab2-8160-ea7bc6df931a" providerId="ADAL" clId="{A1506A98-4C82-4A1B-8FA4-70A34E90805C}" dt="2024-08-30T13:45:01.411" v="681" actId="404"/>
          <ac:spMkLst>
            <pc:docMk/>
            <pc:sldMk cId="2062960129" sldId="531"/>
            <ac:spMk id="48" creationId="{1369D727-E2E6-80FC-0666-C2BC1612DD49}"/>
          </ac:spMkLst>
        </pc:spChg>
        <pc:spChg chg="mod">
          <ac:chgData name="Luca Lodigiani" userId="dbecbdc4-19ea-4ab2-8160-ea7bc6df931a" providerId="ADAL" clId="{A1506A98-4C82-4A1B-8FA4-70A34E90805C}" dt="2024-08-30T13:45:01.411" v="681" actId="404"/>
          <ac:spMkLst>
            <pc:docMk/>
            <pc:sldMk cId="2062960129" sldId="531"/>
            <ac:spMk id="50" creationId="{7315C4E6-43C5-7739-EBE4-862A2BCBE8FC}"/>
          </ac:spMkLst>
        </pc:spChg>
        <pc:spChg chg="mod">
          <ac:chgData name="Luca Lodigiani" userId="dbecbdc4-19ea-4ab2-8160-ea7bc6df931a" providerId="ADAL" clId="{A1506A98-4C82-4A1B-8FA4-70A34E90805C}" dt="2024-08-30T14:01:54.785" v="723" actId="20577"/>
          <ac:spMkLst>
            <pc:docMk/>
            <pc:sldMk cId="2062960129" sldId="531"/>
            <ac:spMk id="52" creationId="{911E4C28-5973-24D5-CA47-9572899778CB}"/>
          </ac:spMkLst>
        </pc:spChg>
        <pc:spChg chg="mod">
          <ac:chgData name="Luca Lodigiani" userId="dbecbdc4-19ea-4ab2-8160-ea7bc6df931a" providerId="ADAL" clId="{A1506A98-4C82-4A1B-8FA4-70A34E90805C}" dt="2024-08-30T13:45:01.411" v="681" actId="404"/>
          <ac:spMkLst>
            <pc:docMk/>
            <pc:sldMk cId="2062960129" sldId="531"/>
            <ac:spMk id="53" creationId="{51FAE867-2577-007E-4D3A-E3BF3CB6F72A}"/>
          </ac:spMkLst>
        </pc:spChg>
        <pc:spChg chg="mod">
          <ac:chgData name="Luca Lodigiani" userId="dbecbdc4-19ea-4ab2-8160-ea7bc6df931a" providerId="ADAL" clId="{A1506A98-4C82-4A1B-8FA4-70A34E90805C}" dt="2024-08-30T13:45:01.411" v="681" actId="404"/>
          <ac:spMkLst>
            <pc:docMk/>
            <pc:sldMk cId="2062960129" sldId="531"/>
            <ac:spMk id="55" creationId="{2D7CD47C-45C3-9367-8FFA-2804F5209FE8}"/>
          </ac:spMkLst>
        </pc:spChg>
        <pc:spChg chg="mod">
          <ac:chgData name="Luca Lodigiani" userId="dbecbdc4-19ea-4ab2-8160-ea7bc6df931a" providerId="ADAL" clId="{A1506A98-4C82-4A1B-8FA4-70A34E90805C}" dt="2024-08-30T13:45:01.411" v="681" actId="404"/>
          <ac:spMkLst>
            <pc:docMk/>
            <pc:sldMk cId="2062960129" sldId="531"/>
            <ac:spMk id="56" creationId="{8FE0E7BD-092B-3B40-2CCA-3B3723158061}"/>
          </ac:spMkLst>
        </pc:spChg>
        <pc:spChg chg="mod">
          <ac:chgData name="Luca Lodigiani" userId="dbecbdc4-19ea-4ab2-8160-ea7bc6df931a" providerId="ADAL" clId="{A1506A98-4C82-4A1B-8FA4-70A34E90805C}" dt="2024-08-30T13:45:01.411" v="681" actId="404"/>
          <ac:spMkLst>
            <pc:docMk/>
            <pc:sldMk cId="2062960129" sldId="531"/>
            <ac:spMk id="57" creationId="{4C4DE828-4FFD-7FEE-DFA2-C04C9C18DB68}"/>
          </ac:spMkLst>
        </pc:spChg>
        <pc:spChg chg="mod">
          <ac:chgData name="Luca Lodigiani" userId="dbecbdc4-19ea-4ab2-8160-ea7bc6df931a" providerId="ADAL" clId="{A1506A98-4C82-4A1B-8FA4-70A34E90805C}" dt="2024-08-30T13:45:01.411" v="681" actId="404"/>
          <ac:spMkLst>
            <pc:docMk/>
            <pc:sldMk cId="2062960129" sldId="531"/>
            <ac:spMk id="59" creationId="{CD47026A-67FA-79F1-FFFF-A71301543591}"/>
          </ac:spMkLst>
        </pc:spChg>
        <pc:spChg chg="mod">
          <ac:chgData name="Luca Lodigiani" userId="dbecbdc4-19ea-4ab2-8160-ea7bc6df931a" providerId="ADAL" clId="{A1506A98-4C82-4A1B-8FA4-70A34E90805C}" dt="2024-08-30T13:45:01.411" v="681" actId="404"/>
          <ac:spMkLst>
            <pc:docMk/>
            <pc:sldMk cId="2062960129" sldId="531"/>
            <ac:spMk id="61" creationId="{AE144277-B7D1-304E-68EB-8E130C542883}"/>
          </ac:spMkLst>
        </pc:spChg>
        <pc:spChg chg="mod">
          <ac:chgData name="Luca Lodigiani" userId="dbecbdc4-19ea-4ab2-8160-ea7bc6df931a" providerId="ADAL" clId="{A1506A98-4C82-4A1B-8FA4-70A34E90805C}" dt="2024-08-30T13:45:22.642" v="699" actId="14100"/>
          <ac:spMkLst>
            <pc:docMk/>
            <pc:sldMk cId="2062960129" sldId="531"/>
            <ac:spMk id="62" creationId="{7F274E05-FBBA-4011-7148-3819778A6E23}"/>
          </ac:spMkLst>
        </pc:spChg>
        <pc:spChg chg="mod">
          <ac:chgData name="Luca Lodigiani" userId="dbecbdc4-19ea-4ab2-8160-ea7bc6df931a" providerId="ADAL" clId="{A1506A98-4C82-4A1B-8FA4-70A34E90805C}" dt="2024-08-30T13:45:24.735" v="700" actId="1076"/>
          <ac:spMkLst>
            <pc:docMk/>
            <pc:sldMk cId="2062960129" sldId="531"/>
            <ac:spMk id="63" creationId="{8E49F084-9637-3693-A3AC-4217AD8C708A}"/>
          </ac:spMkLst>
        </pc:spChg>
        <pc:spChg chg="mod">
          <ac:chgData name="Luca Lodigiani" userId="dbecbdc4-19ea-4ab2-8160-ea7bc6df931a" providerId="ADAL" clId="{A1506A98-4C82-4A1B-8FA4-70A34E90805C}" dt="2024-08-30T13:45:09.591" v="687" actId="1076"/>
          <ac:spMkLst>
            <pc:docMk/>
            <pc:sldMk cId="2062960129" sldId="531"/>
            <ac:spMk id="64" creationId="{076CC787-91A5-BBDA-3603-A37F81A8BB7F}"/>
          </ac:spMkLst>
        </pc:spChg>
        <pc:spChg chg="mod">
          <ac:chgData name="Luca Lodigiani" userId="dbecbdc4-19ea-4ab2-8160-ea7bc6df931a" providerId="ADAL" clId="{A1506A98-4C82-4A1B-8FA4-70A34E90805C}" dt="2024-08-30T13:45:28.660" v="705" actId="20577"/>
          <ac:spMkLst>
            <pc:docMk/>
            <pc:sldMk cId="2062960129" sldId="531"/>
            <ac:spMk id="65" creationId="{DA2F8168-24EC-EF44-8A9C-52D3D908F43A}"/>
          </ac:spMkLst>
        </pc:spChg>
        <pc:spChg chg="mod">
          <ac:chgData name="Luca Lodigiani" userId="dbecbdc4-19ea-4ab2-8160-ea7bc6df931a" providerId="ADAL" clId="{A1506A98-4C82-4A1B-8FA4-70A34E90805C}" dt="2024-08-30T13:45:35.693" v="711" actId="14100"/>
          <ac:spMkLst>
            <pc:docMk/>
            <pc:sldMk cId="2062960129" sldId="531"/>
            <ac:spMk id="66" creationId="{79519B9E-017A-A7EF-D550-09ADB8131CE3}"/>
          </ac:spMkLst>
        </pc:spChg>
        <pc:spChg chg="mod">
          <ac:chgData name="Luca Lodigiani" userId="dbecbdc4-19ea-4ab2-8160-ea7bc6df931a" providerId="ADAL" clId="{A1506A98-4C82-4A1B-8FA4-70A34E90805C}" dt="2024-08-30T13:45:40.657" v="717" actId="20577"/>
          <ac:spMkLst>
            <pc:docMk/>
            <pc:sldMk cId="2062960129" sldId="531"/>
            <ac:spMk id="67" creationId="{66A9976C-B904-B441-0A0E-778B41FA6B19}"/>
          </ac:spMkLst>
        </pc:spChg>
        <pc:grpChg chg="add mod">
          <ac:chgData name="Luca Lodigiani" userId="dbecbdc4-19ea-4ab2-8160-ea7bc6df931a" providerId="ADAL" clId="{A1506A98-4C82-4A1B-8FA4-70A34E90805C}" dt="2024-08-30T15:54:26.165" v="1109" actId="1076"/>
          <ac:grpSpMkLst>
            <pc:docMk/>
            <pc:sldMk cId="2062960129" sldId="531"/>
            <ac:grpSpMk id="2" creationId="{A06E0EA4-F70E-3DDB-FA2E-5E63AF91647B}"/>
          </ac:grpSpMkLst>
        </pc:grpChg>
        <pc:grpChg chg="mod">
          <ac:chgData name="Luca Lodigiani" userId="dbecbdc4-19ea-4ab2-8160-ea7bc6df931a" providerId="ADAL" clId="{A1506A98-4C82-4A1B-8FA4-70A34E90805C}" dt="2024-08-30T15:54:27.131" v="1110" actId="1076"/>
          <ac:grpSpMkLst>
            <pc:docMk/>
            <pc:sldMk cId="2062960129" sldId="531"/>
            <ac:grpSpMk id="12" creationId="{50F952AE-5676-D07E-0798-56DA25723156}"/>
          </ac:grpSpMkLst>
        </pc:grpChg>
        <pc:picChg chg="mod">
          <ac:chgData name="Luca Lodigiani" userId="dbecbdc4-19ea-4ab2-8160-ea7bc6df931a" providerId="ADAL" clId="{A1506A98-4C82-4A1B-8FA4-70A34E90805C}" dt="2024-08-30T15:54:17.599" v="1105"/>
          <ac:picMkLst>
            <pc:docMk/>
            <pc:sldMk cId="2062960129" sldId="531"/>
            <ac:picMk id="4" creationId="{216A6B68-50DD-CBD4-911D-B509C34F1936}"/>
          </ac:picMkLst>
        </pc:picChg>
        <pc:cxnChg chg="add mod">
          <ac:chgData name="Luca Lodigiani" userId="dbecbdc4-19ea-4ab2-8160-ea7bc6df931a" providerId="ADAL" clId="{A1506A98-4C82-4A1B-8FA4-70A34E90805C}" dt="2024-08-30T15:54:26.165" v="1109" actId="1076"/>
          <ac:cxnSpMkLst>
            <pc:docMk/>
            <pc:sldMk cId="2062960129" sldId="531"/>
            <ac:cxnSpMk id="17" creationId="{368DDB97-8E83-6F18-2B09-D014481AA815}"/>
          </ac:cxnSpMkLst>
        </pc:cxnChg>
        <pc:cxnChg chg="add mod">
          <ac:chgData name="Luca Lodigiani" userId="dbecbdc4-19ea-4ab2-8160-ea7bc6df931a" providerId="ADAL" clId="{A1506A98-4C82-4A1B-8FA4-70A34E90805C}" dt="2024-08-30T15:54:26.165" v="1109" actId="1076"/>
          <ac:cxnSpMkLst>
            <pc:docMk/>
            <pc:sldMk cId="2062960129" sldId="531"/>
            <ac:cxnSpMk id="21" creationId="{B9432C75-6D3E-072C-3BCE-50244A4D7649}"/>
          </ac:cxnSpMkLst>
        </pc:cxnChg>
      </pc:sldChg>
      <pc:sldChg chg="modSp mod">
        <pc:chgData name="Luca Lodigiani" userId="dbecbdc4-19ea-4ab2-8160-ea7bc6df931a" providerId="ADAL" clId="{A1506A98-4C82-4A1B-8FA4-70A34E90805C}" dt="2024-08-30T17:26:35.740" v="1218" actId="20577"/>
        <pc:sldMkLst>
          <pc:docMk/>
          <pc:sldMk cId="1037378094" sldId="534"/>
        </pc:sldMkLst>
        <pc:spChg chg="mod">
          <ac:chgData name="Luca Lodigiani" userId="dbecbdc4-19ea-4ab2-8160-ea7bc6df931a" providerId="ADAL" clId="{A1506A98-4C82-4A1B-8FA4-70A34E90805C}" dt="2024-08-30T17:26:35.740" v="1218" actId="20577"/>
          <ac:spMkLst>
            <pc:docMk/>
            <pc:sldMk cId="1037378094" sldId="534"/>
            <ac:spMk id="27" creationId="{E555E728-12D6-9640-4FB0-9EECF39C13E8}"/>
          </ac:spMkLst>
        </pc:spChg>
      </pc:sldChg>
      <pc:sldChg chg="modSp new del mod">
        <pc:chgData name="Luca Lodigiani" userId="dbecbdc4-19ea-4ab2-8160-ea7bc6df931a" providerId="ADAL" clId="{A1506A98-4C82-4A1B-8FA4-70A34E90805C}" dt="2024-09-02T19:45:29.594" v="2704" actId="47"/>
        <pc:sldMkLst>
          <pc:docMk/>
          <pc:sldMk cId="1500451977" sldId="535"/>
        </pc:sldMkLst>
        <pc:spChg chg="mod">
          <ac:chgData name="Luca Lodigiani" userId="dbecbdc4-19ea-4ab2-8160-ea7bc6df931a" providerId="ADAL" clId="{A1506A98-4C82-4A1B-8FA4-70A34E90805C}" dt="2024-08-30T11:37:06.349" v="1"/>
          <ac:spMkLst>
            <pc:docMk/>
            <pc:sldMk cId="1500451977" sldId="535"/>
            <ac:spMk id="2" creationId="{844463CD-561A-0388-9602-416A38A4DE2F}"/>
          </ac:spMkLst>
        </pc:spChg>
        <pc:spChg chg="mod">
          <ac:chgData name="Luca Lodigiani" userId="dbecbdc4-19ea-4ab2-8160-ea7bc6df931a" providerId="ADAL" clId="{A1506A98-4C82-4A1B-8FA4-70A34E90805C}" dt="2024-08-30T11:37:10.932" v="7" actId="20577"/>
          <ac:spMkLst>
            <pc:docMk/>
            <pc:sldMk cId="1500451977" sldId="535"/>
            <ac:spMk id="3" creationId="{80511B5C-1276-960D-742C-14A0BB794884}"/>
          </ac:spMkLst>
        </pc:spChg>
      </pc:sldChg>
      <pc:sldChg chg="addSp delSp modSp new mod">
        <pc:chgData name="Luca Lodigiani" userId="dbecbdc4-19ea-4ab2-8160-ea7bc6df931a" providerId="ADAL" clId="{A1506A98-4C82-4A1B-8FA4-70A34E90805C}" dt="2024-09-02T19:45:23.011" v="2703" actId="20577"/>
        <pc:sldMkLst>
          <pc:docMk/>
          <pc:sldMk cId="221307961" sldId="536"/>
        </pc:sldMkLst>
        <pc:spChg chg="mod">
          <ac:chgData name="Luca Lodigiani" userId="dbecbdc4-19ea-4ab2-8160-ea7bc6df931a" providerId="ADAL" clId="{A1506A98-4C82-4A1B-8FA4-70A34E90805C}" dt="2024-09-02T19:45:23.011" v="2703" actId="20577"/>
          <ac:spMkLst>
            <pc:docMk/>
            <pc:sldMk cId="221307961" sldId="536"/>
            <ac:spMk id="2" creationId="{A19CFC29-2144-665D-9178-9CBEB464B787}"/>
          </ac:spMkLst>
        </pc:spChg>
        <pc:spChg chg="mod">
          <ac:chgData name="Luca Lodigiani" userId="dbecbdc4-19ea-4ab2-8160-ea7bc6df931a" providerId="ADAL" clId="{A1506A98-4C82-4A1B-8FA4-70A34E90805C}" dt="2024-08-30T14:04:47.971" v="912" actId="20577"/>
          <ac:spMkLst>
            <pc:docMk/>
            <pc:sldMk cId="221307961" sldId="536"/>
            <ac:spMk id="3" creationId="{B4620B58-7F77-A4C5-B1D8-F9DD7EE17536}"/>
          </ac:spMkLst>
        </pc:spChg>
        <pc:spChg chg="add mod">
          <ac:chgData name="Luca Lodigiani" userId="dbecbdc4-19ea-4ab2-8160-ea7bc6df931a" providerId="ADAL" clId="{A1506A98-4C82-4A1B-8FA4-70A34E90805C}" dt="2024-09-02T19:37:16.723" v="2289" actId="20577"/>
          <ac:spMkLst>
            <pc:docMk/>
            <pc:sldMk cId="221307961" sldId="536"/>
            <ac:spMk id="4" creationId="{11161536-6A02-A841-80B9-C8D85E2CCBB2}"/>
          </ac:spMkLst>
        </pc:spChg>
        <pc:spChg chg="add mod">
          <ac:chgData name="Luca Lodigiani" userId="dbecbdc4-19ea-4ab2-8160-ea7bc6df931a" providerId="ADAL" clId="{A1506A98-4C82-4A1B-8FA4-70A34E90805C}" dt="2024-08-30T14:13:04.799" v="917" actId="1076"/>
          <ac:spMkLst>
            <pc:docMk/>
            <pc:sldMk cId="221307961" sldId="536"/>
            <ac:spMk id="5" creationId="{973122CF-A199-5C82-6B8B-1D1356449567}"/>
          </ac:spMkLst>
        </pc:spChg>
        <pc:spChg chg="add mod">
          <ac:chgData name="Luca Lodigiani" userId="dbecbdc4-19ea-4ab2-8160-ea7bc6df931a" providerId="ADAL" clId="{A1506A98-4C82-4A1B-8FA4-70A34E90805C}" dt="2024-08-30T14:13:04.799" v="917" actId="1076"/>
          <ac:spMkLst>
            <pc:docMk/>
            <pc:sldMk cId="221307961" sldId="536"/>
            <ac:spMk id="6" creationId="{D5DB7936-7B5D-0F34-BB29-225648B85AF2}"/>
          </ac:spMkLst>
        </pc:spChg>
        <pc:spChg chg="add mod">
          <ac:chgData name="Luca Lodigiani" userId="dbecbdc4-19ea-4ab2-8160-ea7bc6df931a" providerId="ADAL" clId="{A1506A98-4C82-4A1B-8FA4-70A34E90805C}" dt="2024-08-30T14:13:04.799" v="917" actId="1076"/>
          <ac:spMkLst>
            <pc:docMk/>
            <pc:sldMk cId="221307961" sldId="536"/>
            <ac:spMk id="7" creationId="{9A0F44C7-5C81-0AC6-A462-0AAE2AB561B1}"/>
          </ac:spMkLst>
        </pc:spChg>
        <pc:spChg chg="add mod">
          <ac:chgData name="Luca Lodigiani" userId="dbecbdc4-19ea-4ab2-8160-ea7bc6df931a" providerId="ADAL" clId="{A1506A98-4C82-4A1B-8FA4-70A34E90805C}" dt="2024-08-30T14:13:04.799" v="917" actId="1076"/>
          <ac:spMkLst>
            <pc:docMk/>
            <pc:sldMk cId="221307961" sldId="536"/>
            <ac:spMk id="9" creationId="{871AF608-AC7A-DD57-0A61-C96F5662C269}"/>
          </ac:spMkLst>
        </pc:spChg>
        <pc:spChg chg="add mod">
          <ac:chgData name="Luca Lodigiani" userId="dbecbdc4-19ea-4ab2-8160-ea7bc6df931a" providerId="ADAL" clId="{A1506A98-4C82-4A1B-8FA4-70A34E90805C}" dt="2024-09-02T19:37:33.799" v="2309" actId="20577"/>
          <ac:spMkLst>
            <pc:docMk/>
            <pc:sldMk cId="221307961" sldId="536"/>
            <ac:spMk id="9" creationId="{B43DFB82-639E-9FE4-CF02-313EDEF88FE1}"/>
          </ac:spMkLst>
        </pc:spChg>
        <pc:spChg chg="add mod">
          <ac:chgData name="Luca Lodigiani" userId="dbecbdc4-19ea-4ab2-8160-ea7bc6df931a" providerId="ADAL" clId="{A1506A98-4C82-4A1B-8FA4-70A34E90805C}" dt="2024-09-02T19:37:47.013" v="2328" actId="20577"/>
          <ac:spMkLst>
            <pc:docMk/>
            <pc:sldMk cId="221307961" sldId="536"/>
            <ac:spMk id="10" creationId="{FADF28EC-5DF5-3109-4F31-6275E27A4125}"/>
          </ac:spMkLst>
        </pc:spChg>
        <pc:spChg chg="add mod">
          <ac:chgData name="Luca Lodigiani" userId="dbecbdc4-19ea-4ab2-8160-ea7bc6df931a" providerId="ADAL" clId="{A1506A98-4C82-4A1B-8FA4-70A34E90805C}" dt="2024-08-30T14:13:04.799" v="917" actId="1076"/>
          <ac:spMkLst>
            <pc:docMk/>
            <pc:sldMk cId="221307961" sldId="536"/>
            <ac:spMk id="11" creationId="{30A48C46-4D8E-B3ED-9875-E9411A88B4E6}"/>
          </ac:spMkLst>
        </pc:spChg>
        <pc:spChg chg="add del mod">
          <ac:chgData name="Luca Lodigiani" userId="dbecbdc4-19ea-4ab2-8160-ea7bc6df931a" providerId="ADAL" clId="{A1506A98-4C82-4A1B-8FA4-70A34E90805C}" dt="2024-09-02T19:28:01.085" v="1495" actId="478"/>
          <ac:spMkLst>
            <pc:docMk/>
            <pc:sldMk cId="221307961" sldId="536"/>
            <ac:spMk id="11" creationId="{435C2653-6FA4-2ED9-CF90-580EFD82A69D}"/>
          </ac:spMkLst>
        </pc:spChg>
        <pc:spChg chg="add del">
          <ac:chgData name="Luca Lodigiani" userId="dbecbdc4-19ea-4ab2-8160-ea7bc6df931a" providerId="ADAL" clId="{A1506A98-4C82-4A1B-8FA4-70A34E90805C}" dt="2024-09-02T19:28:04.735" v="1497" actId="478"/>
          <ac:spMkLst>
            <pc:docMk/>
            <pc:sldMk cId="221307961" sldId="536"/>
            <ac:spMk id="12" creationId="{0214636C-0407-D14A-577A-1B3957A941AD}"/>
          </ac:spMkLst>
        </pc:spChg>
        <pc:spChg chg="add mod">
          <ac:chgData name="Luca Lodigiani" userId="dbecbdc4-19ea-4ab2-8160-ea7bc6df931a" providerId="ADAL" clId="{A1506A98-4C82-4A1B-8FA4-70A34E90805C}" dt="2024-08-30T14:13:04.799" v="917" actId="1076"/>
          <ac:spMkLst>
            <pc:docMk/>
            <pc:sldMk cId="221307961" sldId="536"/>
            <ac:spMk id="12" creationId="{E216685C-8541-05DE-3B16-41D68FAD0252}"/>
          </ac:spMkLst>
        </pc:spChg>
        <pc:spChg chg="add mod">
          <ac:chgData name="Luca Lodigiani" userId="dbecbdc4-19ea-4ab2-8160-ea7bc6df931a" providerId="ADAL" clId="{A1506A98-4C82-4A1B-8FA4-70A34E90805C}" dt="2024-08-30T14:13:04.799" v="917" actId="1076"/>
          <ac:spMkLst>
            <pc:docMk/>
            <pc:sldMk cId="221307961" sldId="536"/>
            <ac:spMk id="13" creationId="{3611EF23-EFDE-B9C9-698A-DF0067009528}"/>
          </ac:spMkLst>
        </pc:spChg>
        <pc:spChg chg="add mod">
          <ac:chgData name="Luca Lodigiani" userId="dbecbdc4-19ea-4ab2-8160-ea7bc6df931a" providerId="ADAL" clId="{A1506A98-4C82-4A1B-8FA4-70A34E90805C}" dt="2024-09-02T19:28:20.016" v="1509" actId="1076"/>
          <ac:spMkLst>
            <pc:docMk/>
            <pc:sldMk cId="221307961" sldId="536"/>
            <ac:spMk id="13" creationId="{E6C4AEE3-27AA-CDAE-A7D8-0E912CA987A1}"/>
          </ac:spMkLst>
        </pc:spChg>
        <pc:spChg chg="add mod">
          <ac:chgData name="Luca Lodigiani" userId="dbecbdc4-19ea-4ab2-8160-ea7bc6df931a" providerId="ADAL" clId="{A1506A98-4C82-4A1B-8FA4-70A34E90805C}" dt="2024-08-30T14:13:04.799" v="917" actId="1076"/>
          <ac:spMkLst>
            <pc:docMk/>
            <pc:sldMk cId="221307961" sldId="536"/>
            <ac:spMk id="14" creationId="{11CD01FC-02B4-54E4-D98C-AF6AF785532A}"/>
          </ac:spMkLst>
        </pc:spChg>
        <pc:spChg chg="add mod">
          <ac:chgData name="Luca Lodigiani" userId="dbecbdc4-19ea-4ab2-8160-ea7bc6df931a" providerId="ADAL" clId="{A1506A98-4C82-4A1B-8FA4-70A34E90805C}" dt="2024-09-02T19:28:22.316" v="1511" actId="1076"/>
          <ac:spMkLst>
            <pc:docMk/>
            <pc:sldMk cId="221307961" sldId="536"/>
            <ac:spMk id="14" creationId="{C2934BD2-6A8E-3799-4E4F-AB087558B1F2}"/>
          </ac:spMkLst>
        </pc:spChg>
        <pc:spChg chg="add mod">
          <ac:chgData name="Luca Lodigiani" userId="dbecbdc4-19ea-4ab2-8160-ea7bc6df931a" providerId="ADAL" clId="{A1506A98-4C82-4A1B-8FA4-70A34E90805C}" dt="2024-08-30T14:21:15.123" v="932" actId="14100"/>
          <ac:spMkLst>
            <pc:docMk/>
            <pc:sldMk cId="221307961" sldId="536"/>
            <ac:spMk id="16" creationId="{F4D30721-A1AE-507F-A406-3F1481DBCF73}"/>
          </ac:spMkLst>
        </pc:spChg>
        <pc:spChg chg="add mod">
          <ac:chgData name="Luca Lodigiani" userId="dbecbdc4-19ea-4ab2-8160-ea7bc6df931a" providerId="ADAL" clId="{A1506A98-4C82-4A1B-8FA4-70A34E90805C}" dt="2024-09-02T19:28:30.149" v="1515" actId="1076"/>
          <ac:spMkLst>
            <pc:docMk/>
            <pc:sldMk cId="221307961" sldId="536"/>
            <ac:spMk id="17" creationId="{1660190A-223C-4268-9C5F-094A06428934}"/>
          </ac:spMkLst>
        </pc:spChg>
        <pc:spChg chg="add del mod">
          <ac:chgData name="Luca Lodigiani" userId="dbecbdc4-19ea-4ab2-8160-ea7bc6df931a" providerId="ADAL" clId="{A1506A98-4C82-4A1B-8FA4-70A34E90805C}" dt="2024-08-30T14:21:09.536" v="930" actId="478"/>
          <ac:spMkLst>
            <pc:docMk/>
            <pc:sldMk cId="221307961" sldId="536"/>
            <ac:spMk id="17" creationId="{E4939023-6EBC-9E09-A257-74B4A469C717}"/>
          </ac:spMkLst>
        </pc:spChg>
        <pc:spChg chg="add mod">
          <ac:chgData name="Luca Lodigiani" userId="dbecbdc4-19ea-4ab2-8160-ea7bc6df931a" providerId="ADAL" clId="{A1506A98-4C82-4A1B-8FA4-70A34E90805C}" dt="2024-09-02T19:26:30.499" v="1481" actId="1076"/>
          <ac:spMkLst>
            <pc:docMk/>
            <pc:sldMk cId="221307961" sldId="536"/>
            <ac:spMk id="18" creationId="{C1C51C73-EEC1-FF53-96B5-F31E6A13D9FB}"/>
          </ac:spMkLst>
        </pc:spChg>
        <pc:spChg chg="add mod">
          <ac:chgData name="Luca Lodigiani" userId="dbecbdc4-19ea-4ab2-8160-ea7bc6df931a" providerId="ADAL" clId="{A1506A98-4C82-4A1B-8FA4-70A34E90805C}" dt="2024-09-02T19:26:30.499" v="1481" actId="1076"/>
          <ac:spMkLst>
            <pc:docMk/>
            <pc:sldMk cId="221307961" sldId="536"/>
            <ac:spMk id="20" creationId="{21CBB6B5-328D-A4D7-2500-23003BC39D7C}"/>
          </ac:spMkLst>
        </pc:spChg>
        <pc:spChg chg="add mod">
          <ac:chgData name="Luca Lodigiani" userId="dbecbdc4-19ea-4ab2-8160-ea7bc6df931a" providerId="ADAL" clId="{A1506A98-4C82-4A1B-8FA4-70A34E90805C}" dt="2024-08-30T17:12:12.990" v="1127" actId="20577"/>
          <ac:spMkLst>
            <pc:docMk/>
            <pc:sldMk cId="221307961" sldId="536"/>
            <ac:spMk id="22" creationId="{FB0E993C-4E4B-4B91-A2B7-2EC439F69301}"/>
          </ac:spMkLst>
        </pc:spChg>
        <pc:spChg chg="add mod">
          <ac:chgData name="Luca Lodigiani" userId="dbecbdc4-19ea-4ab2-8160-ea7bc6df931a" providerId="ADAL" clId="{A1506A98-4C82-4A1B-8FA4-70A34E90805C}" dt="2024-08-30T14:13:43.728" v="926" actId="403"/>
          <ac:spMkLst>
            <pc:docMk/>
            <pc:sldMk cId="221307961" sldId="536"/>
            <ac:spMk id="23" creationId="{D124F0E4-0377-157F-D0FA-46D9DE13B58D}"/>
          </ac:spMkLst>
        </pc:spChg>
        <pc:spChg chg="add mod">
          <ac:chgData name="Luca Lodigiani" userId="dbecbdc4-19ea-4ab2-8160-ea7bc6df931a" providerId="ADAL" clId="{A1506A98-4C82-4A1B-8FA4-70A34E90805C}" dt="2024-08-30T14:13:43.728" v="926" actId="403"/>
          <ac:spMkLst>
            <pc:docMk/>
            <pc:sldMk cId="221307961" sldId="536"/>
            <ac:spMk id="24" creationId="{8417AB1D-4A7D-B82F-06AC-606CEC775E43}"/>
          </ac:spMkLst>
        </pc:spChg>
        <pc:spChg chg="add del">
          <ac:chgData name="Luca Lodigiani" userId="dbecbdc4-19ea-4ab2-8160-ea7bc6df931a" providerId="ADAL" clId="{A1506A98-4C82-4A1B-8FA4-70A34E90805C}" dt="2024-08-30T14:21:31.215" v="934" actId="478"/>
          <ac:spMkLst>
            <pc:docMk/>
            <pc:sldMk cId="221307961" sldId="536"/>
            <ac:spMk id="26" creationId="{00BA174C-EB28-585A-11B1-D978D6EF5A74}"/>
          </ac:spMkLst>
        </pc:spChg>
        <pc:spChg chg="add del mod">
          <ac:chgData name="Luca Lodigiani" userId="dbecbdc4-19ea-4ab2-8160-ea7bc6df931a" providerId="ADAL" clId="{A1506A98-4C82-4A1B-8FA4-70A34E90805C}" dt="2024-08-30T14:22:06.305" v="941" actId="478"/>
          <ac:spMkLst>
            <pc:docMk/>
            <pc:sldMk cId="221307961" sldId="536"/>
            <ac:spMk id="27" creationId="{82EDC75A-8D40-03CD-6753-CCF251EABE23}"/>
          </ac:spMkLst>
        </pc:spChg>
        <pc:spChg chg="add del mod">
          <ac:chgData name="Luca Lodigiani" userId="dbecbdc4-19ea-4ab2-8160-ea7bc6df931a" providerId="ADAL" clId="{A1506A98-4C82-4A1B-8FA4-70A34E90805C}" dt="2024-08-30T14:22:04.097" v="940" actId="478"/>
          <ac:spMkLst>
            <pc:docMk/>
            <pc:sldMk cId="221307961" sldId="536"/>
            <ac:spMk id="28" creationId="{DDB816A9-4F80-610C-21BF-4634B8A1D525}"/>
          </ac:spMkLst>
        </pc:spChg>
        <pc:spChg chg="add del">
          <ac:chgData name="Luca Lodigiani" userId="dbecbdc4-19ea-4ab2-8160-ea7bc6df931a" providerId="ADAL" clId="{A1506A98-4C82-4A1B-8FA4-70A34E90805C}" dt="2024-08-30T14:23:21.707" v="949" actId="478"/>
          <ac:spMkLst>
            <pc:docMk/>
            <pc:sldMk cId="221307961" sldId="536"/>
            <ac:spMk id="34" creationId="{BECFAEE7-CF5F-08F0-BFC8-69EE75621AC5}"/>
          </ac:spMkLst>
        </pc:spChg>
        <pc:spChg chg="add mod">
          <ac:chgData name="Luca Lodigiani" userId="dbecbdc4-19ea-4ab2-8160-ea7bc6df931a" providerId="ADAL" clId="{A1506A98-4C82-4A1B-8FA4-70A34E90805C}" dt="2024-09-02T19:38:07.108" v="2331" actId="1076"/>
          <ac:spMkLst>
            <pc:docMk/>
            <pc:sldMk cId="221307961" sldId="536"/>
            <ac:spMk id="35" creationId="{C81398DE-F8F4-79EC-0751-13DBD5A2563E}"/>
          </ac:spMkLst>
        </pc:spChg>
        <pc:grpChg chg="add mod">
          <ac:chgData name="Luca Lodigiani" userId="dbecbdc4-19ea-4ab2-8160-ea7bc6df931a" providerId="ADAL" clId="{A1506A98-4C82-4A1B-8FA4-70A34E90805C}" dt="2024-09-02T19:38:07.108" v="2331" actId="1076"/>
          <ac:grpSpMkLst>
            <pc:docMk/>
            <pc:sldMk cId="221307961" sldId="536"/>
            <ac:grpSpMk id="25" creationId="{7501C401-1CB4-0FD8-AC9D-943BF4BB4EB8}"/>
          </ac:grpSpMkLst>
        </pc:grpChg>
        <pc:picChg chg="add mod">
          <ac:chgData name="Luca Lodigiani" userId="dbecbdc4-19ea-4ab2-8160-ea7bc6df931a" providerId="ADAL" clId="{A1506A98-4C82-4A1B-8FA4-70A34E90805C}" dt="2024-08-30T14:13:04.799" v="917" actId="1076"/>
          <ac:picMkLst>
            <pc:docMk/>
            <pc:sldMk cId="221307961" sldId="536"/>
            <ac:picMk id="4" creationId="{AA222EDA-694F-6081-2ADD-37EB150EEF93}"/>
          </ac:picMkLst>
        </pc:picChg>
        <pc:picChg chg="add mod">
          <ac:chgData name="Luca Lodigiani" userId="dbecbdc4-19ea-4ab2-8160-ea7bc6df931a" providerId="ADAL" clId="{A1506A98-4C82-4A1B-8FA4-70A34E90805C}" dt="2024-08-30T14:13:34.781" v="922" actId="164"/>
          <ac:picMkLst>
            <pc:docMk/>
            <pc:sldMk cId="221307961" sldId="536"/>
            <ac:picMk id="15" creationId="{0B1FC93A-A30C-162D-33A3-8B34727FAFC9}"/>
          </ac:picMkLst>
        </pc:picChg>
        <pc:cxnChg chg="add mod">
          <ac:chgData name="Luca Lodigiani" userId="dbecbdc4-19ea-4ab2-8160-ea7bc6df931a" providerId="ADAL" clId="{A1506A98-4C82-4A1B-8FA4-70A34E90805C}" dt="2024-08-30T14:13:04.799" v="917" actId="1076"/>
          <ac:cxnSpMkLst>
            <pc:docMk/>
            <pc:sldMk cId="221307961" sldId="536"/>
            <ac:cxnSpMk id="8" creationId="{2BCD5B9B-4F81-D76C-BC2C-68EF7DF15075}"/>
          </ac:cxnSpMkLst>
        </pc:cxnChg>
        <pc:cxnChg chg="add mod">
          <ac:chgData name="Luca Lodigiani" userId="dbecbdc4-19ea-4ab2-8160-ea7bc6df931a" providerId="ADAL" clId="{A1506A98-4C82-4A1B-8FA4-70A34E90805C}" dt="2024-08-30T14:13:04.799" v="917" actId="1076"/>
          <ac:cxnSpMkLst>
            <pc:docMk/>
            <pc:sldMk cId="221307961" sldId="536"/>
            <ac:cxnSpMk id="10" creationId="{FF4251F2-4BC5-5741-6FD6-7B6A25D82FB2}"/>
          </ac:cxnSpMkLst>
        </pc:cxnChg>
        <pc:cxnChg chg="add del mod">
          <ac:chgData name="Luca Lodigiani" userId="dbecbdc4-19ea-4ab2-8160-ea7bc6df931a" providerId="ADAL" clId="{A1506A98-4C82-4A1B-8FA4-70A34E90805C}" dt="2024-08-30T14:20:59.891" v="928" actId="478"/>
          <ac:cxnSpMkLst>
            <pc:docMk/>
            <pc:sldMk cId="221307961" sldId="536"/>
            <ac:cxnSpMk id="19" creationId="{20F93F82-3002-E181-C835-0361E1E50F63}"/>
          </ac:cxnSpMkLst>
        </pc:cxnChg>
        <pc:cxnChg chg="add del mod">
          <ac:chgData name="Luca Lodigiani" userId="dbecbdc4-19ea-4ab2-8160-ea7bc6df931a" providerId="ADAL" clId="{A1506A98-4C82-4A1B-8FA4-70A34E90805C}" dt="2024-08-30T14:21:05.151" v="929" actId="478"/>
          <ac:cxnSpMkLst>
            <pc:docMk/>
            <pc:sldMk cId="221307961" sldId="536"/>
            <ac:cxnSpMk id="21" creationId="{DF265C9C-92A8-C89E-5473-143DE9FBDC21}"/>
          </ac:cxnSpMkLst>
        </pc:cxnChg>
        <pc:cxnChg chg="add mod">
          <ac:chgData name="Luca Lodigiani" userId="dbecbdc4-19ea-4ab2-8160-ea7bc6df931a" providerId="ADAL" clId="{A1506A98-4C82-4A1B-8FA4-70A34E90805C}" dt="2024-09-02T19:38:07.108" v="2331" actId="1076"/>
          <ac:cxnSpMkLst>
            <pc:docMk/>
            <pc:sldMk cId="221307961" sldId="536"/>
            <ac:cxnSpMk id="30" creationId="{9828C9D1-F257-0AE4-921D-CD48DF70C521}"/>
          </ac:cxnSpMkLst>
        </pc:cxnChg>
        <pc:cxnChg chg="add mod">
          <ac:chgData name="Luca Lodigiani" userId="dbecbdc4-19ea-4ab2-8160-ea7bc6df931a" providerId="ADAL" clId="{A1506A98-4C82-4A1B-8FA4-70A34E90805C}" dt="2024-09-02T19:38:07.108" v="2331" actId="1076"/>
          <ac:cxnSpMkLst>
            <pc:docMk/>
            <pc:sldMk cId="221307961" sldId="536"/>
            <ac:cxnSpMk id="31" creationId="{85189318-3037-341A-7DCA-7F8871AA76A0}"/>
          </ac:cxnSpMkLst>
        </pc:cxnChg>
      </pc:sldChg>
    </pc:docChg>
  </pc:docChgLst>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25T17:37:30.995" v="5473" actId="1076"/>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Sp delSp modSp new mod">
        <pc:chgData name="Luca Lodigiani" userId="dbecbdc4-19ea-4ab2-8160-ea7bc6df931a" providerId="ADAL" clId="{773DA06C-8A62-4D56-A72A-CA4F6289665E}" dt="2024-03-25T17:37:30.995" v="5473" actId="1076"/>
        <pc:sldMkLst>
          <pc:docMk/>
          <pc:sldMk cId="2062960129" sldId="531"/>
        </pc:sldMkLst>
        <pc:spChg chg="del">
          <ac:chgData name="Luca Lodigiani" userId="dbecbdc4-19ea-4ab2-8160-ea7bc6df931a" providerId="ADAL" clId="{773DA06C-8A62-4D56-A72A-CA4F6289665E}" dt="2024-03-25T17:29:38.626" v="5244" actId="478"/>
          <ac:spMkLst>
            <pc:docMk/>
            <pc:sldMk cId="2062960129" sldId="531"/>
            <ac:spMk id="2" creationId="{BEAE3FD2-B58B-32FB-4A91-57D44EA165EA}"/>
          </ac:spMkLst>
        </pc:spChg>
        <pc:spChg chg="mod">
          <ac:chgData name="Luca Lodigiani" userId="dbecbdc4-19ea-4ab2-8160-ea7bc6df931a" providerId="ADAL" clId="{773DA06C-8A62-4D56-A72A-CA4F6289665E}" dt="2024-03-25T17:32:11.594" v="5381" actId="1076"/>
          <ac:spMkLst>
            <pc:docMk/>
            <pc:sldMk cId="2062960129" sldId="531"/>
            <ac:spMk id="3" creationId="{A8766E8F-82F7-B6BC-9843-FE5C1420BC20}"/>
          </ac:spMkLst>
        </pc:spChg>
        <pc:spChg chg="add mod">
          <ac:chgData name="Luca Lodigiani" userId="dbecbdc4-19ea-4ab2-8160-ea7bc6df931a" providerId="ADAL" clId="{773DA06C-8A62-4D56-A72A-CA4F6289665E}" dt="2024-03-25T17:37:22.846" v="5472" actId="1076"/>
          <ac:spMkLst>
            <pc:docMk/>
            <pc:sldMk cId="2062960129" sldId="531"/>
            <ac:spMk id="5" creationId="{B6EFFE4B-3567-8617-8022-DF844598E39E}"/>
          </ac:spMkLst>
        </pc:spChg>
        <pc:spChg chg="add mod">
          <ac:chgData name="Luca Lodigiani" userId="dbecbdc4-19ea-4ab2-8160-ea7bc6df931a" providerId="ADAL" clId="{773DA06C-8A62-4D56-A72A-CA4F6289665E}" dt="2024-03-25T17:37:22.846" v="5472" actId="1076"/>
          <ac:spMkLst>
            <pc:docMk/>
            <pc:sldMk cId="2062960129" sldId="531"/>
            <ac:spMk id="6" creationId="{EA7493F8-615C-383B-0C55-7BA71ADDC017}"/>
          </ac:spMkLst>
        </pc:spChg>
        <pc:spChg chg="add mod">
          <ac:chgData name="Luca Lodigiani" userId="dbecbdc4-19ea-4ab2-8160-ea7bc6df931a" providerId="ADAL" clId="{773DA06C-8A62-4D56-A72A-CA4F6289665E}" dt="2024-03-25T17:31:41.635" v="5359" actId="1076"/>
          <ac:spMkLst>
            <pc:docMk/>
            <pc:sldMk cId="2062960129" sldId="531"/>
            <ac:spMk id="7" creationId="{3E951FBD-B79E-F46A-B261-37DAE1366C9D}"/>
          </ac:spMkLst>
        </pc:spChg>
        <pc:spChg chg="add mod">
          <ac:chgData name="Luca Lodigiani" userId="dbecbdc4-19ea-4ab2-8160-ea7bc6df931a" providerId="ADAL" clId="{773DA06C-8A62-4D56-A72A-CA4F6289665E}" dt="2024-03-25T17:31:41.635" v="5359" actId="1076"/>
          <ac:spMkLst>
            <pc:docMk/>
            <pc:sldMk cId="2062960129" sldId="531"/>
            <ac:spMk id="10" creationId="{388F83B7-F44E-E9E1-38EA-49FA37E526B8}"/>
          </ac:spMkLst>
        </pc:spChg>
        <pc:spChg chg="add mod">
          <ac:chgData name="Luca Lodigiani" userId="dbecbdc4-19ea-4ab2-8160-ea7bc6df931a" providerId="ADAL" clId="{773DA06C-8A62-4D56-A72A-CA4F6289665E}" dt="2024-03-25T17:31:52.046" v="5373" actId="20577"/>
          <ac:spMkLst>
            <pc:docMk/>
            <pc:sldMk cId="2062960129" sldId="531"/>
            <ac:spMk id="17" creationId="{2617D861-1007-5211-6566-B3E1134AF7CD}"/>
          </ac:spMkLst>
        </pc:spChg>
        <pc:spChg chg="add mod">
          <ac:chgData name="Luca Lodigiani" userId="dbecbdc4-19ea-4ab2-8160-ea7bc6df931a" providerId="ADAL" clId="{773DA06C-8A62-4D56-A72A-CA4F6289665E}" dt="2024-03-25T17:36:24.041" v="5471" actId="1076"/>
          <ac:spMkLst>
            <pc:docMk/>
            <pc:sldMk cId="2062960129" sldId="531"/>
            <ac:spMk id="22" creationId="{F8BABB1D-A344-CBCE-FCDE-B33A44703AAB}"/>
          </ac:spMkLst>
        </pc:spChg>
        <pc:spChg chg="add mod">
          <ac:chgData name="Luca Lodigiani" userId="dbecbdc4-19ea-4ab2-8160-ea7bc6df931a" providerId="ADAL" clId="{773DA06C-8A62-4D56-A72A-CA4F6289665E}" dt="2024-03-25T17:36:24.041" v="5471" actId="1076"/>
          <ac:spMkLst>
            <pc:docMk/>
            <pc:sldMk cId="2062960129" sldId="531"/>
            <ac:spMk id="23" creationId="{DBF1C8BB-6947-AF17-1853-1D2FE9AA32BD}"/>
          </ac:spMkLst>
        </pc:spChg>
        <pc:spChg chg="add mod">
          <ac:chgData name="Luca Lodigiani" userId="dbecbdc4-19ea-4ab2-8160-ea7bc6df931a" providerId="ADAL" clId="{773DA06C-8A62-4D56-A72A-CA4F6289665E}" dt="2024-03-25T17:33:05.778" v="5417" actId="1076"/>
          <ac:spMkLst>
            <pc:docMk/>
            <pc:sldMk cId="2062960129" sldId="531"/>
            <ac:spMk id="24" creationId="{36271DEB-6E00-26F6-7987-CB6A1351D155}"/>
          </ac:spMkLst>
        </pc:spChg>
        <pc:spChg chg="add mod">
          <ac:chgData name="Luca Lodigiani" userId="dbecbdc4-19ea-4ab2-8160-ea7bc6df931a" providerId="ADAL" clId="{773DA06C-8A62-4D56-A72A-CA4F6289665E}" dt="2024-03-25T17:33:05.778" v="5417" actId="1076"/>
          <ac:spMkLst>
            <pc:docMk/>
            <pc:sldMk cId="2062960129" sldId="531"/>
            <ac:spMk id="26" creationId="{9722D683-51E4-7C99-8887-471D0D0EA2D6}"/>
          </ac:spMkLst>
        </pc:spChg>
        <pc:spChg chg="add del mod">
          <ac:chgData name="Luca Lodigiani" userId="dbecbdc4-19ea-4ab2-8160-ea7bc6df931a" providerId="ADAL" clId="{773DA06C-8A62-4D56-A72A-CA4F6289665E}" dt="2024-03-25T17:32:07.888" v="5379" actId="478"/>
          <ac:spMkLst>
            <pc:docMk/>
            <pc:sldMk cId="2062960129" sldId="531"/>
            <ac:spMk id="28" creationId="{B4C6A5D1-7CC2-3697-5C67-848014852983}"/>
          </ac:spMkLst>
        </pc:spChg>
        <pc:spChg chg="add mod">
          <ac:chgData name="Luca Lodigiani" userId="dbecbdc4-19ea-4ab2-8160-ea7bc6df931a" providerId="ADAL" clId="{773DA06C-8A62-4D56-A72A-CA4F6289665E}" dt="2024-03-25T17:32:35.636" v="5403" actId="403"/>
          <ac:spMkLst>
            <pc:docMk/>
            <pc:sldMk cId="2062960129" sldId="531"/>
            <ac:spMk id="30" creationId="{EDC9511D-C3E4-0C60-537B-E5B7E8C3A9C3}"/>
          </ac:spMkLst>
        </pc:spChg>
        <pc:spChg chg="add mod">
          <ac:chgData name="Luca Lodigiani" userId="dbecbdc4-19ea-4ab2-8160-ea7bc6df931a" providerId="ADAL" clId="{773DA06C-8A62-4D56-A72A-CA4F6289665E}" dt="2024-03-25T17:33:18.598" v="5424" actId="1076"/>
          <ac:spMkLst>
            <pc:docMk/>
            <pc:sldMk cId="2062960129" sldId="531"/>
            <ac:spMk id="31" creationId="{DA8AE067-0DF6-AD07-4F92-8DE8DB009C23}"/>
          </ac:spMkLst>
        </pc:spChg>
        <pc:spChg chg="add mod">
          <ac:chgData name="Luca Lodigiani" userId="dbecbdc4-19ea-4ab2-8160-ea7bc6df931a" providerId="ADAL" clId="{773DA06C-8A62-4D56-A72A-CA4F6289665E}" dt="2024-03-25T17:37:30.995" v="5473" actId="1076"/>
          <ac:spMkLst>
            <pc:docMk/>
            <pc:sldMk cId="2062960129" sldId="531"/>
            <ac:spMk id="33" creationId="{F0B6FDE6-63EA-66CA-F540-099B938463E9}"/>
          </ac:spMkLst>
        </pc:spChg>
        <pc:spChg chg="add mod">
          <ac:chgData name="Luca Lodigiani" userId="dbecbdc4-19ea-4ab2-8160-ea7bc6df931a" providerId="ADAL" clId="{773DA06C-8A62-4D56-A72A-CA4F6289665E}" dt="2024-03-25T17:37:30.995" v="5473" actId="1076"/>
          <ac:spMkLst>
            <pc:docMk/>
            <pc:sldMk cId="2062960129" sldId="531"/>
            <ac:spMk id="34" creationId="{E47572BE-2D26-5294-2721-6C5084D10A8A}"/>
          </ac:spMkLst>
        </pc:spChg>
        <pc:spChg chg="add mod">
          <ac:chgData name="Luca Lodigiani" userId="dbecbdc4-19ea-4ab2-8160-ea7bc6df931a" providerId="ADAL" clId="{773DA06C-8A62-4D56-A72A-CA4F6289665E}" dt="2024-03-25T17:33:42.004" v="5435" actId="1076"/>
          <ac:spMkLst>
            <pc:docMk/>
            <pc:sldMk cId="2062960129" sldId="531"/>
            <ac:spMk id="35" creationId="{BD537BB1-36FB-08F4-35C8-21E03A819FDE}"/>
          </ac:spMkLst>
        </pc:spChg>
        <pc:spChg chg="add mod">
          <ac:chgData name="Luca Lodigiani" userId="dbecbdc4-19ea-4ab2-8160-ea7bc6df931a" providerId="ADAL" clId="{773DA06C-8A62-4D56-A72A-CA4F6289665E}" dt="2024-03-25T17:35:16.678" v="5470" actId="20577"/>
          <ac:spMkLst>
            <pc:docMk/>
            <pc:sldMk cId="2062960129" sldId="531"/>
            <ac:spMk id="37" creationId="{835D8299-4EBB-781E-BA0A-F1AC5DFEAB7F}"/>
          </ac:spMkLst>
        </pc:spChg>
        <pc:spChg chg="add mod">
          <ac:chgData name="Luca Lodigiani" userId="dbecbdc4-19ea-4ab2-8160-ea7bc6df931a" providerId="ADAL" clId="{773DA06C-8A62-4D56-A72A-CA4F6289665E}" dt="2024-03-25T17:33:42.004" v="5435" actId="1076"/>
          <ac:spMkLst>
            <pc:docMk/>
            <pc:sldMk cId="2062960129" sldId="531"/>
            <ac:spMk id="39" creationId="{AEFC9709-CB45-0D8D-3A28-360D88D33074}"/>
          </ac:spMkLst>
        </pc:spChg>
        <pc:spChg chg="add mod">
          <ac:chgData name="Luca Lodigiani" userId="dbecbdc4-19ea-4ab2-8160-ea7bc6df931a" providerId="ADAL" clId="{773DA06C-8A62-4D56-A72A-CA4F6289665E}" dt="2024-03-25T17:34:32.960" v="5458" actId="1076"/>
          <ac:spMkLst>
            <pc:docMk/>
            <pc:sldMk cId="2062960129" sldId="531"/>
            <ac:spMk id="40" creationId="{411F08D2-7753-5595-5FE0-F074230F1023}"/>
          </ac:spMkLst>
        </pc:spChg>
        <pc:spChg chg="add mod">
          <ac:chgData name="Luca Lodigiani" userId="dbecbdc4-19ea-4ab2-8160-ea7bc6df931a" providerId="ADAL" clId="{773DA06C-8A62-4D56-A72A-CA4F6289665E}" dt="2024-03-25T17:34:35.806" v="5460" actId="1076"/>
          <ac:spMkLst>
            <pc:docMk/>
            <pc:sldMk cId="2062960129" sldId="531"/>
            <ac:spMk id="41" creationId="{3F153154-3D04-545A-899A-432A11D2EF8A}"/>
          </ac:spMkLst>
        </pc:spChg>
        <pc:spChg chg="add mod">
          <ac:chgData name="Luca Lodigiani" userId="dbecbdc4-19ea-4ab2-8160-ea7bc6df931a" providerId="ADAL" clId="{773DA06C-8A62-4D56-A72A-CA4F6289665E}" dt="2024-03-25T17:34:39.071" v="5462" actId="1076"/>
          <ac:spMkLst>
            <pc:docMk/>
            <pc:sldMk cId="2062960129" sldId="531"/>
            <ac:spMk id="42" creationId="{23DBA8E2-6FE2-4BB2-D8FF-CCC7BEDD066C}"/>
          </ac:spMkLst>
        </pc:spChg>
        <pc:spChg chg="add mod">
          <ac:chgData name="Luca Lodigiani" userId="dbecbdc4-19ea-4ab2-8160-ea7bc6df931a" providerId="ADAL" clId="{773DA06C-8A62-4D56-A72A-CA4F6289665E}" dt="2024-03-25T17:34:42.735" v="5464" actId="1076"/>
          <ac:spMkLst>
            <pc:docMk/>
            <pc:sldMk cId="2062960129" sldId="531"/>
            <ac:spMk id="43" creationId="{16DE6876-6539-E024-1D3A-F2245812B608}"/>
          </ac:spMkLst>
        </pc:spChg>
        <pc:spChg chg="add mod">
          <ac:chgData name="Luca Lodigiani" userId="dbecbdc4-19ea-4ab2-8160-ea7bc6df931a" providerId="ADAL" clId="{773DA06C-8A62-4D56-A72A-CA4F6289665E}" dt="2024-03-25T17:34:45.694" v="5466" actId="1076"/>
          <ac:spMkLst>
            <pc:docMk/>
            <pc:sldMk cId="2062960129" sldId="531"/>
            <ac:spMk id="44" creationId="{C42ADCFA-9EB5-B386-32F6-DB4F8D88C214}"/>
          </ac:spMkLst>
        </pc:spChg>
        <pc:spChg chg="add mod">
          <ac:chgData name="Luca Lodigiani" userId="dbecbdc4-19ea-4ab2-8160-ea7bc6df931a" providerId="ADAL" clId="{773DA06C-8A62-4D56-A72A-CA4F6289665E}" dt="2024-03-25T17:34:48.633" v="5468" actId="1076"/>
          <ac:spMkLst>
            <pc:docMk/>
            <pc:sldMk cId="2062960129" sldId="531"/>
            <ac:spMk id="45" creationId="{E417C3E6-60C9-0AB6-999A-1CE7E865C335}"/>
          </ac:spMkLst>
        </pc:spChg>
        <pc:picChg chg="add mod">
          <ac:chgData name="Luca Lodigiani" userId="dbecbdc4-19ea-4ab2-8160-ea7bc6df931a" providerId="ADAL" clId="{773DA06C-8A62-4D56-A72A-CA4F6289665E}" dt="2024-03-25T17:31:41.635" v="5359" actId="1076"/>
          <ac:picMkLst>
            <pc:docMk/>
            <pc:sldMk cId="2062960129" sldId="531"/>
            <ac:picMk id="4" creationId="{046E8489-8F8D-0418-BC20-A0F74DA3DEC2}"/>
          </ac:picMkLst>
        </pc:picChg>
        <pc:picChg chg="add mod">
          <ac:chgData name="Luca Lodigiani" userId="dbecbdc4-19ea-4ab2-8160-ea7bc6df931a" providerId="ADAL" clId="{773DA06C-8A62-4D56-A72A-CA4F6289665E}" dt="2024-03-25T17:33:05.778" v="5417" actId="1076"/>
          <ac:picMkLst>
            <pc:docMk/>
            <pc:sldMk cId="2062960129" sldId="531"/>
            <ac:picMk id="21" creationId="{6EDEBF90-6402-F2A4-A536-7F9CB76D4A25}"/>
          </ac:picMkLst>
        </pc:picChg>
        <pc:picChg chg="add mod">
          <ac:chgData name="Luca Lodigiani" userId="dbecbdc4-19ea-4ab2-8160-ea7bc6df931a" providerId="ADAL" clId="{773DA06C-8A62-4D56-A72A-CA4F6289665E}" dt="2024-03-25T17:33:42.004" v="5435" actId="1076"/>
          <ac:picMkLst>
            <pc:docMk/>
            <pc:sldMk cId="2062960129" sldId="531"/>
            <ac:picMk id="32" creationId="{2EBB00B1-0265-05FF-094B-022DC5F68A97}"/>
          </ac:picMkLst>
        </pc:picChg>
        <pc:cxnChg chg="add mod">
          <ac:chgData name="Luca Lodigiani" userId="dbecbdc4-19ea-4ab2-8160-ea7bc6df931a" providerId="ADAL" clId="{773DA06C-8A62-4D56-A72A-CA4F6289665E}" dt="2024-03-25T17:37:22.846" v="5472" actId="1076"/>
          <ac:cxnSpMkLst>
            <pc:docMk/>
            <pc:sldMk cId="2062960129" sldId="531"/>
            <ac:cxnSpMk id="9" creationId="{3F291CAA-608A-363D-0DA7-AD9DEC7AE2A8}"/>
          </ac:cxnSpMkLst>
        </pc:cxnChg>
        <pc:cxnChg chg="add mod">
          <ac:chgData name="Luca Lodigiani" userId="dbecbdc4-19ea-4ab2-8160-ea7bc6df931a" providerId="ADAL" clId="{773DA06C-8A62-4D56-A72A-CA4F6289665E}" dt="2024-03-25T17:37:22.846" v="5472" actId="1076"/>
          <ac:cxnSpMkLst>
            <pc:docMk/>
            <pc:sldMk cId="2062960129" sldId="531"/>
            <ac:cxnSpMk id="11" creationId="{C87C63EC-6F98-F3C4-67DC-68078C82028A}"/>
          </ac:cxnSpMkLst>
        </pc:cxnChg>
        <pc:cxnChg chg="add del mod">
          <ac:chgData name="Luca Lodigiani" userId="dbecbdc4-19ea-4ab2-8160-ea7bc6df931a" providerId="ADAL" clId="{773DA06C-8A62-4D56-A72A-CA4F6289665E}" dt="2024-03-25T17:30:48.093" v="5302" actId="478"/>
          <ac:cxnSpMkLst>
            <pc:docMk/>
            <pc:sldMk cId="2062960129" sldId="531"/>
            <ac:cxnSpMk id="16" creationId="{F374C333-5677-80E1-40F7-4E4C99A22C48}"/>
          </ac:cxnSpMkLst>
        </pc:cxnChg>
        <pc:cxnChg chg="add del mod">
          <ac:chgData name="Luca Lodigiani" userId="dbecbdc4-19ea-4ab2-8160-ea7bc6df931a" providerId="ADAL" clId="{773DA06C-8A62-4D56-A72A-CA4F6289665E}" dt="2024-03-25T17:32:23.265" v="5384" actId="478"/>
          <ac:cxnSpMkLst>
            <pc:docMk/>
            <pc:sldMk cId="2062960129" sldId="531"/>
            <ac:cxnSpMk id="19" creationId="{3016B3AB-1B71-6C44-FC8F-A16FD6A01E0C}"/>
          </ac:cxnSpMkLst>
        </pc:cxnChg>
        <pc:cxnChg chg="add mod">
          <ac:chgData name="Luca Lodigiani" userId="dbecbdc4-19ea-4ab2-8160-ea7bc6df931a" providerId="ADAL" clId="{773DA06C-8A62-4D56-A72A-CA4F6289665E}" dt="2024-03-25T17:36:24.041" v="5471" actId="1076"/>
          <ac:cxnSpMkLst>
            <pc:docMk/>
            <pc:sldMk cId="2062960129" sldId="531"/>
            <ac:cxnSpMk id="25" creationId="{BED39B5D-BF9B-3F3C-6EAD-6054A59CF182}"/>
          </ac:cxnSpMkLst>
        </pc:cxnChg>
        <pc:cxnChg chg="add mod">
          <ac:chgData name="Luca Lodigiani" userId="dbecbdc4-19ea-4ab2-8160-ea7bc6df931a" providerId="ADAL" clId="{773DA06C-8A62-4D56-A72A-CA4F6289665E}" dt="2024-03-25T17:36:24.041" v="5471" actId="1076"/>
          <ac:cxnSpMkLst>
            <pc:docMk/>
            <pc:sldMk cId="2062960129" sldId="531"/>
            <ac:cxnSpMk id="27" creationId="{672F41C1-7382-77F9-5606-F6F7562F562D}"/>
          </ac:cxnSpMkLst>
        </pc:cxnChg>
        <pc:cxnChg chg="add del mod">
          <ac:chgData name="Luca Lodigiani" userId="dbecbdc4-19ea-4ab2-8160-ea7bc6df931a" providerId="ADAL" clId="{773DA06C-8A62-4D56-A72A-CA4F6289665E}" dt="2024-03-25T17:32:21.541" v="5383" actId="478"/>
          <ac:cxnSpMkLst>
            <pc:docMk/>
            <pc:sldMk cId="2062960129" sldId="531"/>
            <ac:cxnSpMk id="29" creationId="{75BD016B-78AB-EDEB-F03E-48E605A903CA}"/>
          </ac:cxnSpMkLst>
        </pc:cxnChg>
        <pc:cxnChg chg="add mod">
          <ac:chgData name="Luca Lodigiani" userId="dbecbdc4-19ea-4ab2-8160-ea7bc6df931a" providerId="ADAL" clId="{773DA06C-8A62-4D56-A72A-CA4F6289665E}" dt="2024-03-25T17:37:30.995" v="5473" actId="1076"/>
          <ac:cxnSpMkLst>
            <pc:docMk/>
            <pc:sldMk cId="2062960129" sldId="531"/>
            <ac:cxnSpMk id="36" creationId="{682B9103-E421-6F8C-65FB-B5F4FC367D9F}"/>
          </ac:cxnSpMkLst>
        </pc:cxnChg>
        <pc:cxnChg chg="add mod">
          <ac:chgData name="Luca Lodigiani" userId="dbecbdc4-19ea-4ab2-8160-ea7bc6df931a" providerId="ADAL" clId="{773DA06C-8A62-4D56-A72A-CA4F6289665E}" dt="2024-03-25T17:37:30.995" v="5473" actId="1076"/>
          <ac:cxnSpMkLst>
            <pc:docMk/>
            <pc:sldMk cId="2062960129" sldId="531"/>
            <ac:cxnSpMk id="38" creationId="{897E757C-4111-8E48-C838-D2AE6FB5B5A1}"/>
          </ac:cxnSpMkLst>
        </pc:cxnChg>
      </pc:sldChg>
      <pc:sldChg chg="add del">
        <pc:chgData name="Luca Lodigiani" userId="dbecbdc4-19ea-4ab2-8160-ea7bc6df931a" providerId="ADAL" clId="{773DA06C-8A62-4D56-A72A-CA4F6289665E}" dt="2024-03-11T18:23:52.004" v="5192" actId="47"/>
        <pc:sldMkLst>
          <pc:docMk/>
          <pc:sldMk cId="2085197738" sldId="531"/>
        </pc:sldMkLst>
      </pc:sldChg>
      <pc:sldChg chg="new del">
        <pc:chgData name="Luca Lodigiani" userId="dbecbdc4-19ea-4ab2-8160-ea7bc6df931a" providerId="ADAL" clId="{773DA06C-8A62-4D56-A72A-CA4F6289665E}" dt="2024-03-25T17:29:15.669" v="5240" actId="680"/>
        <pc:sldMkLst>
          <pc:docMk/>
          <pc:sldMk cId="3726649122" sldId="53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C661FA-15D4-48A8-9391-900AA7535281}" type="datetimeFigureOut">
              <a:rPr lang="en-GB" smtClean="0"/>
              <a:t>30/08/2024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B08D1-E2F8-47FD-9862-55E68CA09EDD}" type="slidenum">
              <a:rPr lang="en-GB" smtClean="0"/>
              <a:t>‹#›</a:t>
            </a:fld>
            <a:endParaRPr lang="en-GB"/>
          </a:p>
        </p:txBody>
      </p:sp>
    </p:spTree>
    <p:extLst>
      <p:ext uri="{BB962C8B-B14F-4D97-AF65-F5344CB8AC3E}">
        <p14:creationId xmlns:p14="http://schemas.microsoft.com/office/powerpoint/2010/main" val="4161046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970487E-C31C-472B-A8F6-5B563AF64981}" type="slidenum">
              <a:rPr lang="en-US" smtClean="0"/>
              <a:t>3</a:t>
            </a:fld>
            <a:endParaRPr lang="en-US"/>
          </a:p>
        </p:txBody>
      </p:sp>
    </p:spTree>
    <p:extLst>
      <p:ext uri="{BB962C8B-B14F-4D97-AF65-F5344CB8AC3E}">
        <p14:creationId xmlns:p14="http://schemas.microsoft.com/office/powerpoint/2010/main" val="68951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70931466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30/08/2024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30/08/2024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0" y="2423506"/>
            <a:ext cx="11845255" cy="1873906"/>
          </a:xfrm>
        </p:spPr>
        <p:txBody>
          <a:bodyPr>
            <a:noAutofit/>
          </a:bodyPr>
          <a:lstStyle/>
          <a:p>
            <a:pPr algn="l"/>
            <a:r>
              <a:rPr lang="en-GB" sz="4800" b="1" dirty="0"/>
              <a:t>Background on Intra-SAN Carrier Aggregation (CA) and fragmented carrier aspects for NR NTN</a:t>
            </a:r>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 Inmarsat, Viasat, </a:t>
            </a:r>
            <a:r>
              <a:rPr lang="en-GB" b="1" dirty="0" err="1"/>
              <a:t>Terrestar</a:t>
            </a:r>
            <a:r>
              <a:rPr lang="en-GB" b="1" dirty="0"/>
              <a:t> Corporation, Thuraya, </a:t>
            </a:r>
            <a:r>
              <a:rPr lang="en-GB" b="1" dirty="0" err="1"/>
              <a:t>Omnispace</a:t>
            </a:r>
            <a:r>
              <a:rPr lang="en-GB" b="1" dirty="0"/>
              <a:t>, </a:t>
            </a:r>
            <a:r>
              <a:rPr lang="en-GB" b="1" dirty="0" err="1"/>
              <a:t>Mediatek</a:t>
            </a:r>
            <a:r>
              <a:rPr lang="en-GB" b="1" dirty="0"/>
              <a:t>, Eutelsat Group, </a:t>
            </a:r>
            <a:r>
              <a:rPr lang="en-GB" b="1" dirty="0" err="1"/>
              <a:t>AccelerComm</a:t>
            </a:r>
            <a:r>
              <a:rPr lang="en-GB" b="1" dirty="0"/>
              <a:t>, ESA, JSAT, </a:t>
            </a:r>
            <a:r>
              <a:rPr lang="en-GB" b="1" dirty="0" err="1"/>
              <a:t>Novamint</a:t>
            </a:r>
            <a:r>
              <a:rPr lang="en-GB" b="1" dirty="0"/>
              <a:t>, SES, Lockheed Martin, </a:t>
            </a:r>
            <a:r>
              <a:rPr lang="en-GB" b="1"/>
              <a:t>Keysight Technologies</a:t>
            </a:r>
            <a:r>
              <a:rPr lang="en-GB" b="1" dirty="0"/>
              <a:t>	</a:t>
            </a:r>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GB" altLang="fr-FR" sz="2800" b="1" dirty="0">
                <a:solidFill>
                  <a:schemeClr val="tx1"/>
                </a:solidFill>
              </a:rPr>
              <a:t>3GPP TSG RAN #105</a:t>
            </a:r>
          </a:p>
          <a:p>
            <a:pPr eaLnBrk="1" hangingPunct="1">
              <a:spcBef>
                <a:spcPct val="0"/>
              </a:spcBef>
              <a:buFontTx/>
              <a:buNone/>
            </a:pPr>
            <a:r>
              <a:rPr lang="en-GB" altLang="fr-FR" sz="2800" b="1" dirty="0">
                <a:solidFill>
                  <a:schemeClr val="tx1"/>
                </a:solidFill>
              </a:rPr>
              <a:t>September 9-13th, 2024, Melbourne Australia</a:t>
            </a:r>
          </a:p>
          <a:p>
            <a:pPr eaLnBrk="1" hangingPunct="1">
              <a:spcBef>
                <a:spcPct val="0"/>
              </a:spcBef>
              <a:buFontTx/>
              <a:buNone/>
            </a:pPr>
            <a:r>
              <a:rPr lang="en-GB" altLang="fr-FR" b="1" dirty="0">
                <a:solidFill>
                  <a:schemeClr val="tx1"/>
                </a:solidFill>
              </a:rPr>
              <a:t>Agenda:  9.1.4 - Proposals led by RAN4 (non-spectrum related)</a:t>
            </a:r>
          </a:p>
          <a:p>
            <a:pPr eaLnBrk="1" hangingPunct="1">
              <a:spcBef>
                <a:spcPct val="0"/>
              </a:spcBef>
              <a:buFontTx/>
              <a:buNone/>
            </a:pPr>
            <a:r>
              <a:rPr lang="en-GB" altLang="fr-FR" b="1" dirty="0">
                <a:solidFill>
                  <a:schemeClr val="tx1"/>
                </a:solidFill>
              </a:rPr>
              <a:t>TDOC:	 RP-241841</a:t>
            </a:r>
          </a:p>
          <a:p>
            <a:pPr eaLnBrk="1" hangingPunct="1">
              <a:spcBef>
                <a:spcPct val="0"/>
              </a:spcBef>
              <a:buFontTx/>
              <a:buNone/>
            </a:pPr>
            <a:r>
              <a:rPr lang="en-GB" altLang="fr-FR" b="1" dirty="0">
                <a:solidFill>
                  <a:schemeClr val="tx1"/>
                </a:solidFill>
              </a:rPr>
              <a:t>For:	discussion</a:t>
            </a:r>
          </a:p>
        </p:txBody>
      </p:sp>
      <p:sp>
        <p:nvSpPr>
          <p:cNvPr id="6" name="Footer Placeholder 2">
            <a:extLst>
              <a:ext uri="{FF2B5EF4-FFF2-40B4-BE49-F238E27FC236}">
                <a16:creationId xmlns:a16="http://schemas.microsoft.com/office/drawing/2014/main" id="{26D3DB58-5DDC-4C09-94DA-94C31F7C8F8E}"/>
              </a:ext>
            </a:extLst>
          </p:cNvPr>
          <p:cNvSpPr txBox="1">
            <a:spLocks/>
          </p:cNvSpPr>
          <p:nvPr/>
        </p:nvSpPr>
        <p:spPr>
          <a:xfrm>
            <a:off x="4038600" y="6356350"/>
            <a:ext cx="41148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solidFill>
                  <a:schemeClr val="bg1">
                    <a:lumMod val="50000"/>
                  </a:schemeClr>
                </a:solidFill>
              </a:rPr>
              <a:t>Public</a:t>
            </a:r>
            <a:endParaRPr lang="en-US" dirty="0">
              <a:solidFill>
                <a:schemeClr val="bg1">
                  <a:lumMod val="50000"/>
                </a:schemeClr>
              </a:solidFill>
            </a:endParaRP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7F4795B-A0F6-1848-D9C5-E4992E36C902}"/>
              </a:ext>
            </a:extLst>
          </p:cNvPr>
          <p:cNvSpPr>
            <a:spLocks noGrp="1"/>
          </p:cNvSpPr>
          <p:nvPr>
            <p:ph sz="quarter" idx="12"/>
          </p:nvPr>
        </p:nvSpPr>
        <p:spPr>
          <a:xfrm>
            <a:off x="660400" y="1317625"/>
            <a:ext cx="10871200" cy="2357269"/>
          </a:xfrm>
        </p:spPr>
        <p:txBody>
          <a:bodyPr>
            <a:normAutofit/>
          </a:bodyPr>
          <a:lstStyle/>
          <a:p>
            <a:r>
              <a:rPr lang="en-GB" dirty="0"/>
              <a:t>Initial channel allocations may in certain regions be constrained by existing/legacy services, whereby channels may become available in non-contiguous areas of spectrum </a:t>
            </a:r>
          </a:p>
          <a:p>
            <a:r>
              <a:rPr lang="en-GB" dirty="0"/>
              <a:t>With dual band satellites, in some cases the capacity and DL throughput could be significantly increased by aggregating carriers from different bands (e.g. n255 + n256) – </a:t>
            </a:r>
            <a:r>
              <a:rPr lang="en-GB" b="1" dirty="0"/>
              <a:t>in the same satellite (SAN)</a:t>
            </a:r>
            <a:endParaRPr lang="en-GB" dirty="0"/>
          </a:p>
          <a:p>
            <a:r>
              <a:rPr lang="en-GB" dirty="0"/>
              <a:t>Intra-band non-contiguous CA and inter-band CA would thus unlock increasing the channel BW (and thus cell throughput) to provide higher data rates</a:t>
            </a:r>
          </a:p>
        </p:txBody>
      </p:sp>
      <p:sp>
        <p:nvSpPr>
          <p:cNvPr id="4" name="Slide Number Placeholder 3">
            <a:extLst>
              <a:ext uri="{FF2B5EF4-FFF2-40B4-BE49-F238E27FC236}">
                <a16:creationId xmlns:a16="http://schemas.microsoft.com/office/drawing/2014/main" id="{C2C49316-FAD2-D021-A963-4C82810F3342}"/>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9F4DADDF-2D0C-5172-D0AD-7F7E9990F99D}"/>
              </a:ext>
            </a:extLst>
          </p:cNvPr>
          <p:cNvSpPr>
            <a:spLocks noGrp="1"/>
          </p:cNvSpPr>
          <p:nvPr>
            <p:ph type="title"/>
          </p:nvPr>
        </p:nvSpPr>
        <p:spPr/>
        <p:txBody>
          <a:bodyPr/>
          <a:lstStyle/>
          <a:p>
            <a:r>
              <a:rPr lang="en-GB" b="1" dirty="0"/>
              <a:t>Rationale - DL Carrier Aggregation</a:t>
            </a:r>
          </a:p>
        </p:txBody>
      </p:sp>
      <p:cxnSp>
        <p:nvCxnSpPr>
          <p:cNvPr id="8" name="Straight Connector 7">
            <a:extLst>
              <a:ext uri="{FF2B5EF4-FFF2-40B4-BE49-F238E27FC236}">
                <a16:creationId xmlns:a16="http://schemas.microsoft.com/office/drawing/2014/main" id="{6003CC5E-C546-34AF-13C1-C1409B16CA87}"/>
              </a:ext>
            </a:extLst>
          </p:cNvPr>
          <p:cNvCxnSpPr>
            <a:cxnSpLocks/>
          </p:cNvCxnSpPr>
          <p:nvPr/>
        </p:nvCxnSpPr>
        <p:spPr>
          <a:xfrm>
            <a:off x="1000653" y="5578475"/>
            <a:ext cx="3195661" cy="6440"/>
          </a:xfrm>
          <a:prstGeom prst="line">
            <a:avLst/>
          </a:prstGeom>
          <a:noFill/>
          <a:ln w="38100" cap="flat" cmpd="sng" algn="ctr">
            <a:solidFill>
              <a:srgbClr val="000000"/>
            </a:solidFill>
            <a:prstDash val="solid"/>
            <a:miter lim="800000"/>
          </a:ln>
          <a:effectLst/>
        </p:spPr>
      </p:cxnSp>
      <p:cxnSp>
        <p:nvCxnSpPr>
          <p:cNvPr id="9" name="Straight Connector 8">
            <a:extLst>
              <a:ext uri="{FF2B5EF4-FFF2-40B4-BE49-F238E27FC236}">
                <a16:creationId xmlns:a16="http://schemas.microsoft.com/office/drawing/2014/main" id="{AD7DF00B-0323-2FD8-BCEE-0AFAC2FF667A}"/>
              </a:ext>
            </a:extLst>
          </p:cNvPr>
          <p:cNvCxnSpPr>
            <a:cxnSpLocks/>
          </p:cNvCxnSpPr>
          <p:nvPr/>
        </p:nvCxnSpPr>
        <p:spPr>
          <a:xfrm flipV="1">
            <a:off x="1897853" y="5406451"/>
            <a:ext cx="0" cy="344046"/>
          </a:xfrm>
          <a:prstGeom prst="line">
            <a:avLst/>
          </a:prstGeom>
          <a:noFill/>
          <a:ln w="28575" cap="flat" cmpd="sng" algn="ctr">
            <a:solidFill>
              <a:srgbClr val="000000"/>
            </a:solidFill>
            <a:prstDash val="solid"/>
            <a:miter lim="800000"/>
          </a:ln>
          <a:effectLst/>
        </p:spPr>
      </p:cxnSp>
      <p:sp>
        <p:nvSpPr>
          <p:cNvPr id="10" name="TextBox 9">
            <a:extLst>
              <a:ext uri="{FF2B5EF4-FFF2-40B4-BE49-F238E27FC236}">
                <a16:creationId xmlns:a16="http://schemas.microsoft.com/office/drawing/2014/main" id="{0D0577A3-8494-30FE-138B-F7817F8BFB37}"/>
              </a:ext>
            </a:extLst>
          </p:cNvPr>
          <p:cNvSpPr txBox="1"/>
          <p:nvPr/>
        </p:nvSpPr>
        <p:spPr>
          <a:xfrm>
            <a:off x="982138" y="566433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[n253]</a:t>
            </a:r>
          </a:p>
        </p:txBody>
      </p:sp>
      <p:sp>
        <p:nvSpPr>
          <p:cNvPr id="15" name="TextBox 14">
            <a:extLst>
              <a:ext uri="{FF2B5EF4-FFF2-40B4-BE49-F238E27FC236}">
                <a16:creationId xmlns:a16="http://schemas.microsoft.com/office/drawing/2014/main" id="{F1B16A4A-5AAF-430F-5EF8-B6AC085D6850}"/>
              </a:ext>
            </a:extLst>
          </p:cNvPr>
          <p:cNvSpPr txBox="1"/>
          <p:nvPr/>
        </p:nvSpPr>
        <p:spPr>
          <a:xfrm>
            <a:off x="278016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16" name="Straight Connector 15">
            <a:extLst>
              <a:ext uri="{FF2B5EF4-FFF2-40B4-BE49-F238E27FC236}">
                <a16:creationId xmlns:a16="http://schemas.microsoft.com/office/drawing/2014/main" id="{45176BC9-969B-5017-BAAD-4F445C45ABB8}"/>
              </a:ext>
            </a:extLst>
          </p:cNvPr>
          <p:cNvCxnSpPr>
            <a:cxnSpLocks/>
          </p:cNvCxnSpPr>
          <p:nvPr/>
        </p:nvCxnSpPr>
        <p:spPr>
          <a:xfrm flipV="1">
            <a:off x="1000653" y="5527707"/>
            <a:ext cx="0" cy="101534"/>
          </a:xfrm>
          <a:prstGeom prst="line">
            <a:avLst/>
          </a:prstGeom>
          <a:noFill/>
          <a:ln w="19050" cap="flat" cmpd="sng" algn="ctr">
            <a:solidFill>
              <a:srgbClr val="000000"/>
            </a:solidFill>
            <a:prstDash val="solid"/>
            <a:miter lim="800000"/>
          </a:ln>
          <a:effectLst/>
        </p:spPr>
      </p:cxnSp>
      <p:cxnSp>
        <p:nvCxnSpPr>
          <p:cNvPr id="17" name="Straight Connector 16">
            <a:extLst>
              <a:ext uri="{FF2B5EF4-FFF2-40B4-BE49-F238E27FC236}">
                <a16:creationId xmlns:a16="http://schemas.microsoft.com/office/drawing/2014/main" id="{02926A97-26B6-408E-13F4-7E34E5BF7BC8}"/>
              </a:ext>
            </a:extLst>
          </p:cNvPr>
          <p:cNvCxnSpPr>
            <a:cxnSpLocks/>
          </p:cNvCxnSpPr>
          <p:nvPr/>
        </p:nvCxnSpPr>
        <p:spPr>
          <a:xfrm flipV="1">
            <a:off x="4196314" y="5539559"/>
            <a:ext cx="0" cy="101534"/>
          </a:xfrm>
          <a:prstGeom prst="line">
            <a:avLst/>
          </a:prstGeom>
          <a:noFill/>
          <a:ln w="19050" cap="flat" cmpd="sng" algn="ctr">
            <a:solidFill>
              <a:srgbClr val="000000"/>
            </a:solidFill>
            <a:prstDash val="solid"/>
            <a:miter lim="800000"/>
          </a:ln>
          <a:effectLst/>
        </p:spPr>
      </p:cxnSp>
      <p:sp>
        <p:nvSpPr>
          <p:cNvPr id="18" name="Rectangle 17">
            <a:extLst>
              <a:ext uri="{FF2B5EF4-FFF2-40B4-BE49-F238E27FC236}">
                <a16:creationId xmlns:a16="http://schemas.microsoft.com/office/drawing/2014/main" id="{A14130FF-2794-8EA7-0901-5044B3FBE253}"/>
              </a:ext>
            </a:extLst>
          </p:cNvPr>
          <p:cNvSpPr/>
          <p:nvPr/>
        </p:nvSpPr>
        <p:spPr>
          <a:xfrm>
            <a:off x="1321547" y="5269658"/>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19" name="Rectangle 18">
            <a:extLst>
              <a:ext uri="{FF2B5EF4-FFF2-40B4-BE49-F238E27FC236}">
                <a16:creationId xmlns:a16="http://schemas.microsoft.com/office/drawing/2014/main" id="{06F43B96-66A2-55B2-4F8A-12EE2412BD9C}"/>
              </a:ext>
            </a:extLst>
          </p:cNvPr>
          <p:cNvSpPr/>
          <p:nvPr/>
        </p:nvSpPr>
        <p:spPr>
          <a:xfrm>
            <a:off x="2129167"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6DBC51F6-174E-D464-F89C-ABF077F0F1B4}"/>
              </a:ext>
            </a:extLst>
          </p:cNvPr>
          <p:cNvSpPr/>
          <p:nvPr/>
        </p:nvSpPr>
        <p:spPr>
          <a:xfrm>
            <a:off x="2336714" y="5265277"/>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21" name="Rectangle 20">
            <a:extLst>
              <a:ext uri="{FF2B5EF4-FFF2-40B4-BE49-F238E27FC236}">
                <a16:creationId xmlns:a16="http://schemas.microsoft.com/office/drawing/2014/main" id="{04EEE9F1-3B89-7B45-D86D-FDB5786D5401}"/>
              </a:ext>
            </a:extLst>
          </p:cNvPr>
          <p:cNvSpPr/>
          <p:nvPr/>
        </p:nvSpPr>
        <p:spPr>
          <a:xfrm>
            <a:off x="2936942"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EEAC47-0748-B705-6532-D7C5585173BA}"/>
              </a:ext>
            </a:extLst>
          </p:cNvPr>
          <p:cNvSpPr/>
          <p:nvPr/>
        </p:nvSpPr>
        <p:spPr>
          <a:xfrm>
            <a:off x="3144455" y="5030986"/>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3" name="Rectangle 22">
            <a:extLst>
              <a:ext uri="{FF2B5EF4-FFF2-40B4-BE49-F238E27FC236}">
                <a16:creationId xmlns:a16="http://schemas.microsoft.com/office/drawing/2014/main" id="{EBC937B6-64ED-4E1C-3195-7DA8BC096155}"/>
              </a:ext>
            </a:extLst>
          </p:cNvPr>
          <p:cNvSpPr/>
          <p:nvPr/>
        </p:nvSpPr>
        <p:spPr>
          <a:xfrm>
            <a:off x="4001434" y="504748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4" name="TextBox 23">
            <a:extLst>
              <a:ext uri="{FF2B5EF4-FFF2-40B4-BE49-F238E27FC236}">
                <a16:creationId xmlns:a16="http://schemas.microsoft.com/office/drawing/2014/main" id="{25F2457B-6026-DD90-AF8C-4ED022FA0C2C}"/>
              </a:ext>
            </a:extLst>
          </p:cNvPr>
          <p:cNvSpPr txBox="1"/>
          <p:nvPr/>
        </p:nvSpPr>
        <p:spPr>
          <a:xfrm>
            <a:off x="2598483" y="407363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5" name="Straight Connector 24">
            <a:extLst>
              <a:ext uri="{FF2B5EF4-FFF2-40B4-BE49-F238E27FC236}">
                <a16:creationId xmlns:a16="http://schemas.microsoft.com/office/drawing/2014/main" id="{129AF197-5982-1B52-F960-C4F6830E5A2A}"/>
              </a:ext>
            </a:extLst>
          </p:cNvPr>
          <p:cNvCxnSpPr>
            <a:cxnSpLocks/>
            <a:stCxn id="24" idx="2"/>
          </p:cNvCxnSpPr>
          <p:nvPr/>
        </p:nvCxnSpPr>
        <p:spPr>
          <a:xfrm flipH="1">
            <a:off x="2336680" y="4404757"/>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6" name="Straight Connector 25">
            <a:extLst>
              <a:ext uri="{FF2B5EF4-FFF2-40B4-BE49-F238E27FC236}">
                <a16:creationId xmlns:a16="http://schemas.microsoft.com/office/drawing/2014/main" id="{6965087F-E48D-CB5B-3264-5221C3F36704}"/>
              </a:ext>
            </a:extLst>
          </p:cNvPr>
          <p:cNvCxnSpPr>
            <a:cxnSpLocks/>
            <a:stCxn id="24" idx="2"/>
          </p:cNvCxnSpPr>
          <p:nvPr/>
        </p:nvCxnSpPr>
        <p:spPr>
          <a:xfrm>
            <a:off x="3061880" y="4404757"/>
            <a:ext cx="239766" cy="55926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7" name="Straight Connector 26">
            <a:extLst>
              <a:ext uri="{FF2B5EF4-FFF2-40B4-BE49-F238E27FC236}">
                <a16:creationId xmlns:a16="http://schemas.microsoft.com/office/drawing/2014/main" id="{85832AE1-9C20-78E4-08EA-BA90F4AE387F}"/>
              </a:ext>
            </a:extLst>
          </p:cNvPr>
          <p:cNvCxnSpPr>
            <a:cxnSpLocks/>
          </p:cNvCxnSpPr>
          <p:nvPr/>
        </p:nvCxnSpPr>
        <p:spPr>
          <a:xfrm>
            <a:off x="6299894" y="5578475"/>
            <a:ext cx="2252987" cy="0"/>
          </a:xfrm>
          <a:prstGeom prst="line">
            <a:avLst/>
          </a:prstGeom>
          <a:noFill/>
          <a:ln w="38100" cap="flat" cmpd="sng" algn="ctr">
            <a:solidFill>
              <a:srgbClr val="000000"/>
            </a:solidFill>
            <a:prstDash val="solid"/>
            <a:miter lim="800000"/>
          </a:ln>
          <a:effectLst/>
        </p:spPr>
      </p:cxnSp>
      <p:sp>
        <p:nvSpPr>
          <p:cNvPr id="28" name="TextBox 27">
            <a:extLst>
              <a:ext uri="{FF2B5EF4-FFF2-40B4-BE49-F238E27FC236}">
                <a16:creationId xmlns:a16="http://schemas.microsoft.com/office/drawing/2014/main" id="{84DF7370-9F77-2BF4-C3AA-7FAD0B3F6279}"/>
              </a:ext>
            </a:extLst>
          </p:cNvPr>
          <p:cNvSpPr txBox="1"/>
          <p:nvPr/>
        </p:nvSpPr>
        <p:spPr>
          <a:xfrm>
            <a:off x="6947692" y="5703959"/>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n255</a:t>
            </a:r>
          </a:p>
        </p:txBody>
      </p:sp>
      <p:cxnSp>
        <p:nvCxnSpPr>
          <p:cNvPr id="29" name="Straight Connector 28">
            <a:extLst>
              <a:ext uri="{FF2B5EF4-FFF2-40B4-BE49-F238E27FC236}">
                <a16:creationId xmlns:a16="http://schemas.microsoft.com/office/drawing/2014/main" id="{8F6CE8BB-40A9-BDEC-A784-AE51CF4579FE}"/>
              </a:ext>
            </a:extLst>
          </p:cNvPr>
          <p:cNvCxnSpPr>
            <a:cxnSpLocks/>
          </p:cNvCxnSpPr>
          <p:nvPr/>
        </p:nvCxnSpPr>
        <p:spPr>
          <a:xfrm flipV="1">
            <a:off x="6299894" y="5515335"/>
            <a:ext cx="0" cy="101534"/>
          </a:xfrm>
          <a:prstGeom prst="line">
            <a:avLst/>
          </a:prstGeom>
          <a:noFill/>
          <a:ln w="19050" cap="flat" cmpd="sng" algn="ctr">
            <a:solidFill>
              <a:srgbClr val="000000"/>
            </a:solidFill>
            <a:prstDash val="solid"/>
            <a:miter lim="800000"/>
          </a:ln>
          <a:effectLst/>
        </p:spPr>
      </p:cxnSp>
      <p:cxnSp>
        <p:nvCxnSpPr>
          <p:cNvPr id="35" name="Straight Connector 34">
            <a:extLst>
              <a:ext uri="{FF2B5EF4-FFF2-40B4-BE49-F238E27FC236}">
                <a16:creationId xmlns:a16="http://schemas.microsoft.com/office/drawing/2014/main" id="{84BE2FC2-7CD2-538A-E687-6617E8DC8BC9}"/>
              </a:ext>
            </a:extLst>
          </p:cNvPr>
          <p:cNvCxnSpPr>
            <a:cxnSpLocks/>
          </p:cNvCxnSpPr>
          <p:nvPr/>
        </p:nvCxnSpPr>
        <p:spPr>
          <a:xfrm flipV="1">
            <a:off x="8552881" y="5527187"/>
            <a:ext cx="0" cy="101534"/>
          </a:xfrm>
          <a:prstGeom prst="line">
            <a:avLst/>
          </a:prstGeom>
          <a:noFill/>
          <a:ln w="19050" cap="flat" cmpd="sng" algn="ctr">
            <a:solidFill>
              <a:srgbClr val="000000"/>
            </a:solidFill>
            <a:prstDash val="solid"/>
            <a:miter lim="800000"/>
          </a:ln>
          <a:effectLst/>
        </p:spPr>
      </p:cxnSp>
      <p:sp>
        <p:nvSpPr>
          <p:cNvPr id="36" name="Rectangle 35">
            <a:extLst>
              <a:ext uri="{FF2B5EF4-FFF2-40B4-BE49-F238E27FC236}">
                <a16:creationId xmlns:a16="http://schemas.microsoft.com/office/drawing/2014/main" id="{5342C14E-1E64-B405-F49D-452DE0436DB1}"/>
              </a:ext>
            </a:extLst>
          </p:cNvPr>
          <p:cNvSpPr/>
          <p:nvPr/>
        </p:nvSpPr>
        <p:spPr>
          <a:xfrm>
            <a:off x="6485734" y="501861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39" name="Rectangle 38">
            <a:extLst>
              <a:ext uri="{FF2B5EF4-FFF2-40B4-BE49-F238E27FC236}">
                <a16:creationId xmlns:a16="http://schemas.microsoft.com/office/drawing/2014/main" id="{95949155-7D1D-E6E8-2F8E-116F93984B2C}"/>
              </a:ext>
            </a:extLst>
          </p:cNvPr>
          <p:cNvSpPr/>
          <p:nvPr/>
        </p:nvSpPr>
        <p:spPr>
          <a:xfrm>
            <a:off x="6693281" y="5252905"/>
            <a:ext cx="962400"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41" name="Rectangle 40">
            <a:extLst>
              <a:ext uri="{FF2B5EF4-FFF2-40B4-BE49-F238E27FC236}">
                <a16:creationId xmlns:a16="http://schemas.microsoft.com/office/drawing/2014/main" id="{614DBBB9-C2E0-9FB0-908E-C2E1A100EBDF}"/>
              </a:ext>
            </a:extLst>
          </p:cNvPr>
          <p:cNvSpPr/>
          <p:nvPr/>
        </p:nvSpPr>
        <p:spPr>
          <a:xfrm>
            <a:off x="7680490"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3" name="Rectangle 42">
            <a:extLst>
              <a:ext uri="{FF2B5EF4-FFF2-40B4-BE49-F238E27FC236}">
                <a16:creationId xmlns:a16="http://schemas.microsoft.com/office/drawing/2014/main" id="{D4944F56-4F34-952F-B0C1-995D66250CD3}"/>
              </a:ext>
            </a:extLst>
          </p:cNvPr>
          <p:cNvSpPr/>
          <p:nvPr/>
        </p:nvSpPr>
        <p:spPr>
          <a:xfrm>
            <a:off x="7893855" y="501593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44" name="TextBox 43">
            <a:extLst>
              <a:ext uri="{FF2B5EF4-FFF2-40B4-BE49-F238E27FC236}">
                <a16:creationId xmlns:a16="http://schemas.microsoft.com/office/drawing/2014/main" id="{FE4E2478-6969-EC20-B2D4-C707FBBB95A1}"/>
              </a:ext>
            </a:extLst>
          </p:cNvPr>
          <p:cNvSpPr txBox="1"/>
          <p:nvPr/>
        </p:nvSpPr>
        <p:spPr>
          <a:xfrm>
            <a:off x="6955050" y="4061263"/>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46" name="Straight Connector 45">
            <a:extLst>
              <a:ext uri="{FF2B5EF4-FFF2-40B4-BE49-F238E27FC236}">
                <a16:creationId xmlns:a16="http://schemas.microsoft.com/office/drawing/2014/main" id="{C31DA4BF-32D5-1C38-9FA4-B14DB9DE7F16}"/>
              </a:ext>
            </a:extLst>
          </p:cNvPr>
          <p:cNvCxnSpPr>
            <a:cxnSpLocks/>
            <a:stCxn id="44" idx="2"/>
          </p:cNvCxnSpPr>
          <p:nvPr/>
        </p:nvCxnSpPr>
        <p:spPr>
          <a:xfrm flipH="1">
            <a:off x="6693247" y="4392385"/>
            <a:ext cx="725200" cy="547323"/>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47" name="Straight Connector 46">
            <a:extLst>
              <a:ext uri="{FF2B5EF4-FFF2-40B4-BE49-F238E27FC236}">
                <a16:creationId xmlns:a16="http://schemas.microsoft.com/office/drawing/2014/main" id="{FD39ABCD-969E-35FE-85FD-8C3B0D68B248}"/>
              </a:ext>
            </a:extLst>
          </p:cNvPr>
          <p:cNvCxnSpPr>
            <a:cxnSpLocks/>
            <a:stCxn id="44" idx="2"/>
          </p:cNvCxnSpPr>
          <p:nvPr/>
        </p:nvCxnSpPr>
        <p:spPr>
          <a:xfrm>
            <a:off x="7418447" y="4392385"/>
            <a:ext cx="239766" cy="559265"/>
          </a:xfrm>
          <a:prstGeom prst="line">
            <a:avLst/>
          </a:prstGeom>
          <a:noFill/>
          <a:ln w="6350" cap="flat" cmpd="sng" algn="ctr">
            <a:solidFill>
              <a:srgbClr val="000000"/>
            </a:solidFill>
            <a:prstDash val="solid"/>
            <a:miter lim="800000"/>
            <a:headEnd type="none" w="med" len="med"/>
            <a:tailEnd type="triangle" w="med" len="med"/>
          </a:ln>
          <a:effectLst/>
        </p:spPr>
      </p:cxnSp>
      <p:sp>
        <p:nvSpPr>
          <p:cNvPr id="48" name="TextBox 47">
            <a:extLst>
              <a:ext uri="{FF2B5EF4-FFF2-40B4-BE49-F238E27FC236}">
                <a16:creationId xmlns:a16="http://schemas.microsoft.com/office/drawing/2014/main" id="{DAD8E40F-C40A-CD9C-3AB7-14849E40F08F}"/>
              </a:ext>
            </a:extLst>
          </p:cNvPr>
          <p:cNvSpPr txBox="1"/>
          <p:nvPr/>
        </p:nvSpPr>
        <p:spPr>
          <a:xfrm>
            <a:off x="9586392" y="5708117"/>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n256</a:t>
            </a:r>
          </a:p>
        </p:txBody>
      </p:sp>
      <p:grpSp>
        <p:nvGrpSpPr>
          <p:cNvPr id="49" name="Group 48">
            <a:extLst>
              <a:ext uri="{FF2B5EF4-FFF2-40B4-BE49-F238E27FC236}">
                <a16:creationId xmlns:a16="http://schemas.microsoft.com/office/drawing/2014/main" id="{ECB45522-906D-480C-2CB4-9417E001CB1E}"/>
              </a:ext>
            </a:extLst>
          </p:cNvPr>
          <p:cNvGrpSpPr/>
          <p:nvPr/>
        </p:nvGrpSpPr>
        <p:grpSpPr>
          <a:xfrm>
            <a:off x="8983039" y="5508122"/>
            <a:ext cx="2061816" cy="186230"/>
            <a:chOff x="8683574" y="5016588"/>
            <a:chExt cx="3195661" cy="113386"/>
          </a:xfrm>
        </p:grpSpPr>
        <p:cxnSp>
          <p:nvCxnSpPr>
            <p:cNvPr id="50" name="Straight Connector 49">
              <a:extLst>
                <a:ext uri="{FF2B5EF4-FFF2-40B4-BE49-F238E27FC236}">
                  <a16:creationId xmlns:a16="http://schemas.microsoft.com/office/drawing/2014/main" id="{1DAAE121-3C81-CA4E-C6C6-49515B9DF934}"/>
                </a:ext>
              </a:extLst>
            </p:cNvPr>
            <p:cNvCxnSpPr>
              <a:cxnSpLocks/>
            </p:cNvCxnSpPr>
            <p:nvPr/>
          </p:nvCxnSpPr>
          <p:spPr>
            <a:xfrm>
              <a:off x="8683574" y="5067356"/>
              <a:ext cx="3195661" cy="6440"/>
            </a:xfrm>
            <a:prstGeom prst="line">
              <a:avLst/>
            </a:prstGeom>
            <a:noFill/>
            <a:ln w="38100" cap="flat" cmpd="sng" algn="ctr">
              <a:solidFill>
                <a:srgbClr val="000000"/>
              </a:solidFill>
              <a:prstDash val="solid"/>
              <a:miter lim="800000"/>
            </a:ln>
            <a:effectLst/>
          </p:spPr>
        </p:cxnSp>
        <p:cxnSp>
          <p:nvCxnSpPr>
            <p:cNvPr id="54" name="Straight Connector 53">
              <a:extLst>
                <a:ext uri="{FF2B5EF4-FFF2-40B4-BE49-F238E27FC236}">
                  <a16:creationId xmlns:a16="http://schemas.microsoft.com/office/drawing/2014/main" id="{EBDA6A84-BF4C-29AC-C17C-D55954D8F123}"/>
                </a:ext>
              </a:extLst>
            </p:cNvPr>
            <p:cNvCxnSpPr>
              <a:cxnSpLocks/>
            </p:cNvCxnSpPr>
            <p:nvPr/>
          </p:nvCxnSpPr>
          <p:spPr>
            <a:xfrm flipV="1">
              <a:off x="8683574" y="5016588"/>
              <a:ext cx="0" cy="101534"/>
            </a:xfrm>
            <a:prstGeom prst="line">
              <a:avLst/>
            </a:prstGeom>
            <a:noFill/>
            <a:ln w="19050" cap="flat" cmpd="sng" algn="ctr">
              <a:solidFill>
                <a:srgbClr val="000000"/>
              </a:solidFill>
              <a:prstDash val="solid"/>
              <a:miter lim="800000"/>
            </a:ln>
            <a:effectLst/>
          </p:spPr>
        </p:cxnSp>
        <p:cxnSp>
          <p:nvCxnSpPr>
            <p:cNvPr id="57" name="Straight Connector 56">
              <a:extLst>
                <a:ext uri="{FF2B5EF4-FFF2-40B4-BE49-F238E27FC236}">
                  <a16:creationId xmlns:a16="http://schemas.microsoft.com/office/drawing/2014/main" id="{F91A0C25-2C2B-F1F7-C96E-92B0526C8761}"/>
                </a:ext>
              </a:extLst>
            </p:cNvPr>
            <p:cNvCxnSpPr>
              <a:cxnSpLocks/>
            </p:cNvCxnSpPr>
            <p:nvPr/>
          </p:nvCxnSpPr>
          <p:spPr>
            <a:xfrm flipV="1">
              <a:off x="11879235" y="5028440"/>
              <a:ext cx="0" cy="101534"/>
            </a:xfrm>
            <a:prstGeom prst="line">
              <a:avLst/>
            </a:prstGeom>
            <a:noFill/>
            <a:ln w="19050" cap="flat" cmpd="sng" algn="ctr">
              <a:solidFill>
                <a:srgbClr val="000000"/>
              </a:solidFill>
              <a:prstDash val="solid"/>
              <a:miter lim="800000"/>
            </a:ln>
            <a:effectLst/>
          </p:spPr>
        </p:cxnSp>
      </p:grpSp>
      <p:sp>
        <p:nvSpPr>
          <p:cNvPr id="58" name="Rectangle 57">
            <a:extLst>
              <a:ext uri="{FF2B5EF4-FFF2-40B4-BE49-F238E27FC236}">
                <a16:creationId xmlns:a16="http://schemas.microsoft.com/office/drawing/2014/main" id="{FAA51008-20A1-BC73-7FFD-555416C68E12}"/>
              </a:ext>
            </a:extLst>
          </p:cNvPr>
          <p:cNvSpPr/>
          <p:nvPr/>
        </p:nvSpPr>
        <p:spPr>
          <a:xfrm>
            <a:off x="3375829" y="5254526"/>
            <a:ext cx="551422" cy="281605"/>
          </a:xfrm>
          <a:prstGeom prst="rect">
            <a:avLst/>
          </a:prstGeom>
          <a:solidFill>
            <a:srgbClr val="009DE0"/>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cxnSp>
        <p:nvCxnSpPr>
          <p:cNvPr id="65" name="Straight Connector 64">
            <a:extLst>
              <a:ext uri="{FF2B5EF4-FFF2-40B4-BE49-F238E27FC236}">
                <a16:creationId xmlns:a16="http://schemas.microsoft.com/office/drawing/2014/main" id="{FCC26D7A-FE25-8A44-AAD7-955BDCAEBD3F}"/>
              </a:ext>
            </a:extLst>
          </p:cNvPr>
          <p:cNvCxnSpPr>
            <a:cxnSpLocks/>
            <a:stCxn id="24" idx="2"/>
          </p:cNvCxnSpPr>
          <p:nvPr/>
        </p:nvCxnSpPr>
        <p:spPr>
          <a:xfrm>
            <a:off x="3061880" y="4404757"/>
            <a:ext cx="939554" cy="564441"/>
          </a:xfrm>
          <a:prstGeom prst="line">
            <a:avLst/>
          </a:prstGeom>
          <a:noFill/>
          <a:ln w="6350" cap="flat" cmpd="sng" algn="ctr">
            <a:solidFill>
              <a:srgbClr val="000000"/>
            </a:solidFill>
            <a:prstDash val="solid"/>
            <a:miter lim="800000"/>
            <a:headEnd type="none" w="med" len="med"/>
            <a:tailEnd type="triangle" w="med" len="med"/>
          </a:ln>
          <a:effectLst/>
        </p:spPr>
      </p:cxnSp>
      <p:sp>
        <p:nvSpPr>
          <p:cNvPr id="66" name="Rectangle 65">
            <a:extLst>
              <a:ext uri="{FF2B5EF4-FFF2-40B4-BE49-F238E27FC236}">
                <a16:creationId xmlns:a16="http://schemas.microsoft.com/office/drawing/2014/main" id="{7B1288C0-3D78-3174-5545-BF447F298C6A}"/>
              </a:ext>
            </a:extLst>
          </p:cNvPr>
          <p:cNvSpPr/>
          <p:nvPr/>
        </p:nvSpPr>
        <p:spPr>
          <a:xfrm>
            <a:off x="9084142" y="5232693"/>
            <a:ext cx="962400" cy="281605"/>
          </a:xfrm>
          <a:prstGeom prst="rect">
            <a:avLst/>
          </a:prstGeom>
          <a:solidFill>
            <a:srgbClr val="BED73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GB" sz="1000" b="1" i="0" u="none" strike="noStrike" kern="0" cap="none" spc="0" normalizeH="0" baseline="0" noProof="0" dirty="0">
                <a:ln>
                  <a:noFill/>
                </a:ln>
                <a:solidFill>
                  <a:srgbClr val="FFFFFF"/>
                </a:solidFill>
                <a:effectLst/>
                <a:uLnTx/>
                <a:uFillTx/>
                <a:latin typeface="Arial"/>
                <a:ea typeface="+mn-ea"/>
                <a:cs typeface="+mn-cs"/>
              </a:rPr>
              <a:t>NR</a:t>
            </a:r>
          </a:p>
        </p:txBody>
      </p:sp>
      <p:sp>
        <p:nvSpPr>
          <p:cNvPr id="67" name="Rectangle 66">
            <a:extLst>
              <a:ext uri="{FF2B5EF4-FFF2-40B4-BE49-F238E27FC236}">
                <a16:creationId xmlns:a16="http://schemas.microsoft.com/office/drawing/2014/main" id="{70E59A26-080E-5BCE-D724-122249C20E9E}"/>
              </a:ext>
            </a:extLst>
          </p:cNvPr>
          <p:cNvSpPr/>
          <p:nvPr/>
        </p:nvSpPr>
        <p:spPr>
          <a:xfrm>
            <a:off x="10104471" y="5040977"/>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8" name="Straight Connector 67">
            <a:extLst>
              <a:ext uri="{FF2B5EF4-FFF2-40B4-BE49-F238E27FC236}">
                <a16:creationId xmlns:a16="http://schemas.microsoft.com/office/drawing/2014/main" id="{E29BF87D-62ED-688D-63D4-9B3A9877C771}"/>
              </a:ext>
            </a:extLst>
          </p:cNvPr>
          <p:cNvCxnSpPr>
            <a:cxnSpLocks/>
            <a:stCxn id="44" idx="2"/>
            <a:endCxn id="67" idx="0"/>
          </p:cNvCxnSpPr>
          <p:nvPr/>
        </p:nvCxnSpPr>
        <p:spPr>
          <a:xfrm>
            <a:off x="7418447" y="4392385"/>
            <a:ext cx="2764620" cy="648592"/>
          </a:xfrm>
          <a:prstGeom prst="line">
            <a:avLst/>
          </a:prstGeom>
          <a:noFill/>
          <a:ln w="6350" cap="flat" cmpd="sng" algn="ctr">
            <a:solidFill>
              <a:srgbClr val="000000"/>
            </a:solidFill>
            <a:prstDash val="solid"/>
            <a:miter lim="800000"/>
            <a:headEnd type="none" w="med" len="med"/>
            <a:tailEnd type="triangle" w="med" len="med"/>
          </a:ln>
          <a:effectLst/>
        </p:spPr>
      </p:cxnSp>
      <p:sp>
        <p:nvSpPr>
          <p:cNvPr id="72" name="Footer Placeholder 2">
            <a:extLst>
              <a:ext uri="{FF2B5EF4-FFF2-40B4-BE49-F238E27FC236}">
                <a16:creationId xmlns:a16="http://schemas.microsoft.com/office/drawing/2014/main" id="{16BB5CC8-9C8D-50EB-7C91-9C3D6455AB99}"/>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3217884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766E8F-82F7-B6BC-9843-FE5C1420BC20}"/>
              </a:ext>
            </a:extLst>
          </p:cNvPr>
          <p:cNvSpPr>
            <a:spLocks noGrp="1"/>
          </p:cNvSpPr>
          <p:nvPr>
            <p:ph type="title"/>
          </p:nvPr>
        </p:nvSpPr>
        <p:spPr/>
        <p:txBody>
          <a:bodyPr/>
          <a:lstStyle/>
          <a:p>
            <a:r>
              <a:rPr lang="en-GB" b="1" dirty="0"/>
              <a:t>Rationale - UL Carrier Aggregation</a:t>
            </a:r>
          </a:p>
        </p:txBody>
      </p:sp>
      <p:sp>
        <p:nvSpPr>
          <p:cNvPr id="8" name="Content Placeholder 1">
            <a:extLst>
              <a:ext uri="{FF2B5EF4-FFF2-40B4-BE49-F238E27FC236}">
                <a16:creationId xmlns:a16="http://schemas.microsoft.com/office/drawing/2014/main" id="{CC0AE729-A994-C84F-C01D-5BC03E87E98C}"/>
              </a:ext>
            </a:extLst>
          </p:cNvPr>
          <p:cNvSpPr>
            <a:spLocks noGrp="1"/>
          </p:cNvSpPr>
          <p:nvPr>
            <p:ph sz="quarter" idx="12"/>
          </p:nvPr>
        </p:nvSpPr>
        <p:spPr>
          <a:xfrm>
            <a:off x="660400" y="1317625"/>
            <a:ext cx="10871200" cy="4854575"/>
          </a:xfrm>
        </p:spPr>
        <p:txBody>
          <a:bodyPr>
            <a:normAutofit/>
          </a:bodyPr>
          <a:lstStyle/>
          <a:p>
            <a:pPr marL="0" indent="0">
              <a:buNone/>
            </a:pPr>
            <a:r>
              <a:rPr lang="en-GB" sz="1300" b="1" dirty="0"/>
              <a:t>Problem statement:</a:t>
            </a:r>
          </a:p>
          <a:p>
            <a:r>
              <a:rPr lang="en-GB" sz="1300" dirty="0"/>
              <a:t>NR NTN smartphone is UL link-budget limited, thus limiting how many PRBs can realistically be allocated  (typically 1-6)</a:t>
            </a:r>
          </a:p>
          <a:p>
            <a:r>
              <a:rPr lang="en-GB" sz="1300" dirty="0"/>
              <a:t>Higher PRB allocations are practically limited by PA Max Out Power (MOP) which reduces the UL Power Spectral Density (PSD) as more PRB are allocated, especially for PC3 (23 dBm)</a:t>
            </a:r>
          </a:p>
          <a:p>
            <a:pPr marL="0" indent="0">
              <a:buNone/>
            </a:pPr>
            <a:r>
              <a:rPr lang="en-GB" sz="1300" b="1" dirty="0"/>
              <a:t>Proposed approach:</a:t>
            </a:r>
          </a:p>
          <a:p>
            <a:r>
              <a:rPr lang="en-GB" sz="1300" b="1" dirty="0"/>
              <a:t>At least for inter-band, FFS for intra-band non-contiguous: </a:t>
            </a:r>
            <a:r>
              <a:rPr lang="en-GB" sz="1300" dirty="0"/>
              <a:t>By making use of multiple mid-band PAs available on the device, allocating PRBs to different Band Group PAs (e.g., 2GHz PA, 1.6GHz PA) we could increase the effective UL BW without compromising UL PSD. PA chain could be reused across TN-NTN bands, increasing number of available PAs.</a:t>
            </a:r>
          </a:p>
          <a:p>
            <a:r>
              <a:rPr lang="en-GB" sz="1300" dirty="0"/>
              <a:t>Other 2TX configurations transmitting 2x # of PRB (same PRB) could also be included</a:t>
            </a:r>
          </a:p>
          <a:p>
            <a:r>
              <a:rPr lang="en-GB" sz="1300" dirty="0"/>
              <a:t>Even stronger applicability to higher-class devices with higher power and higher-gain, such as non-smartphone devices (e.g. CPE/FWA, automotive/vehicular, UAV/UAS, VSAT-like directional/high-gain UE,  satellite phone, etc)</a:t>
            </a:r>
          </a:p>
        </p:txBody>
      </p:sp>
      <p:grpSp>
        <p:nvGrpSpPr>
          <p:cNvPr id="12" name="Group 11">
            <a:extLst>
              <a:ext uri="{FF2B5EF4-FFF2-40B4-BE49-F238E27FC236}">
                <a16:creationId xmlns:a16="http://schemas.microsoft.com/office/drawing/2014/main" id="{50F952AE-5676-D07E-0798-56DA25723156}"/>
              </a:ext>
            </a:extLst>
          </p:cNvPr>
          <p:cNvGrpSpPr/>
          <p:nvPr/>
        </p:nvGrpSpPr>
        <p:grpSpPr>
          <a:xfrm>
            <a:off x="1287557" y="4261836"/>
            <a:ext cx="8619841" cy="2192939"/>
            <a:chOff x="923616" y="1524148"/>
            <a:chExt cx="10661044" cy="3449789"/>
          </a:xfrm>
        </p:grpSpPr>
        <p:pic>
          <p:nvPicPr>
            <p:cNvPr id="13" name="Content Placeholder 9">
              <a:extLst>
                <a:ext uri="{FF2B5EF4-FFF2-40B4-BE49-F238E27FC236}">
                  <a16:creationId xmlns:a16="http://schemas.microsoft.com/office/drawing/2014/main" id="{CF4079F3-315C-E6CD-AF9C-0496DA3A12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3771" y="3840275"/>
              <a:ext cx="1121132" cy="1121132"/>
            </a:xfrm>
            <a:prstGeom prst="rect">
              <a:avLst/>
            </a:prstGeom>
          </p:spPr>
        </p:pic>
        <p:sp>
          <p:nvSpPr>
            <p:cNvPr id="14" name="Rectangle 13">
              <a:extLst>
                <a:ext uri="{FF2B5EF4-FFF2-40B4-BE49-F238E27FC236}">
                  <a16:creationId xmlns:a16="http://schemas.microsoft.com/office/drawing/2014/main" id="{49CDCBAD-7055-DBA6-81E5-6BAC16427AA5}"/>
                </a:ext>
              </a:extLst>
            </p:cNvPr>
            <p:cNvSpPr/>
            <p:nvPr/>
          </p:nvSpPr>
          <p:spPr>
            <a:xfrm>
              <a:off x="1624788"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15" name="Rectangle 14">
              <a:extLst>
                <a:ext uri="{FF2B5EF4-FFF2-40B4-BE49-F238E27FC236}">
                  <a16:creationId xmlns:a16="http://schemas.microsoft.com/office/drawing/2014/main" id="{279F5293-AF06-F9B9-405C-AAAEFD69C6F4}"/>
                </a:ext>
              </a:extLst>
            </p:cNvPr>
            <p:cNvSpPr/>
            <p:nvPr/>
          </p:nvSpPr>
          <p:spPr>
            <a:xfrm>
              <a:off x="2828223" y="3429000"/>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16" name="Rectangle 15">
              <a:extLst>
                <a:ext uri="{FF2B5EF4-FFF2-40B4-BE49-F238E27FC236}">
                  <a16:creationId xmlns:a16="http://schemas.microsoft.com/office/drawing/2014/main" id="{16DDFD5E-03DD-86F6-F9FE-45C70735E1C7}"/>
                </a:ext>
              </a:extLst>
            </p:cNvPr>
            <p:cNvSpPr/>
            <p:nvPr/>
          </p:nvSpPr>
          <p:spPr>
            <a:xfrm>
              <a:off x="923616" y="212742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8" name="Straight Arrow Connector 17">
              <a:extLst>
                <a:ext uri="{FF2B5EF4-FFF2-40B4-BE49-F238E27FC236}">
                  <a16:creationId xmlns:a16="http://schemas.microsoft.com/office/drawing/2014/main" id="{828539EF-D939-127C-FC4A-4A2EB7AD75F8}"/>
                </a:ext>
              </a:extLst>
            </p:cNvPr>
            <p:cNvCxnSpPr>
              <a:stCxn id="14" idx="0"/>
              <a:endCxn id="16" idx="2"/>
            </p:cNvCxnSpPr>
            <p:nvPr/>
          </p:nvCxnSpPr>
          <p:spPr>
            <a:xfrm flipH="1" flipV="1">
              <a:off x="1458693" y="2438674"/>
              <a:ext cx="422455" cy="990326"/>
            </a:xfrm>
            <a:prstGeom prst="straightConnector1">
              <a:avLst/>
            </a:prstGeom>
            <a:noFill/>
            <a:ln w="6350" cap="flat" cmpd="sng" algn="ctr">
              <a:solidFill>
                <a:srgbClr val="009DE0"/>
              </a:solidFill>
              <a:prstDash val="solid"/>
              <a:miter lim="800000"/>
              <a:tailEnd type="triangle"/>
            </a:ln>
            <a:effectLst/>
          </p:spPr>
        </p:cxnSp>
        <p:sp>
          <p:nvSpPr>
            <p:cNvPr id="19" name="Rectangle 18">
              <a:extLst>
                <a:ext uri="{FF2B5EF4-FFF2-40B4-BE49-F238E27FC236}">
                  <a16:creationId xmlns:a16="http://schemas.microsoft.com/office/drawing/2014/main" id="{3FC9DFFD-8B66-C0C3-078E-E8C7BF15C9A0}"/>
                </a:ext>
              </a:extLst>
            </p:cNvPr>
            <p:cNvSpPr/>
            <p:nvPr/>
          </p:nvSpPr>
          <p:spPr>
            <a:xfrm>
              <a:off x="2828223" y="2119485"/>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20" name="Straight Arrow Connector 19">
              <a:extLst>
                <a:ext uri="{FF2B5EF4-FFF2-40B4-BE49-F238E27FC236}">
                  <a16:creationId xmlns:a16="http://schemas.microsoft.com/office/drawing/2014/main" id="{EC534B8F-D338-F2D1-7664-2D5FA0C9F202}"/>
                </a:ext>
              </a:extLst>
            </p:cNvPr>
            <p:cNvCxnSpPr>
              <a:cxnSpLocks/>
              <a:stCxn id="15" idx="0"/>
              <a:endCxn id="19" idx="2"/>
            </p:cNvCxnSpPr>
            <p:nvPr/>
          </p:nvCxnSpPr>
          <p:spPr>
            <a:xfrm flipV="1">
              <a:off x="3084583" y="2430739"/>
              <a:ext cx="278717" cy="998261"/>
            </a:xfrm>
            <a:prstGeom prst="straightConnector1">
              <a:avLst/>
            </a:prstGeom>
            <a:noFill/>
            <a:ln w="6350" cap="flat" cmpd="sng" algn="ctr">
              <a:solidFill>
                <a:srgbClr val="009DE0"/>
              </a:solidFill>
              <a:prstDash val="solid"/>
              <a:miter lim="800000"/>
              <a:tailEnd type="triangle"/>
            </a:ln>
            <a:effectLst/>
          </p:spPr>
        </p:cxnSp>
        <p:sp>
          <p:nvSpPr>
            <p:cNvPr id="28" name="TextBox 27">
              <a:extLst>
                <a:ext uri="{FF2B5EF4-FFF2-40B4-BE49-F238E27FC236}">
                  <a16:creationId xmlns:a16="http://schemas.microsoft.com/office/drawing/2014/main" id="{F1BEE518-505C-E9E2-A6BC-55BAD133F8FB}"/>
                </a:ext>
              </a:extLst>
            </p:cNvPr>
            <p:cNvSpPr txBox="1"/>
            <p:nvPr/>
          </p:nvSpPr>
          <p:spPr>
            <a:xfrm>
              <a:off x="1857063" y="2436933"/>
              <a:ext cx="1107869" cy="7988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err="1">
                  <a:ln>
                    <a:noFill/>
                  </a:ln>
                  <a:solidFill>
                    <a:srgbClr val="000000"/>
                  </a:solidFill>
                  <a:effectLst/>
                  <a:uLnTx/>
                  <a:uFillTx/>
                  <a:latin typeface="Arial"/>
                </a:rPr>
                <a:t>Intermods</a:t>
              </a:r>
              <a:r>
                <a:rPr kumimoji="0" lang="en-GB" sz="900" b="1" i="0" u="none" strike="noStrike" kern="0" cap="none" spc="0" normalizeH="0" baseline="0" noProof="0" dirty="0">
                  <a:ln>
                    <a:noFill/>
                  </a:ln>
                  <a:solidFill>
                    <a:srgbClr val="000000"/>
                  </a:solidFill>
                  <a:effectLst/>
                  <a:uLnTx/>
                  <a:uFillTx/>
                  <a:latin typeface="Arial"/>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suppression/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leakages?</a:t>
              </a:r>
            </a:p>
          </p:txBody>
        </p:sp>
        <p:pic>
          <p:nvPicPr>
            <p:cNvPr id="29" name="Content Placeholder 9">
              <a:extLst>
                <a:ext uri="{FF2B5EF4-FFF2-40B4-BE49-F238E27FC236}">
                  <a16:creationId xmlns:a16="http://schemas.microsoft.com/office/drawing/2014/main" id="{07D5F169-CCBE-1B0D-F954-D3EFAE8E3B9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6659" y="3845015"/>
              <a:ext cx="1121132" cy="1121132"/>
            </a:xfrm>
            <a:prstGeom prst="rect">
              <a:avLst/>
            </a:prstGeom>
          </p:spPr>
        </p:pic>
        <p:sp>
          <p:nvSpPr>
            <p:cNvPr id="46" name="Rectangle 45">
              <a:extLst>
                <a:ext uri="{FF2B5EF4-FFF2-40B4-BE49-F238E27FC236}">
                  <a16:creationId xmlns:a16="http://schemas.microsoft.com/office/drawing/2014/main" id="{920804E7-F2FE-4F8A-03EF-774F838DC1D9}"/>
                </a:ext>
              </a:extLst>
            </p:cNvPr>
            <p:cNvSpPr/>
            <p:nvPr/>
          </p:nvSpPr>
          <p:spPr>
            <a:xfrm>
              <a:off x="5367676"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47" name="Rectangle 46">
              <a:extLst>
                <a:ext uri="{FF2B5EF4-FFF2-40B4-BE49-F238E27FC236}">
                  <a16:creationId xmlns:a16="http://schemas.microsoft.com/office/drawing/2014/main" id="{A0054974-6A1A-DED8-E620-515498688D14}"/>
                </a:ext>
              </a:extLst>
            </p:cNvPr>
            <p:cNvSpPr/>
            <p:nvPr/>
          </p:nvSpPr>
          <p:spPr>
            <a:xfrm>
              <a:off x="6571111"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48" name="Rectangle 47">
              <a:extLst>
                <a:ext uri="{FF2B5EF4-FFF2-40B4-BE49-F238E27FC236}">
                  <a16:creationId xmlns:a16="http://schemas.microsoft.com/office/drawing/2014/main" id="{1369D727-E2E6-80FC-0666-C2BC1612DD49}"/>
                </a:ext>
              </a:extLst>
            </p:cNvPr>
            <p:cNvSpPr/>
            <p:nvPr/>
          </p:nvSpPr>
          <p:spPr>
            <a:xfrm>
              <a:off x="4666504" y="213216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49" name="Straight Arrow Connector 48">
              <a:extLst>
                <a:ext uri="{FF2B5EF4-FFF2-40B4-BE49-F238E27FC236}">
                  <a16:creationId xmlns:a16="http://schemas.microsoft.com/office/drawing/2014/main" id="{EDC49F43-9CCE-76C7-2071-7C0181A4C2C6}"/>
                </a:ext>
              </a:extLst>
            </p:cNvPr>
            <p:cNvCxnSpPr>
              <a:stCxn id="46" idx="0"/>
              <a:endCxn id="48" idx="2"/>
            </p:cNvCxnSpPr>
            <p:nvPr/>
          </p:nvCxnSpPr>
          <p:spPr>
            <a:xfrm flipH="1" flipV="1">
              <a:off x="5201581" y="2443414"/>
              <a:ext cx="422455" cy="998115"/>
            </a:xfrm>
            <a:prstGeom prst="straightConnector1">
              <a:avLst/>
            </a:prstGeom>
            <a:noFill/>
            <a:ln w="6350" cap="flat" cmpd="sng" algn="ctr">
              <a:solidFill>
                <a:srgbClr val="009DE0"/>
              </a:solidFill>
              <a:prstDash val="solid"/>
              <a:miter lim="800000"/>
              <a:tailEnd type="triangle"/>
            </a:ln>
            <a:effectLst/>
          </p:spPr>
        </p:cxnSp>
        <p:sp>
          <p:nvSpPr>
            <p:cNvPr id="50" name="Rectangle 49">
              <a:extLst>
                <a:ext uri="{FF2B5EF4-FFF2-40B4-BE49-F238E27FC236}">
                  <a16:creationId xmlns:a16="http://schemas.microsoft.com/office/drawing/2014/main" id="{7315C4E6-43C5-7739-EBE4-862A2BCBE8FC}"/>
                </a:ext>
              </a:extLst>
            </p:cNvPr>
            <p:cNvSpPr/>
            <p:nvPr/>
          </p:nvSpPr>
          <p:spPr>
            <a:xfrm>
              <a:off x="6571111" y="2124225"/>
              <a:ext cx="1070154" cy="311254"/>
            </a:xfrm>
            <a:prstGeom prst="rect">
              <a:avLst/>
            </a:prstGeom>
            <a:solidFill>
              <a:srgbClr val="BED733"/>
            </a:solidFill>
            <a:ln w="12700" cap="flat" cmpd="sng" algn="ctr">
              <a:solidFill>
                <a:srgbClr val="014656">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S-band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000000"/>
                  </a:solidFill>
                  <a:effectLst/>
                  <a:uLnTx/>
                  <a:uFillTx/>
                  <a:latin typeface="Arial"/>
                  <a:ea typeface="+mn-ea"/>
                  <a:cs typeface="+mn-cs"/>
                </a:rPr>
                <a:t>CC2</a:t>
              </a:r>
              <a:endParaRPr kumimoji="0" lang="en-GB" sz="600" b="1" i="0" u="none" strike="noStrike" kern="0" cap="none" spc="0" normalizeH="0" baseline="0" noProof="0" dirty="0">
                <a:ln>
                  <a:noFill/>
                </a:ln>
                <a:solidFill>
                  <a:srgbClr val="000000"/>
                </a:solidFill>
                <a:effectLst/>
                <a:uLnTx/>
                <a:uFillTx/>
                <a:latin typeface="Arial"/>
                <a:ea typeface="+mn-ea"/>
                <a:cs typeface="+mn-cs"/>
              </a:endParaRPr>
            </a:p>
          </p:txBody>
        </p:sp>
        <p:cxnSp>
          <p:nvCxnSpPr>
            <p:cNvPr id="51" name="Straight Arrow Connector 50">
              <a:extLst>
                <a:ext uri="{FF2B5EF4-FFF2-40B4-BE49-F238E27FC236}">
                  <a16:creationId xmlns:a16="http://schemas.microsoft.com/office/drawing/2014/main" id="{EAF6C5EA-11B5-14DD-0520-CE5D681D29A5}"/>
                </a:ext>
              </a:extLst>
            </p:cNvPr>
            <p:cNvCxnSpPr>
              <a:cxnSpLocks/>
              <a:stCxn id="47" idx="0"/>
              <a:endCxn id="50" idx="2"/>
            </p:cNvCxnSpPr>
            <p:nvPr/>
          </p:nvCxnSpPr>
          <p:spPr>
            <a:xfrm flipV="1">
              <a:off x="6827471" y="2435479"/>
              <a:ext cx="278717" cy="1006050"/>
            </a:xfrm>
            <a:prstGeom prst="straightConnector1">
              <a:avLst/>
            </a:prstGeom>
            <a:noFill/>
            <a:ln w="6350" cap="flat" cmpd="sng" algn="ctr">
              <a:solidFill>
                <a:srgbClr val="009DE0"/>
              </a:solidFill>
              <a:prstDash val="solid"/>
              <a:miter lim="800000"/>
              <a:tailEnd type="triangle"/>
            </a:ln>
            <a:effectLst/>
          </p:spPr>
        </p:cxnSp>
        <p:sp>
          <p:nvSpPr>
            <p:cNvPr id="52" name="TextBox 51">
              <a:extLst>
                <a:ext uri="{FF2B5EF4-FFF2-40B4-BE49-F238E27FC236}">
                  <a16:creationId xmlns:a16="http://schemas.microsoft.com/office/drawing/2014/main" id="{911E4C28-5973-24D5-CA47-9572899778CB}"/>
                </a:ext>
              </a:extLst>
            </p:cNvPr>
            <p:cNvSpPr txBox="1"/>
            <p:nvPr/>
          </p:nvSpPr>
          <p:spPr>
            <a:xfrm>
              <a:off x="1857063" y="1531938"/>
              <a:ext cx="1107869" cy="65363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Intra-band (FFS)</a:t>
              </a:r>
            </a:p>
          </p:txBody>
        </p:sp>
        <p:sp>
          <p:nvSpPr>
            <p:cNvPr id="53" name="TextBox 52">
              <a:extLst>
                <a:ext uri="{FF2B5EF4-FFF2-40B4-BE49-F238E27FC236}">
                  <a16:creationId xmlns:a16="http://schemas.microsoft.com/office/drawing/2014/main" id="{51FAE867-2577-007E-4D3A-E3BF3CB6F72A}"/>
                </a:ext>
              </a:extLst>
            </p:cNvPr>
            <p:cNvSpPr txBox="1"/>
            <p:nvPr/>
          </p:nvSpPr>
          <p:spPr>
            <a:xfrm>
              <a:off x="5423987" y="1524148"/>
              <a:ext cx="1511965" cy="399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1</a:t>
              </a:r>
            </a:p>
          </p:txBody>
        </p:sp>
        <p:pic>
          <p:nvPicPr>
            <p:cNvPr id="54" name="Content Placeholder 9">
              <a:extLst>
                <a:ext uri="{FF2B5EF4-FFF2-40B4-BE49-F238E27FC236}">
                  <a16:creationId xmlns:a16="http://schemas.microsoft.com/office/drawing/2014/main" id="{2BA481DE-1425-AFC1-5B0A-9AEA99A35D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5641" y="3852805"/>
              <a:ext cx="1121132" cy="1121132"/>
            </a:xfrm>
            <a:prstGeom prst="rect">
              <a:avLst/>
            </a:prstGeom>
          </p:spPr>
        </p:pic>
        <p:sp>
          <p:nvSpPr>
            <p:cNvPr id="55" name="Rectangle 54">
              <a:extLst>
                <a:ext uri="{FF2B5EF4-FFF2-40B4-BE49-F238E27FC236}">
                  <a16:creationId xmlns:a16="http://schemas.microsoft.com/office/drawing/2014/main" id="{2D7CD47C-45C3-9367-8FFA-2804F5209FE8}"/>
                </a:ext>
              </a:extLst>
            </p:cNvPr>
            <p:cNvSpPr/>
            <p:nvPr/>
          </p:nvSpPr>
          <p:spPr>
            <a:xfrm>
              <a:off x="9276659"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PA1</a:t>
              </a:r>
            </a:p>
          </p:txBody>
        </p:sp>
        <p:sp>
          <p:nvSpPr>
            <p:cNvPr id="56" name="Rectangle 55">
              <a:extLst>
                <a:ext uri="{FF2B5EF4-FFF2-40B4-BE49-F238E27FC236}">
                  <a16:creationId xmlns:a16="http://schemas.microsoft.com/office/drawing/2014/main" id="{8FE0E7BD-092B-3B40-2CCA-3B3723158061}"/>
                </a:ext>
              </a:extLst>
            </p:cNvPr>
            <p:cNvSpPr/>
            <p:nvPr/>
          </p:nvSpPr>
          <p:spPr>
            <a:xfrm>
              <a:off x="10480094" y="3441529"/>
              <a:ext cx="512719" cy="304481"/>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ea typeface="+mn-ea"/>
                  <a:cs typeface="+mn-cs"/>
                </a:rPr>
                <a:t>PA2</a:t>
              </a:r>
            </a:p>
          </p:txBody>
        </p:sp>
        <p:sp>
          <p:nvSpPr>
            <p:cNvPr id="57" name="Rectangle 56">
              <a:extLst>
                <a:ext uri="{FF2B5EF4-FFF2-40B4-BE49-F238E27FC236}">
                  <a16:creationId xmlns:a16="http://schemas.microsoft.com/office/drawing/2014/main" id="{4C4DE828-4FFD-7FEE-DFA2-C04C9C18DB68}"/>
                </a:ext>
              </a:extLst>
            </p:cNvPr>
            <p:cNvSpPr/>
            <p:nvPr/>
          </p:nvSpPr>
          <p:spPr>
            <a:xfrm>
              <a:off x="8575487" y="2139950"/>
              <a:ext cx="1070154" cy="311254"/>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CC1</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58" name="Straight Arrow Connector 57">
              <a:extLst>
                <a:ext uri="{FF2B5EF4-FFF2-40B4-BE49-F238E27FC236}">
                  <a16:creationId xmlns:a16="http://schemas.microsoft.com/office/drawing/2014/main" id="{F58ED08A-8FBE-D67F-CF49-9A99FCA9D29D}"/>
                </a:ext>
              </a:extLst>
            </p:cNvPr>
            <p:cNvCxnSpPr>
              <a:stCxn id="55" idx="0"/>
              <a:endCxn id="57" idx="2"/>
            </p:cNvCxnSpPr>
            <p:nvPr/>
          </p:nvCxnSpPr>
          <p:spPr>
            <a:xfrm flipH="1" flipV="1">
              <a:off x="9110564" y="2451204"/>
              <a:ext cx="422455" cy="990325"/>
            </a:xfrm>
            <a:prstGeom prst="straightConnector1">
              <a:avLst/>
            </a:prstGeom>
            <a:noFill/>
            <a:ln w="6350" cap="flat" cmpd="sng" algn="ctr">
              <a:solidFill>
                <a:srgbClr val="009DE0"/>
              </a:solidFill>
              <a:prstDash val="solid"/>
              <a:miter lim="800000"/>
              <a:tailEnd type="triangle"/>
            </a:ln>
            <a:effectLst/>
          </p:spPr>
        </p:cxnSp>
        <p:sp>
          <p:nvSpPr>
            <p:cNvPr id="59" name="Rectangle 58">
              <a:extLst>
                <a:ext uri="{FF2B5EF4-FFF2-40B4-BE49-F238E27FC236}">
                  <a16:creationId xmlns:a16="http://schemas.microsoft.com/office/drawing/2014/main" id="{CD47026A-67FA-79F1-FFFF-A71301543591}"/>
                </a:ext>
              </a:extLst>
            </p:cNvPr>
            <p:cNvSpPr/>
            <p:nvPr/>
          </p:nvSpPr>
          <p:spPr>
            <a:xfrm>
              <a:off x="10480094" y="2132015"/>
              <a:ext cx="1070154" cy="311254"/>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Ext L-band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Arial"/>
                  <a:ea typeface="+mn-ea"/>
                  <a:cs typeface="+mn-cs"/>
                </a:rPr>
                <a:t>CC2</a:t>
              </a:r>
              <a:endParaRPr kumimoji="0" lang="en-GB" sz="6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0" name="Straight Arrow Connector 59">
              <a:extLst>
                <a:ext uri="{FF2B5EF4-FFF2-40B4-BE49-F238E27FC236}">
                  <a16:creationId xmlns:a16="http://schemas.microsoft.com/office/drawing/2014/main" id="{58DCDCA0-E8FC-300B-E285-BF7A8197C93A}"/>
                </a:ext>
              </a:extLst>
            </p:cNvPr>
            <p:cNvCxnSpPr>
              <a:cxnSpLocks/>
              <a:stCxn id="56" idx="0"/>
              <a:endCxn id="59" idx="2"/>
            </p:cNvCxnSpPr>
            <p:nvPr/>
          </p:nvCxnSpPr>
          <p:spPr>
            <a:xfrm flipV="1">
              <a:off x="10736454" y="2443269"/>
              <a:ext cx="278717" cy="998260"/>
            </a:xfrm>
            <a:prstGeom prst="straightConnector1">
              <a:avLst/>
            </a:prstGeom>
            <a:noFill/>
            <a:ln w="6350" cap="flat" cmpd="sng" algn="ctr">
              <a:solidFill>
                <a:srgbClr val="009DE0"/>
              </a:solidFill>
              <a:prstDash val="solid"/>
              <a:miter lim="800000"/>
              <a:tailEnd type="triangle"/>
            </a:ln>
            <a:effectLst/>
          </p:spPr>
        </p:cxnSp>
        <p:sp>
          <p:nvSpPr>
            <p:cNvPr id="61" name="TextBox 60">
              <a:extLst>
                <a:ext uri="{FF2B5EF4-FFF2-40B4-BE49-F238E27FC236}">
                  <a16:creationId xmlns:a16="http://schemas.microsoft.com/office/drawing/2014/main" id="{AE144277-B7D1-304E-68EB-8E130C542883}"/>
                </a:ext>
              </a:extLst>
            </p:cNvPr>
            <p:cNvSpPr txBox="1"/>
            <p:nvPr/>
          </p:nvSpPr>
          <p:spPr>
            <a:xfrm>
              <a:off x="9332971" y="1531938"/>
              <a:ext cx="1511965" cy="399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000000"/>
                  </a:solidFill>
                  <a:effectLst/>
                  <a:uLnTx/>
                  <a:uFillTx/>
                  <a:latin typeface="Arial"/>
                </a:rPr>
                <a:t>Inter-band 2</a:t>
              </a:r>
            </a:p>
          </p:txBody>
        </p:sp>
        <p:sp>
          <p:nvSpPr>
            <p:cNvPr id="62" name="TextBox 61">
              <a:extLst>
                <a:ext uri="{FF2B5EF4-FFF2-40B4-BE49-F238E27FC236}">
                  <a16:creationId xmlns:a16="http://schemas.microsoft.com/office/drawing/2014/main" id="{7F274E05-FBBA-4011-7148-3819778A6E23}"/>
                </a:ext>
              </a:extLst>
            </p:cNvPr>
            <p:cNvSpPr txBox="1"/>
            <p:nvPr/>
          </p:nvSpPr>
          <p:spPr>
            <a:xfrm>
              <a:off x="2780270" y="1807199"/>
              <a:ext cx="1078198"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3" name="TextBox 62">
              <a:extLst>
                <a:ext uri="{FF2B5EF4-FFF2-40B4-BE49-F238E27FC236}">
                  <a16:creationId xmlns:a16="http://schemas.microsoft.com/office/drawing/2014/main" id="{8E49F084-9637-3693-A3AC-4217AD8C708A}"/>
                </a:ext>
              </a:extLst>
            </p:cNvPr>
            <p:cNvSpPr txBox="1"/>
            <p:nvPr/>
          </p:nvSpPr>
          <p:spPr>
            <a:xfrm>
              <a:off x="926172" y="1821027"/>
              <a:ext cx="1035453"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4" name="TextBox 63">
              <a:extLst>
                <a:ext uri="{FF2B5EF4-FFF2-40B4-BE49-F238E27FC236}">
                  <a16:creationId xmlns:a16="http://schemas.microsoft.com/office/drawing/2014/main" id="{076CC787-91A5-BBDA-3603-A37F81A8BB7F}"/>
                </a:ext>
              </a:extLst>
            </p:cNvPr>
            <p:cNvSpPr txBox="1"/>
            <p:nvPr/>
          </p:nvSpPr>
          <p:spPr>
            <a:xfrm>
              <a:off x="4648133" y="1828386"/>
              <a:ext cx="1070155"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5" name="TextBox 64">
              <a:extLst>
                <a:ext uri="{FF2B5EF4-FFF2-40B4-BE49-F238E27FC236}">
                  <a16:creationId xmlns:a16="http://schemas.microsoft.com/office/drawing/2014/main" id="{DA2F8168-24EC-EF44-8A9C-52D3D908F43A}"/>
                </a:ext>
              </a:extLst>
            </p:cNvPr>
            <p:cNvSpPr txBox="1"/>
            <p:nvPr/>
          </p:nvSpPr>
          <p:spPr>
            <a:xfrm>
              <a:off x="6611824" y="1847226"/>
              <a:ext cx="1158579"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6" name="TextBox 65">
              <a:extLst>
                <a:ext uri="{FF2B5EF4-FFF2-40B4-BE49-F238E27FC236}">
                  <a16:creationId xmlns:a16="http://schemas.microsoft.com/office/drawing/2014/main" id="{79519B9E-017A-A7EF-D550-09ADB8131CE3}"/>
                </a:ext>
              </a:extLst>
            </p:cNvPr>
            <p:cNvSpPr txBox="1"/>
            <p:nvPr/>
          </p:nvSpPr>
          <p:spPr>
            <a:xfrm>
              <a:off x="8475717" y="1838034"/>
              <a:ext cx="1264652"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sp>
          <p:nvSpPr>
            <p:cNvPr id="67" name="TextBox 66">
              <a:extLst>
                <a:ext uri="{FF2B5EF4-FFF2-40B4-BE49-F238E27FC236}">
                  <a16:creationId xmlns:a16="http://schemas.microsoft.com/office/drawing/2014/main" id="{66A9976C-B904-B441-0A0E-778B41FA6B19}"/>
                </a:ext>
              </a:extLst>
            </p:cNvPr>
            <p:cNvSpPr txBox="1"/>
            <p:nvPr/>
          </p:nvSpPr>
          <p:spPr>
            <a:xfrm>
              <a:off x="10320008" y="1839525"/>
              <a:ext cx="1264652" cy="3631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a:rPr>
                <a:t>e.g. 1-6PRB</a:t>
              </a:r>
            </a:p>
          </p:txBody>
        </p:sp>
      </p:grpSp>
      <p:sp>
        <p:nvSpPr>
          <p:cNvPr id="68" name="Footer Placeholder 2">
            <a:extLst>
              <a:ext uri="{FF2B5EF4-FFF2-40B4-BE49-F238E27FC236}">
                <a16:creationId xmlns:a16="http://schemas.microsoft.com/office/drawing/2014/main" id="{A6657FEC-F022-E0AE-0EFD-CBDE490FA01F}"/>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2062960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9CFC29-2144-665D-9178-9CBEB464B787}"/>
              </a:ext>
            </a:extLst>
          </p:cNvPr>
          <p:cNvSpPr>
            <a:spLocks noGrp="1"/>
          </p:cNvSpPr>
          <p:nvPr>
            <p:ph sz="quarter" idx="12"/>
          </p:nvPr>
        </p:nvSpPr>
        <p:spPr>
          <a:xfrm>
            <a:off x="660400" y="1532709"/>
            <a:ext cx="7285457" cy="4639491"/>
          </a:xfrm>
        </p:spPr>
        <p:txBody>
          <a:bodyPr>
            <a:normAutofit/>
          </a:bodyPr>
          <a:lstStyle/>
          <a:p>
            <a:r>
              <a:rPr lang="en-GB" sz="1600" dirty="0"/>
              <a:t>Required to support bands with common DL and different but very close UL segments, e.g. n250/n251, where UL is segmented by 7.5 MHz gap, and may be  implemented with separate RF filter chains</a:t>
            </a:r>
          </a:p>
          <a:p>
            <a:r>
              <a:rPr lang="en-GB" sz="1600" dirty="0"/>
              <a:t>Some UE may not support simultaneous 2TX UL CA in the same NTN band group </a:t>
            </a:r>
          </a:p>
          <a:p>
            <a:r>
              <a:rPr lang="en-GB" sz="1600" dirty="0"/>
              <a:t>UE should thus be able to leverage both UL segments dynamically, to allow leveraging the wider bandwidth based on network scheduling.  Another PA might also be in use either for TN or NTN in separate band group.</a:t>
            </a:r>
          </a:p>
          <a:p>
            <a:r>
              <a:rPr lang="en-GB" sz="1600" dirty="0"/>
              <a:t>R16 UL TX switching can be leveraged</a:t>
            </a:r>
          </a:p>
          <a:p>
            <a:r>
              <a:rPr lang="en-GB" sz="1600" dirty="0"/>
              <a:t>The UE can pre-configure both TX RF chains and dynamically assign UL transmission to the two bands depending on the requirement</a:t>
            </a:r>
          </a:p>
        </p:txBody>
      </p:sp>
      <p:sp>
        <p:nvSpPr>
          <p:cNvPr id="3" name="Title 2">
            <a:extLst>
              <a:ext uri="{FF2B5EF4-FFF2-40B4-BE49-F238E27FC236}">
                <a16:creationId xmlns:a16="http://schemas.microsoft.com/office/drawing/2014/main" id="{B4620B58-7F77-A4C5-B1D8-F9DD7EE17536}"/>
              </a:ext>
            </a:extLst>
          </p:cNvPr>
          <p:cNvSpPr>
            <a:spLocks noGrp="1"/>
          </p:cNvSpPr>
          <p:nvPr>
            <p:ph type="title"/>
          </p:nvPr>
        </p:nvSpPr>
        <p:spPr/>
        <p:txBody>
          <a:bodyPr/>
          <a:lstStyle/>
          <a:p>
            <a:r>
              <a:rPr lang="en-GB" b="1" dirty="0"/>
              <a:t>Rationale – UL CA with TX Band Switching</a:t>
            </a:r>
          </a:p>
        </p:txBody>
      </p:sp>
      <p:grpSp>
        <p:nvGrpSpPr>
          <p:cNvPr id="25" name="Group 24">
            <a:extLst>
              <a:ext uri="{FF2B5EF4-FFF2-40B4-BE49-F238E27FC236}">
                <a16:creationId xmlns:a16="http://schemas.microsoft.com/office/drawing/2014/main" id="{7501C401-1CB4-0FD8-AC9D-943BF4BB4EB8}"/>
              </a:ext>
            </a:extLst>
          </p:cNvPr>
          <p:cNvGrpSpPr/>
          <p:nvPr/>
        </p:nvGrpSpPr>
        <p:grpSpPr>
          <a:xfrm>
            <a:off x="8377212" y="2194707"/>
            <a:ext cx="3323566" cy="3434306"/>
            <a:chOff x="7620208" y="2152762"/>
            <a:chExt cx="2562461" cy="2187987"/>
          </a:xfrm>
        </p:grpSpPr>
        <p:pic>
          <p:nvPicPr>
            <p:cNvPr id="15" name="Content Placeholder 9">
              <a:extLst>
                <a:ext uri="{FF2B5EF4-FFF2-40B4-BE49-F238E27FC236}">
                  <a16:creationId xmlns:a16="http://schemas.microsoft.com/office/drawing/2014/main" id="{0B1FC93A-A30C-162D-33A3-8B34727FAF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9536" y="3628075"/>
              <a:ext cx="906476" cy="712674"/>
            </a:xfrm>
            <a:prstGeom prst="rect">
              <a:avLst/>
            </a:prstGeom>
          </p:spPr>
        </p:pic>
        <p:sp>
          <p:nvSpPr>
            <p:cNvPr id="16" name="Rectangle 15">
              <a:extLst>
                <a:ext uri="{FF2B5EF4-FFF2-40B4-BE49-F238E27FC236}">
                  <a16:creationId xmlns:a16="http://schemas.microsoft.com/office/drawing/2014/main" id="{F4D30721-A1AE-507F-A406-3F1481DBCF73}"/>
                </a:ext>
              </a:extLst>
            </p:cNvPr>
            <p:cNvSpPr/>
            <p:nvPr/>
          </p:nvSpPr>
          <p:spPr>
            <a:xfrm>
              <a:off x="8653123" y="3365187"/>
              <a:ext cx="587696" cy="193550"/>
            </a:xfrm>
            <a:prstGeom prst="rect">
              <a:avLst/>
            </a:prstGeom>
            <a:solidFill>
              <a:srgbClr val="FFFFFF"/>
            </a:solidFill>
            <a:ln w="12700" cap="flat" cmpd="sng" algn="ctr">
              <a:solidFill>
                <a:srgbClr val="0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ea typeface="+mn-ea"/>
                  <a:cs typeface="+mn-cs"/>
                </a:rPr>
                <a:t>PA1</a:t>
              </a:r>
            </a:p>
          </p:txBody>
        </p:sp>
        <p:sp>
          <p:nvSpPr>
            <p:cNvPr id="18" name="Rectangle 17">
              <a:extLst>
                <a:ext uri="{FF2B5EF4-FFF2-40B4-BE49-F238E27FC236}">
                  <a16:creationId xmlns:a16="http://schemas.microsoft.com/office/drawing/2014/main" id="{C1C51C73-EEC1-FF53-96B5-F31E6A13D9FB}"/>
                </a:ext>
              </a:extLst>
            </p:cNvPr>
            <p:cNvSpPr/>
            <p:nvPr/>
          </p:nvSpPr>
          <p:spPr>
            <a:xfrm>
              <a:off x="7620208" y="2539259"/>
              <a:ext cx="1022517" cy="197856"/>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0" name="Rectangle 19">
              <a:extLst>
                <a:ext uri="{FF2B5EF4-FFF2-40B4-BE49-F238E27FC236}">
                  <a16:creationId xmlns:a16="http://schemas.microsoft.com/office/drawing/2014/main" id="{21CBB6B5-328D-A4D7-2500-23003BC39D7C}"/>
                </a:ext>
              </a:extLst>
            </p:cNvPr>
            <p:cNvSpPr/>
            <p:nvPr/>
          </p:nvSpPr>
          <p:spPr>
            <a:xfrm>
              <a:off x="9160152" y="2534215"/>
              <a:ext cx="1022517" cy="197856"/>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FB0E993C-4E4B-4B91-A2B7-2EC439F69301}"/>
                </a:ext>
              </a:extLst>
            </p:cNvPr>
            <p:cNvSpPr txBox="1"/>
            <p:nvPr/>
          </p:nvSpPr>
          <p:spPr>
            <a:xfrm>
              <a:off x="8313329" y="2152762"/>
              <a:ext cx="1222479" cy="19608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000000"/>
                  </a:solidFill>
                  <a:effectLst/>
                  <a:uLnTx/>
                  <a:uFillTx/>
                  <a:latin typeface="Arial"/>
                </a:rPr>
                <a:t>Inter-band 3</a:t>
              </a:r>
            </a:p>
          </p:txBody>
        </p:sp>
        <p:sp>
          <p:nvSpPr>
            <p:cNvPr id="23" name="TextBox 22">
              <a:extLst>
                <a:ext uri="{FF2B5EF4-FFF2-40B4-BE49-F238E27FC236}">
                  <a16:creationId xmlns:a16="http://schemas.microsoft.com/office/drawing/2014/main" id="{D124F0E4-0377-157F-D0FA-46D9DE13B58D}"/>
                </a:ext>
              </a:extLst>
            </p:cNvPr>
            <p:cNvSpPr txBox="1"/>
            <p:nvPr/>
          </p:nvSpPr>
          <p:spPr>
            <a:xfrm>
              <a:off x="7620208" y="2347339"/>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sp>
          <p:nvSpPr>
            <p:cNvPr id="24" name="TextBox 23">
              <a:extLst>
                <a:ext uri="{FF2B5EF4-FFF2-40B4-BE49-F238E27FC236}">
                  <a16:creationId xmlns:a16="http://schemas.microsoft.com/office/drawing/2014/main" id="{8417AB1D-4A7D-B82F-06AC-606CEC775E43}"/>
                </a:ext>
              </a:extLst>
            </p:cNvPr>
            <p:cNvSpPr txBox="1"/>
            <p:nvPr/>
          </p:nvSpPr>
          <p:spPr>
            <a:xfrm>
              <a:off x="9111384" y="2348287"/>
              <a:ext cx="1022517" cy="16667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000000"/>
                  </a:solidFill>
                  <a:effectLst/>
                  <a:uLnTx/>
                  <a:uFillTx/>
                  <a:latin typeface="Arial"/>
                </a:rPr>
                <a:t>e.g. 1-6PRB</a:t>
              </a:r>
            </a:p>
          </p:txBody>
        </p:sp>
      </p:grpSp>
      <p:cxnSp>
        <p:nvCxnSpPr>
          <p:cNvPr id="30" name="Straight Arrow Connector 29">
            <a:extLst>
              <a:ext uri="{FF2B5EF4-FFF2-40B4-BE49-F238E27FC236}">
                <a16:creationId xmlns:a16="http://schemas.microsoft.com/office/drawing/2014/main" id="{9828C9D1-F257-0AE4-921D-CD48DF70C521}"/>
              </a:ext>
            </a:extLst>
          </p:cNvPr>
          <p:cNvCxnSpPr>
            <a:cxnSpLocks/>
            <a:stCxn id="16" idx="0"/>
            <a:endCxn id="18" idx="2"/>
          </p:cNvCxnSpPr>
          <p:nvPr/>
        </p:nvCxnSpPr>
        <p:spPr>
          <a:xfrm flipH="1" flipV="1">
            <a:off x="9040325" y="3111919"/>
            <a:ext cx="1057727" cy="9858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5189318-3037-341A-7DCA-7F8871AA76A0}"/>
              </a:ext>
            </a:extLst>
          </p:cNvPr>
          <p:cNvCxnSpPr>
            <a:cxnSpLocks/>
            <a:stCxn id="16" idx="0"/>
            <a:endCxn id="20" idx="2"/>
          </p:cNvCxnSpPr>
          <p:nvPr/>
        </p:nvCxnSpPr>
        <p:spPr>
          <a:xfrm flipV="1">
            <a:off x="10098052" y="3104002"/>
            <a:ext cx="939613" cy="993750"/>
          </a:xfrm>
          <a:prstGeom prst="straightConnector1">
            <a:avLst/>
          </a:prstGeom>
          <a:ln w="12700">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Arrow: Left-Right 34">
            <a:extLst>
              <a:ext uri="{FF2B5EF4-FFF2-40B4-BE49-F238E27FC236}">
                <a16:creationId xmlns:a16="http://schemas.microsoft.com/office/drawing/2014/main" id="{C81398DE-F8F4-79EC-0751-13DBD5A2563E}"/>
              </a:ext>
            </a:extLst>
          </p:cNvPr>
          <p:cNvSpPr/>
          <p:nvPr/>
        </p:nvSpPr>
        <p:spPr>
          <a:xfrm>
            <a:off x="9555856" y="3333694"/>
            <a:ext cx="1055084" cy="222185"/>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1161536-6A02-A841-80B9-C8D85E2CCBB2}"/>
              </a:ext>
            </a:extLst>
          </p:cNvPr>
          <p:cNvSpPr/>
          <p:nvPr/>
        </p:nvSpPr>
        <p:spPr>
          <a:xfrm>
            <a:off x="1942668" y="6021140"/>
            <a:ext cx="5188183" cy="310559"/>
          </a:xfrm>
          <a:prstGeom prst="rect">
            <a:avLst/>
          </a:prstGeom>
          <a:solidFill>
            <a:schemeClr val="accent5">
              <a:lumMod val="60000"/>
              <a:lumOff val="40000"/>
            </a:schemeClr>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effectLst/>
                <a:uLnTx/>
                <a:uFillTx/>
                <a:latin typeface="Arial"/>
                <a:ea typeface="+mn-ea"/>
                <a:cs typeface="+mn-cs"/>
              </a:rPr>
              <a:t>Combined L/Ext-L-band n250/n251 DL (1518-1559 MHz)</a:t>
            </a:r>
            <a:endParaRPr kumimoji="0" lang="en-GB" sz="900" b="1" i="0" u="none" strike="noStrike" kern="0" cap="none" spc="0" normalizeH="0" baseline="0" noProof="0" dirty="0">
              <a:ln>
                <a:noFill/>
              </a:ln>
              <a:effectLst/>
              <a:uLnTx/>
              <a:uFillTx/>
              <a:latin typeface="Arial"/>
              <a:ea typeface="+mn-ea"/>
              <a:cs typeface="+mn-cs"/>
            </a:endParaRPr>
          </a:p>
        </p:txBody>
      </p:sp>
      <p:sp>
        <p:nvSpPr>
          <p:cNvPr id="9" name="Rectangle 8">
            <a:extLst>
              <a:ext uri="{FF2B5EF4-FFF2-40B4-BE49-F238E27FC236}">
                <a16:creationId xmlns:a16="http://schemas.microsoft.com/office/drawing/2014/main" id="{B43DFB82-639E-9FE4-CF02-313EDEF88FE1}"/>
              </a:ext>
            </a:extLst>
          </p:cNvPr>
          <p:cNvSpPr/>
          <p:nvPr/>
        </p:nvSpPr>
        <p:spPr>
          <a:xfrm>
            <a:off x="1942667" y="4944129"/>
            <a:ext cx="3686345" cy="310559"/>
          </a:xfrm>
          <a:prstGeom prst="rect">
            <a:avLst/>
          </a:prstGeom>
          <a:solidFill>
            <a:srgbClr val="009DE0"/>
          </a:solidFill>
          <a:ln w="12700" cap="flat" cmpd="sng" algn="ctr">
            <a:solidFill>
              <a:srgbClr val="009DE0">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L-band (n250) UL (1626.5-1660.5 MHz)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CC1</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0" name="Rectangle 9">
            <a:extLst>
              <a:ext uri="{FF2B5EF4-FFF2-40B4-BE49-F238E27FC236}">
                <a16:creationId xmlns:a16="http://schemas.microsoft.com/office/drawing/2014/main" id="{FADF28EC-5DF5-3109-4F31-6275E27A4125}"/>
              </a:ext>
            </a:extLst>
          </p:cNvPr>
          <p:cNvSpPr/>
          <p:nvPr/>
        </p:nvSpPr>
        <p:spPr>
          <a:xfrm>
            <a:off x="6818362" y="4944128"/>
            <a:ext cx="1537073" cy="310559"/>
          </a:xfrm>
          <a:prstGeom prst="rect">
            <a:avLst/>
          </a:prstGeom>
          <a:solidFill>
            <a:srgbClr val="003F73"/>
          </a:solidFill>
          <a:ln w="12700" cap="flat" cmpd="sng" algn="ctr">
            <a:solidFill>
              <a:srgbClr val="BED733">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srgbClr val="FFFFFF"/>
                </a:solidFill>
                <a:effectLst/>
                <a:uLnTx/>
                <a:uFillTx/>
                <a:latin typeface="Arial"/>
                <a:ea typeface="+mn-ea"/>
                <a:cs typeface="+mn-cs"/>
              </a:rPr>
              <a:t>Ext L-band (n251) UL</a:t>
            </a:r>
          </a:p>
          <a:p>
            <a:pPr marL="0" marR="0" lvl="0" indent="0" algn="ctr" defTabSz="914400" eaLnBrk="1" fontAlgn="auto" latinLnBrk="0" hangingPunct="1">
              <a:lnSpc>
                <a:spcPct val="100000"/>
              </a:lnSpc>
              <a:spcBef>
                <a:spcPts val="0"/>
              </a:spcBef>
              <a:spcAft>
                <a:spcPts val="0"/>
              </a:spcAft>
              <a:buClrTx/>
              <a:buSzTx/>
              <a:buFontTx/>
              <a:buNone/>
              <a:tabLst/>
              <a:defRPr/>
            </a:pPr>
            <a:r>
              <a:rPr lang="en-US" sz="900" b="1" kern="0" dirty="0">
                <a:solidFill>
                  <a:srgbClr val="FFFFFF"/>
                </a:solidFill>
                <a:latin typeface="Arial"/>
              </a:rPr>
              <a:t>(1668-1675 MHz) </a:t>
            </a:r>
            <a:r>
              <a:rPr kumimoji="0" lang="en-US" sz="900" b="1" i="0" u="none" strike="noStrike" kern="0" cap="none" spc="0" normalizeH="0" baseline="0" noProof="0" dirty="0">
                <a:ln>
                  <a:noFill/>
                </a:ln>
                <a:solidFill>
                  <a:srgbClr val="FFFFFF"/>
                </a:solidFill>
                <a:effectLst/>
                <a:uLnTx/>
                <a:uFillTx/>
                <a:latin typeface="Arial"/>
                <a:ea typeface="+mn-ea"/>
                <a:cs typeface="+mn-cs"/>
              </a:rPr>
              <a:t>CC2</a:t>
            </a:r>
            <a:endParaRPr kumimoji="0" lang="en-GB" sz="900" b="1" i="0" u="none" strike="noStrike" kern="0" cap="none" spc="0" normalizeH="0" baseline="0" noProof="0" dirty="0">
              <a:ln>
                <a:noFill/>
              </a:ln>
              <a:solidFill>
                <a:srgbClr val="FFFFFF"/>
              </a:solidFill>
              <a:effectLst/>
              <a:uLnTx/>
              <a:uFillTx/>
              <a:latin typeface="Arial"/>
              <a:ea typeface="+mn-ea"/>
              <a:cs typeface="+mn-cs"/>
            </a:endParaRPr>
          </a:p>
        </p:txBody>
      </p:sp>
      <p:sp>
        <p:nvSpPr>
          <p:cNvPr id="13" name="TextBox 12">
            <a:extLst>
              <a:ext uri="{FF2B5EF4-FFF2-40B4-BE49-F238E27FC236}">
                <a16:creationId xmlns:a16="http://schemas.microsoft.com/office/drawing/2014/main" id="{E6C4AEE3-27AA-CDAE-A7D8-0E912CA987A1}"/>
              </a:ext>
            </a:extLst>
          </p:cNvPr>
          <p:cNvSpPr txBox="1"/>
          <p:nvPr/>
        </p:nvSpPr>
        <p:spPr>
          <a:xfrm>
            <a:off x="3806709" y="5256894"/>
            <a:ext cx="528506" cy="707886"/>
          </a:xfrm>
          <a:prstGeom prst="rect">
            <a:avLst/>
          </a:prstGeom>
          <a:noFill/>
        </p:spPr>
        <p:txBody>
          <a:bodyPr wrap="square" rtlCol="0" anchor="ctr">
            <a:spAutoFit/>
          </a:bodyPr>
          <a:lstStyle/>
          <a:p>
            <a:pPr algn="ctr"/>
            <a:r>
              <a:rPr lang="en-GB" sz="4000" b="1" dirty="0"/>
              <a:t>+</a:t>
            </a:r>
          </a:p>
        </p:txBody>
      </p:sp>
      <p:sp>
        <p:nvSpPr>
          <p:cNvPr id="14" name="TextBox 13">
            <a:extLst>
              <a:ext uri="{FF2B5EF4-FFF2-40B4-BE49-F238E27FC236}">
                <a16:creationId xmlns:a16="http://schemas.microsoft.com/office/drawing/2014/main" id="{C2934BD2-6A8E-3799-4E4F-AB087558B1F2}"/>
              </a:ext>
            </a:extLst>
          </p:cNvPr>
          <p:cNvSpPr txBox="1"/>
          <p:nvPr/>
        </p:nvSpPr>
        <p:spPr>
          <a:xfrm>
            <a:off x="6268079" y="5256894"/>
            <a:ext cx="528506" cy="707886"/>
          </a:xfrm>
          <a:prstGeom prst="rect">
            <a:avLst/>
          </a:prstGeom>
          <a:noFill/>
        </p:spPr>
        <p:txBody>
          <a:bodyPr wrap="square" rtlCol="0" anchor="ctr">
            <a:spAutoFit/>
          </a:bodyPr>
          <a:lstStyle/>
          <a:p>
            <a:pPr algn="ctr"/>
            <a:r>
              <a:rPr lang="en-GB" sz="4000" b="1" dirty="0"/>
              <a:t>+</a:t>
            </a:r>
          </a:p>
        </p:txBody>
      </p:sp>
      <p:sp>
        <p:nvSpPr>
          <p:cNvPr id="17" name="TextBox 16">
            <a:extLst>
              <a:ext uri="{FF2B5EF4-FFF2-40B4-BE49-F238E27FC236}">
                <a16:creationId xmlns:a16="http://schemas.microsoft.com/office/drawing/2014/main" id="{1660190A-223C-4268-9C5F-094A06428934}"/>
              </a:ext>
            </a:extLst>
          </p:cNvPr>
          <p:cNvSpPr txBox="1"/>
          <p:nvPr/>
        </p:nvSpPr>
        <p:spPr>
          <a:xfrm>
            <a:off x="5192786" y="5486292"/>
            <a:ext cx="528506" cy="369332"/>
          </a:xfrm>
          <a:prstGeom prst="rect">
            <a:avLst/>
          </a:prstGeom>
          <a:noFill/>
        </p:spPr>
        <p:txBody>
          <a:bodyPr wrap="square" rtlCol="0">
            <a:spAutoFit/>
          </a:bodyPr>
          <a:lstStyle/>
          <a:p>
            <a:r>
              <a:rPr lang="en-GB" dirty="0"/>
              <a:t>OR</a:t>
            </a:r>
          </a:p>
        </p:txBody>
      </p:sp>
    </p:spTree>
    <p:extLst>
      <p:ext uri="{BB962C8B-B14F-4D97-AF65-F5344CB8AC3E}">
        <p14:creationId xmlns:p14="http://schemas.microsoft.com/office/powerpoint/2010/main" val="221307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p:txBody>
          <a:bodyPr/>
          <a:lstStyle/>
          <a:p>
            <a:r>
              <a:rPr lang="en-US" b="1" dirty="0"/>
              <a:t>Objectives and General Principles</a:t>
            </a:r>
            <a:endParaRPr lang="en-GB" b="1" dirty="0"/>
          </a:p>
        </p:txBody>
      </p:sp>
      <p:sp>
        <p:nvSpPr>
          <p:cNvPr id="6" name="Content Placeholder 5">
            <a:extLst>
              <a:ext uri="{FF2B5EF4-FFF2-40B4-BE49-F238E27FC236}">
                <a16:creationId xmlns:a16="http://schemas.microsoft.com/office/drawing/2014/main" id="{C34BBB77-CBE1-C6E1-2575-C40A3FDEF48B}"/>
              </a:ext>
            </a:extLst>
          </p:cNvPr>
          <p:cNvSpPr>
            <a:spLocks noGrp="1"/>
          </p:cNvSpPr>
          <p:nvPr>
            <p:ph sz="quarter" idx="12"/>
          </p:nvPr>
        </p:nvSpPr>
        <p:spPr>
          <a:xfrm>
            <a:off x="660400" y="1577293"/>
            <a:ext cx="10871200" cy="4286611"/>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Proposal 1: Identify and specify missing requirements to support NTN-NTN intra-SAN Carrier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Aggergation</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(CA), for NR both intra-band and inter-band</a:t>
            </a:r>
          </a:p>
          <a:p>
            <a:pPr lvl="1">
              <a:spcBef>
                <a:spcPts val="1000"/>
              </a:spcBef>
              <a:defRPr/>
            </a:pPr>
            <a:r>
              <a:rPr kumimoji="0" lang="en-GB" sz="1800" b="0" i="0" u="none" strike="noStrike" kern="1200" cap="none" spc="0" normalizeH="0" baseline="0" noProof="0" dirty="0">
                <a:ln>
                  <a:noFill/>
                </a:ln>
                <a:solidFill>
                  <a:prstClr val="black"/>
                </a:solidFill>
                <a:effectLst/>
                <a:uLnTx/>
                <a:uFillTx/>
                <a:ea typeface="+mn-ea"/>
                <a:cs typeface="+mn-cs"/>
              </a:rPr>
              <a:t>Both DL and UL CA must be supported  </a:t>
            </a:r>
            <a:r>
              <a:rPr kumimoji="0" lang="en-GB" sz="1800" b="0" i="0" u="none" strike="noStrike" kern="1200" cap="none" spc="0" normalizeH="0" baseline="0" noProof="0" dirty="0">
                <a:ln>
                  <a:noFill/>
                </a:ln>
                <a:solidFill>
                  <a:prstClr val="black"/>
                </a:solidFill>
                <a:effectLst/>
                <a:uLnTx/>
                <a:uFillTx/>
                <a:ea typeface="+mn-ea"/>
                <a:cs typeface="+mn-cs"/>
                <a:sym typeface="Wingdings" panose="05000000000000000000" pitchFamily="2" charset="2"/>
              </a:rPr>
              <a:t> UL CA both leveraging 2 TX PAs independently on the UE and Single or multi-PA UL TX band switching</a:t>
            </a:r>
            <a:endParaRPr lang="en-GB" sz="1800" dirty="0"/>
          </a:p>
          <a:p>
            <a:pPr lvl="1"/>
            <a:r>
              <a:rPr lang="en-GB" sz="1800" dirty="0"/>
              <a:t>The Carrier Aggregation (CA) framework for NR NTN should be band-agnostic at least starting with FR1-NTN, similar to TN</a:t>
            </a:r>
          </a:p>
          <a:p>
            <a:pPr lvl="1"/>
            <a:r>
              <a:rPr lang="en-GB" sz="1800" dirty="0"/>
              <a:t>The existing R16 Terrestrial CA framework should be the baseline (R17 NR NTN was understood to be baselined on R16)</a:t>
            </a:r>
          </a:p>
          <a:p>
            <a:pPr lvl="1"/>
            <a:r>
              <a:rPr lang="en-GB" sz="1800" dirty="0"/>
              <a:t>Assumptions from NTN single-carrier operation should not be changed, assuming all CC are on the same satellite payload (Intra-SAN) – i.e. same frequency error, timing error, etc</a:t>
            </a:r>
          </a:p>
          <a:p>
            <a:pPr lvl="1"/>
            <a:r>
              <a:rPr lang="en-GB" sz="1800" dirty="0"/>
              <a:t>Work should focus only on the delta to support NTN, the majority of the framework from TN should be reused to maximize feature parity/commonality.</a:t>
            </a:r>
          </a:p>
          <a:p>
            <a:pPr lvl="1"/>
            <a:r>
              <a:rPr lang="en-GB" sz="1800" dirty="0"/>
              <a:t>The framework could be later re-used as a baseline for FR2-NTN (e.g. Ka, FR2-Ku, etc)</a:t>
            </a:r>
          </a:p>
          <a:p>
            <a:pPr lvl="1"/>
            <a:r>
              <a:rPr lang="en-GB" sz="1800" dirty="0"/>
              <a:t>PC3 per-TX as a starting point, future applicability to HPUE </a:t>
            </a:r>
          </a:p>
        </p:txBody>
      </p:sp>
      <p:sp>
        <p:nvSpPr>
          <p:cNvPr id="2" name="Footer Placeholder 2">
            <a:extLst>
              <a:ext uri="{FF2B5EF4-FFF2-40B4-BE49-F238E27FC236}">
                <a16:creationId xmlns:a16="http://schemas.microsoft.com/office/drawing/2014/main" id="{D25D6AA8-A1F0-0514-84D9-FED9C76FD60E}"/>
              </a:ext>
            </a:extLst>
          </p:cNvPr>
          <p:cNvSpPr>
            <a:spLocks noGrp="1"/>
          </p:cNvSpPr>
          <p:nvPr>
            <p:ph type="ftr" sz="quarter" idx="13"/>
          </p:nvPr>
        </p:nvSpPr>
        <p:spPr>
          <a:xfrm>
            <a:off x="4038600" y="6356350"/>
            <a:ext cx="4114800" cy="365125"/>
          </a:xfrm>
        </p:spPr>
        <p:txBody>
          <a:bodyPr/>
          <a:lstStyle/>
          <a:p>
            <a:r>
              <a:rPr lang="en-US" dirty="0"/>
              <a:t>Public</a:t>
            </a:r>
          </a:p>
        </p:txBody>
      </p:sp>
    </p:spTree>
    <p:extLst>
      <p:ext uri="{BB962C8B-B14F-4D97-AF65-F5344CB8AC3E}">
        <p14:creationId xmlns:p14="http://schemas.microsoft.com/office/powerpoint/2010/main" val="4118326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828F16-4A29-3F5E-2B5B-8B7A8E1EB5E0}"/>
              </a:ext>
            </a:extLst>
          </p:cNvPr>
          <p:cNvSpPr>
            <a:spLocks noGrp="1"/>
          </p:cNvSpPr>
          <p:nvPr>
            <p:ph sz="quarter" idx="12"/>
          </p:nvPr>
        </p:nvSpPr>
        <p:spPr/>
        <p:txBody>
          <a:bodyPr/>
          <a:lstStyle/>
          <a:p>
            <a:r>
              <a:rPr lang="en-GB" dirty="0"/>
              <a:t>Initial propose combinations focus on L-band and S-band (n255, [n253], n256)</a:t>
            </a:r>
          </a:p>
          <a:p>
            <a:r>
              <a:rPr lang="en-GB" dirty="0"/>
              <a:t>Actual combinations to be further discussed.</a:t>
            </a:r>
          </a:p>
        </p:txBody>
      </p:sp>
      <p:sp>
        <p:nvSpPr>
          <p:cNvPr id="3" name="Footer Placeholder 2">
            <a:extLst>
              <a:ext uri="{FF2B5EF4-FFF2-40B4-BE49-F238E27FC236}">
                <a16:creationId xmlns:a16="http://schemas.microsoft.com/office/drawing/2014/main" id="{BB514EE9-75E8-D75D-9062-70E7E3FA5ECF}"/>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66D27D9B-772A-24D8-C6D2-508BB7B9ED90}"/>
              </a:ext>
            </a:extLst>
          </p:cNvPr>
          <p:cNvSpPr>
            <a:spLocks noGrp="1"/>
          </p:cNvSpPr>
          <p:nvPr>
            <p:ph type="sldNum" sz="quarter" idx="14"/>
          </p:nvPr>
        </p:nvSpPr>
        <p:spPr/>
        <p:txBody>
          <a:bodyPr/>
          <a:lstStyle/>
          <a:p>
            <a:fld id="{9D269874-3913-3E4A-9285-BA6A0CAD74F5}" type="slidenum">
              <a:rPr lang="en-US" smtClean="0"/>
              <a:pPr/>
              <a:t>6</a:t>
            </a:fld>
            <a:endParaRPr lang="en-US" dirty="0"/>
          </a:p>
        </p:txBody>
      </p:sp>
      <p:sp>
        <p:nvSpPr>
          <p:cNvPr id="5" name="Title 4">
            <a:extLst>
              <a:ext uri="{FF2B5EF4-FFF2-40B4-BE49-F238E27FC236}">
                <a16:creationId xmlns:a16="http://schemas.microsoft.com/office/drawing/2014/main" id="{FBEE8605-649F-2340-13E6-AAC26B7F3B7A}"/>
              </a:ext>
            </a:extLst>
          </p:cNvPr>
          <p:cNvSpPr>
            <a:spLocks noGrp="1"/>
          </p:cNvSpPr>
          <p:nvPr>
            <p:ph type="title"/>
          </p:nvPr>
        </p:nvSpPr>
        <p:spPr/>
        <p:txBody>
          <a:bodyPr/>
          <a:lstStyle/>
          <a:p>
            <a:r>
              <a:rPr lang="en-US" b="1" dirty="0"/>
              <a:t>Initial NR NTN CA combination Proposals</a:t>
            </a:r>
            <a:endParaRPr lang="en-GB" b="1" dirty="0"/>
          </a:p>
        </p:txBody>
      </p:sp>
      <p:graphicFrame>
        <p:nvGraphicFramePr>
          <p:cNvPr id="7" name="Table 6">
            <a:extLst>
              <a:ext uri="{FF2B5EF4-FFF2-40B4-BE49-F238E27FC236}">
                <a16:creationId xmlns:a16="http://schemas.microsoft.com/office/drawing/2014/main" id="{86DBA4AB-DC95-900E-11A8-1EA70E5A98C5}"/>
              </a:ext>
            </a:extLst>
          </p:cNvPr>
          <p:cNvGraphicFramePr>
            <a:graphicFrameLocks noGrp="1"/>
          </p:cNvGraphicFramePr>
          <p:nvPr>
            <p:extLst>
              <p:ext uri="{D42A27DB-BD31-4B8C-83A1-F6EECF244321}">
                <p14:modId xmlns:p14="http://schemas.microsoft.com/office/powerpoint/2010/main" val="384037245"/>
              </p:ext>
            </p:extLst>
          </p:nvPr>
        </p:nvGraphicFramePr>
        <p:xfrm>
          <a:off x="479834" y="2507810"/>
          <a:ext cx="11244407" cy="3232088"/>
        </p:xfrm>
        <a:graphic>
          <a:graphicData uri="http://schemas.openxmlformats.org/drawingml/2006/table">
            <a:tbl>
              <a:tblPr firstRow="1">
                <a:tableStyleId>{5C22544A-7EE6-4342-B048-85BDC9FD1C3A}</a:tableStyleId>
              </a:tblPr>
              <a:tblGrid>
                <a:gridCol w="1696715">
                  <a:extLst>
                    <a:ext uri="{9D8B030D-6E8A-4147-A177-3AD203B41FA5}">
                      <a16:colId xmlns:a16="http://schemas.microsoft.com/office/drawing/2014/main" val="1702521680"/>
                    </a:ext>
                  </a:extLst>
                </a:gridCol>
                <a:gridCol w="1682089">
                  <a:extLst>
                    <a:ext uri="{9D8B030D-6E8A-4147-A177-3AD203B41FA5}">
                      <a16:colId xmlns:a16="http://schemas.microsoft.com/office/drawing/2014/main" val="4188385341"/>
                    </a:ext>
                  </a:extLst>
                </a:gridCol>
                <a:gridCol w="1349327">
                  <a:extLst>
                    <a:ext uri="{9D8B030D-6E8A-4147-A177-3AD203B41FA5}">
                      <a16:colId xmlns:a16="http://schemas.microsoft.com/office/drawing/2014/main" val="1018666183"/>
                    </a:ext>
                  </a:extLst>
                </a:gridCol>
                <a:gridCol w="1086046">
                  <a:extLst>
                    <a:ext uri="{9D8B030D-6E8A-4147-A177-3AD203B41FA5}">
                      <a16:colId xmlns:a16="http://schemas.microsoft.com/office/drawing/2014/main" val="45662335"/>
                    </a:ext>
                  </a:extLst>
                </a:gridCol>
                <a:gridCol w="1086046">
                  <a:extLst>
                    <a:ext uri="{9D8B030D-6E8A-4147-A177-3AD203B41FA5}">
                      <a16:colId xmlns:a16="http://schemas.microsoft.com/office/drawing/2014/main" val="1163400944"/>
                    </a:ext>
                  </a:extLst>
                </a:gridCol>
                <a:gridCol w="1086046">
                  <a:extLst>
                    <a:ext uri="{9D8B030D-6E8A-4147-A177-3AD203B41FA5}">
                      <a16:colId xmlns:a16="http://schemas.microsoft.com/office/drawing/2014/main" val="4128141985"/>
                    </a:ext>
                  </a:extLst>
                </a:gridCol>
                <a:gridCol w="1086046">
                  <a:extLst>
                    <a:ext uri="{9D8B030D-6E8A-4147-A177-3AD203B41FA5}">
                      <a16:colId xmlns:a16="http://schemas.microsoft.com/office/drawing/2014/main" val="2999140719"/>
                    </a:ext>
                  </a:extLst>
                </a:gridCol>
                <a:gridCol w="1086046">
                  <a:extLst>
                    <a:ext uri="{9D8B030D-6E8A-4147-A177-3AD203B41FA5}">
                      <a16:colId xmlns:a16="http://schemas.microsoft.com/office/drawing/2014/main" val="1261999638"/>
                    </a:ext>
                  </a:extLst>
                </a:gridCol>
                <a:gridCol w="1086046">
                  <a:extLst>
                    <a:ext uri="{9D8B030D-6E8A-4147-A177-3AD203B41FA5}">
                      <a16:colId xmlns:a16="http://schemas.microsoft.com/office/drawing/2014/main" val="362022665"/>
                    </a:ext>
                  </a:extLst>
                </a:gridCol>
              </a:tblGrid>
              <a:tr h="496915">
                <a:tc>
                  <a:txBody>
                    <a:bodyPr/>
                    <a:lstStyle/>
                    <a:p>
                      <a:pPr algn="ctr" fontAlgn="ctr"/>
                      <a:r>
                        <a:rPr lang="en-GB" sz="1400" b="1" u="none" strike="noStrike" dirty="0">
                          <a:effectLst/>
                        </a:rPr>
                        <a:t>New or Modified Combination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a:effectLst/>
                        </a:rPr>
                        <a:t>Band combination configuration</a:t>
                      </a:r>
                      <a:endParaRPr lang="en-GB" sz="14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err="1">
                          <a:effectLst/>
                        </a:rPr>
                        <a:t>UpLink</a:t>
                      </a:r>
                      <a:br>
                        <a:rPr lang="en-GB" sz="1400" u="none" strike="noStrike" dirty="0">
                          <a:effectLst/>
                        </a:rPr>
                      </a:br>
                      <a:r>
                        <a:rPr lang="en-GB" sz="1400" u="none" strike="noStrike" dirty="0">
                          <a:effectLst/>
                        </a:rPr>
                        <a:t>configuration</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Subclass</a:t>
                      </a:r>
                      <a:endParaRPr lang="en-GB" sz="14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Power class of band X</a:t>
                      </a:r>
                      <a:endParaRPr lang="en-GB" sz="14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X</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Power class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Tx number of band Y</a:t>
                      </a:r>
                      <a:endParaRPr lang="en-GB" sz="14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a:effectLst/>
                        </a:rPr>
                        <a:t>Total Power class</a:t>
                      </a:r>
                      <a:endParaRPr lang="en-GB" sz="14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520784">
                <a:tc>
                  <a:txBody>
                    <a:bodyPr/>
                    <a:lstStyle/>
                    <a:p>
                      <a:pPr algn="ctr" fontAlgn="ctr"/>
                      <a:r>
                        <a:rPr lang="en-GB" sz="1400" u="none" strike="noStrike">
                          <a:effectLst/>
                        </a:rPr>
                        <a:t>New</a:t>
                      </a:r>
                      <a:endParaRPr lang="en-GB" sz="14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CA_n255(2A)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4146810839"/>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CA_n256(2A)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61822">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CA_n253(2A)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u="none" strike="noStrike" dirty="0">
                          <a:effectLst/>
                        </a:rPr>
                        <a:t>CA</a:t>
                      </a:r>
                      <a:r>
                        <a:rPr lang="en-GB" sz="1400" u="none" strike="noStrike">
                          <a:effectLst/>
                        </a:rPr>
                        <a:t>_n253(2A</a:t>
                      </a:r>
                      <a:r>
                        <a:rPr lang="en-GB" sz="1400" u="none" strike="noStrike" dirty="0">
                          <a:effectLst/>
                        </a:rPr>
                        <a:t>) </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1Tx/2Tx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80928950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1400" u="none" strike="noStrike" dirty="0">
                          <a:effectLst/>
                        </a:rPr>
                        <a:t>CA_n255A-n256A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496915">
                <a:tc>
                  <a:txBody>
                    <a:bodyPr/>
                    <a:lstStyle/>
                    <a:p>
                      <a:pPr algn="ctr" fontAlgn="ctr"/>
                      <a:r>
                        <a:rPr lang="en-GB" sz="1400" u="none" strike="noStrike" dirty="0">
                          <a:effectLst/>
                        </a:rPr>
                        <a:t>New</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14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algn="ctr" fontAlgn="ctr"/>
                      <a:r>
                        <a:rPr lang="en-GB" sz="1400" u="none" strike="noStrike" dirty="0">
                          <a:effectLst/>
                        </a:rPr>
                        <a:t>NR only</a:t>
                      </a:r>
                      <a:endParaRPr lang="en-GB" sz="14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PC3</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1400" u="none" strike="noStrike" dirty="0">
                          <a:effectLst/>
                        </a:rPr>
                        <a:t>1Tx</a:t>
                      </a:r>
                      <a:endParaRPr lang="en-GB" sz="14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400" b="0" i="0" u="none" strike="noStrike" dirty="0">
                          <a:solidFill>
                            <a:srgbClr val="000000"/>
                          </a:solidFill>
                          <a:effectLst/>
                          <a:latin typeface="Arial" panose="020B0604020202020204" pitchFamily="34" charset="0"/>
                        </a:rPr>
                        <a:t>P</a:t>
                      </a:r>
                      <a:r>
                        <a:rPr lang="en-GB" sz="14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2743622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406A4E-5817-F3AF-7BE0-52115D387153}"/>
              </a:ext>
            </a:extLst>
          </p:cNvPr>
          <p:cNvSpPr>
            <a:spLocks noGrp="1"/>
          </p:cNvSpPr>
          <p:nvPr>
            <p:ph sz="quarter" idx="12"/>
          </p:nvPr>
        </p:nvSpPr>
        <p:spPr>
          <a:xfrm>
            <a:off x="660400" y="1433633"/>
            <a:ext cx="7909866" cy="2968685"/>
          </a:xfrm>
        </p:spPr>
        <p:txBody>
          <a:bodyPr>
            <a:normAutofit/>
          </a:bodyPr>
          <a:lstStyle/>
          <a:p>
            <a:pPr marL="0" indent="0">
              <a:buNone/>
            </a:pPr>
            <a:r>
              <a:rPr lang="en-GB" sz="1600" b="1" kern="100" dirty="0">
                <a:effectLst/>
                <a:ea typeface="Calibri" panose="020F0502020204030204" pitchFamily="34" charset="0"/>
                <a:cs typeface="Times New Roman" panose="02020603050405020304" pitchFamily="18" charset="0"/>
              </a:rPr>
              <a:t>Background:</a:t>
            </a:r>
          </a:p>
          <a:p>
            <a:r>
              <a:rPr lang="en-GB" sz="1400" kern="100" dirty="0">
                <a:ea typeface="Calibri" panose="020F0502020204030204" pitchFamily="34" charset="0"/>
                <a:cs typeface="Times New Roman" panose="02020603050405020304" pitchFamily="18" charset="0"/>
              </a:rPr>
              <a:t>Current NTN spectrum often hosts some legacy services</a:t>
            </a:r>
          </a:p>
          <a:p>
            <a:r>
              <a:rPr lang="en-GB" sz="1400" kern="100" dirty="0">
                <a:effectLst/>
                <a:ea typeface="Calibri" panose="020F0502020204030204" pitchFamily="34" charset="0"/>
                <a:cs typeface="Times New Roman" panose="02020603050405020304" pitchFamily="18" charset="0"/>
              </a:rPr>
              <a:t>The </a:t>
            </a:r>
            <a:r>
              <a:rPr lang="en-GB" sz="1400" kern="100" dirty="0">
                <a:ea typeface="Calibri" panose="020F0502020204030204" pitchFamily="34" charset="0"/>
                <a:cs typeface="Times New Roman" panose="02020603050405020304" pitchFamily="18" charset="0"/>
              </a:rPr>
              <a:t>total potential available spectrum for NTN is quite significant, but in some areas it may be interrupted by some narrowband legacy services – re-farming will likely take place, but will take time</a:t>
            </a:r>
          </a:p>
          <a:p>
            <a:r>
              <a:rPr lang="en-GB" sz="1400" kern="100" dirty="0">
                <a:ea typeface="Calibri" panose="020F0502020204030204" pitchFamily="34" charset="0"/>
                <a:cs typeface="Times New Roman" panose="02020603050405020304" pitchFamily="18" charset="0"/>
              </a:rPr>
              <a:t>Some chunks may be available that are just slightly smaller than a full NR channel BW, and would work best aggregated with a parent channel</a:t>
            </a:r>
          </a:p>
          <a:p>
            <a:r>
              <a:rPr lang="en-GB" sz="1400" kern="100" dirty="0">
                <a:effectLst/>
                <a:ea typeface="Calibri" panose="020F0502020204030204" pitchFamily="34" charset="0"/>
                <a:cs typeface="Times New Roman" panose="02020603050405020304" pitchFamily="18" charset="0"/>
              </a:rPr>
              <a:t>An NTN operator may specify a wider NR CHBW </a:t>
            </a:r>
            <a:r>
              <a:rPr lang="en-GB" sz="1400" kern="100" dirty="0">
                <a:ea typeface="Calibri" panose="020F0502020204030204" pitchFamily="34" charset="0"/>
                <a:cs typeface="Times New Roman" panose="02020603050405020304" pitchFamily="18" charset="0"/>
              </a:rPr>
              <a:t>and schedule signalling and user data around existing legacy services, but currently this is mostly left to implementation, and there are no explicit mechanisms to facilitate this mode of operation</a:t>
            </a:r>
          </a:p>
          <a:p>
            <a:r>
              <a:rPr lang="en-GB" sz="1400" kern="100" dirty="0">
                <a:ea typeface="Calibri" panose="020F0502020204030204" pitchFamily="34" charset="0"/>
                <a:cs typeface="Times New Roman" panose="02020603050405020304" pitchFamily="18" charset="0"/>
              </a:rPr>
              <a:t>Total allocation is not expected to exceed 50 MHz</a:t>
            </a:r>
          </a:p>
          <a:p>
            <a:pPr marL="0" indent="0">
              <a:buNone/>
            </a:pPr>
            <a:endParaRPr lang="en-GB" sz="1400" kern="100" dirty="0">
              <a:ea typeface="Calibri" panose="020F0502020204030204" pitchFamily="34" charset="0"/>
              <a:cs typeface="Times New Roman" panose="02020603050405020304" pitchFamily="18" charset="0"/>
            </a:endParaRPr>
          </a:p>
          <a:p>
            <a:endParaRPr lang="en-GB" dirty="0"/>
          </a:p>
        </p:txBody>
      </p:sp>
      <p:sp>
        <p:nvSpPr>
          <p:cNvPr id="3" name="Footer Placeholder 2">
            <a:extLst>
              <a:ext uri="{FF2B5EF4-FFF2-40B4-BE49-F238E27FC236}">
                <a16:creationId xmlns:a16="http://schemas.microsoft.com/office/drawing/2014/main" id="{8E7D74B9-BB82-894F-2F28-E24BA9F4DF71}"/>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74566852-9792-9EA2-8DB3-8D2DABEABD94}"/>
              </a:ext>
            </a:extLst>
          </p:cNvPr>
          <p:cNvSpPr>
            <a:spLocks noGrp="1"/>
          </p:cNvSpPr>
          <p:nvPr>
            <p:ph type="sldNum" sz="quarter" idx="14"/>
          </p:nvPr>
        </p:nvSpPr>
        <p:spPr/>
        <p:txBody>
          <a:bodyPr/>
          <a:lstStyle/>
          <a:p>
            <a:fld id="{9D269874-3913-3E4A-9285-BA6A0CAD74F5}" type="slidenum">
              <a:rPr lang="en-US" smtClean="0"/>
              <a:pPr/>
              <a:t>7</a:t>
            </a:fld>
            <a:endParaRPr lang="en-US" dirty="0"/>
          </a:p>
        </p:txBody>
      </p:sp>
      <p:sp>
        <p:nvSpPr>
          <p:cNvPr id="5" name="Title 4">
            <a:extLst>
              <a:ext uri="{FF2B5EF4-FFF2-40B4-BE49-F238E27FC236}">
                <a16:creationId xmlns:a16="http://schemas.microsoft.com/office/drawing/2014/main" id="{A7192724-173D-D4D5-376A-15DDF9B93F66}"/>
              </a:ext>
            </a:extLst>
          </p:cNvPr>
          <p:cNvSpPr>
            <a:spLocks noGrp="1"/>
          </p:cNvSpPr>
          <p:nvPr>
            <p:ph type="title"/>
          </p:nvPr>
        </p:nvSpPr>
        <p:spPr/>
        <p:txBody>
          <a:bodyPr/>
          <a:lstStyle/>
          <a:p>
            <a:r>
              <a:rPr lang="en-GB" b="1" dirty="0"/>
              <a:t>Fragmented Spectrum support</a:t>
            </a:r>
          </a:p>
        </p:txBody>
      </p:sp>
      <p:sp>
        <p:nvSpPr>
          <p:cNvPr id="6" name="Rectangle 5">
            <a:extLst>
              <a:ext uri="{FF2B5EF4-FFF2-40B4-BE49-F238E27FC236}">
                <a16:creationId xmlns:a16="http://schemas.microsoft.com/office/drawing/2014/main" id="{F95FC0B2-7104-89B3-D40C-ED2FF040B88B}"/>
              </a:ext>
            </a:extLst>
          </p:cNvPr>
          <p:cNvSpPr/>
          <p:nvPr/>
        </p:nvSpPr>
        <p:spPr>
          <a:xfrm>
            <a:off x="8940151" y="1929444"/>
            <a:ext cx="1070154" cy="6225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5-10 MHz CH</a:t>
            </a:r>
            <a:endParaRPr lang="en-GB" sz="1100" dirty="0"/>
          </a:p>
        </p:txBody>
      </p:sp>
      <p:pic>
        <p:nvPicPr>
          <p:cNvPr id="7" name="Picture 6">
            <a:extLst>
              <a:ext uri="{FF2B5EF4-FFF2-40B4-BE49-F238E27FC236}">
                <a16:creationId xmlns:a16="http://schemas.microsoft.com/office/drawing/2014/main" id="{37E4E020-E81A-13C5-BE2E-012883A95B2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rot="2679498" flipH="1">
            <a:off x="10162839" y="860709"/>
            <a:ext cx="736542" cy="736542"/>
          </a:xfrm>
          <a:prstGeom prst="rect">
            <a:avLst/>
          </a:prstGeom>
        </p:spPr>
      </p:pic>
      <p:cxnSp>
        <p:nvCxnSpPr>
          <p:cNvPr id="8" name="Straight Connector 7">
            <a:extLst>
              <a:ext uri="{FF2B5EF4-FFF2-40B4-BE49-F238E27FC236}">
                <a16:creationId xmlns:a16="http://schemas.microsoft.com/office/drawing/2014/main" id="{75F56844-2EFD-F663-1350-04F6472B7A9C}"/>
              </a:ext>
            </a:extLst>
          </p:cNvPr>
          <p:cNvCxnSpPr>
            <a:cxnSpLocks/>
          </p:cNvCxnSpPr>
          <p:nvPr/>
        </p:nvCxnSpPr>
        <p:spPr>
          <a:xfrm>
            <a:off x="8751957" y="1929444"/>
            <a:ext cx="3266694" cy="9746"/>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9345F205-4E08-BB9E-F53E-76E7CB455AAB}"/>
              </a:ext>
            </a:extLst>
          </p:cNvPr>
          <p:cNvSpPr/>
          <p:nvPr/>
        </p:nvSpPr>
        <p:spPr>
          <a:xfrm>
            <a:off x="10385304" y="1937823"/>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10" name="Rectangle 9">
            <a:extLst>
              <a:ext uri="{FF2B5EF4-FFF2-40B4-BE49-F238E27FC236}">
                <a16:creationId xmlns:a16="http://schemas.microsoft.com/office/drawing/2014/main" id="{F79D622B-BFC9-EFF1-0287-58B7268B23A0}"/>
              </a:ext>
            </a:extLst>
          </p:cNvPr>
          <p:cNvSpPr/>
          <p:nvPr/>
        </p:nvSpPr>
        <p:spPr>
          <a:xfrm>
            <a:off x="8877791" y="1929443"/>
            <a:ext cx="3140857" cy="78290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3A9C0AF3-62BA-C274-E228-6B7DE831968B}"/>
              </a:ext>
            </a:extLst>
          </p:cNvPr>
          <p:cNvSpPr/>
          <p:nvPr/>
        </p:nvSpPr>
        <p:spPr>
          <a:xfrm>
            <a:off x="9270909" y="2360287"/>
            <a:ext cx="431870" cy="16756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900" b="1" dirty="0">
                <a:solidFill>
                  <a:schemeClr val="bg1"/>
                </a:solidFill>
                <a:latin typeface="+mj-lt"/>
              </a:rPr>
              <a:t>SSB</a:t>
            </a:r>
          </a:p>
        </p:txBody>
      </p:sp>
      <p:pic>
        <p:nvPicPr>
          <p:cNvPr id="12" name="Content Placeholder 9">
            <a:extLst>
              <a:ext uri="{FF2B5EF4-FFF2-40B4-BE49-F238E27FC236}">
                <a16:creationId xmlns:a16="http://schemas.microsoft.com/office/drawing/2014/main" id="{D31BCCE0-6E32-70EB-3C92-0F32E6378A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97255" y="3362317"/>
            <a:ext cx="502072" cy="502072"/>
          </a:xfrm>
          <a:prstGeom prst="rect">
            <a:avLst/>
          </a:prstGeom>
        </p:spPr>
      </p:pic>
      <p:grpSp>
        <p:nvGrpSpPr>
          <p:cNvPr id="13" name="Group 12">
            <a:extLst>
              <a:ext uri="{FF2B5EF4-FFF2-40B4-BE49-F238E27FC236}">
                <a16:creationId xmlns:a16="http://schemas.microsoft.com/office/drawing/2014/main" id="{4C059BC8-F175-6BF4-A28A-A378786DD0AE}"/>
              </a:ext>
            </a:extLst>
          </p:cNvPr>
          <p:cNvGrpSpPr/>
          <p:nvPr/>
        </p:nvGrpSpPr>
        <p:grpSpPr>
          <a:xfrm>
            <a:off x="8905260" y="3026924"/>
            <a:ext cx="3113388" cy="270517"/>
            <a:chOff x="10893435" y="3373861"/>
            <a:chExt cx="667305" cy="270517"/>
          </a:xfrm>
        </p:grpSpPr>
        <p:cxnSp>
          <p:nvCxnSpPr>
            <p:cNvPr id="14" name="Straight Connector 13">
              <a:extLst>
                <a:ext uri="{FF2B5EF4-FFF2-40B4-BE49-F238E27FC236}">
                  <a16:creationId xmlns:a16="http://schemas.microsoft.com/office/drawing/2014/main" id="{D74FF0C3-5698-5371-738D-99030249ACD0}"/>
                </a:ext>
              </a:extLst>
            </p:cNvPr>
            <p:cNvCxnSpPr>
              <a:cxnSpLocks/>
            </p:cNvCxnSpPr>
            <p:nvPr/>
          </p:nvCxnSpPr>
          <p:spPr>
            <a:xfrm>
              <a:off x="10893435"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1EAC61AA-F7CE-DD72-2438-94327AF7D896}"/>
                </a:ext>
              </a:extLst>
            </p:cNvPr>
            <p:cNvCxnSpPr>
              <a:cxnSpLocks/>
            </p:cNvCxnSpPr>
            <p:nvPr/>
          </p:nvCxnSpPr>
          <p:spPr>
            <a:xfrm>
              <a:off x="11560740" y="3373861"/>
              <a:ext cx="0" cy="270517"/>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E5981ED9-A3AB-2152-525B-62C08246E31B}"/>
                </a:ext>
              </a:extLst>
            </p:cNvPr>
            <p:cNvCxnSpPr/>
            <p:nvPr/>
          </p:nvCxnSpPr>
          <p:spPr>
            <a:xfrm flipH="1">
              <a:off x="10893435" y="3517648"/>
              <a:ext cx="665825" cy="0"/>
            </a:xfrm>
            <a:prstGeom prst="line">
              <a:avLst/>
            </a:prstGeom>
            <a:ln w="19050"/>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CACA6EE2-742A-D985-1F5B-1A0E86572E3E}"/>
              </a:ext>
            </a:extLst>
          </p:cNvPr>
          <p:cNvSpPr txBox="1"/>
          <p:nvPr/>
        </p:nvSpPr>
        <p:spPr>
          <a:xfrm>
            <a:off x="9525280" y="3312683"/>
            <a:ext cx="1230480"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UE BW </a:t>
            </a:r>
          </a:p>
        </p:txBody>
      </p:sp>
      <p:sp>
        <p:nvSpPr>
          <p:cNvPr id="18" name="TextBox 17">
            <a:extLst>
              <a:ext uri="{FF2B5EF4-FFF2-40B4-BE49-F238E27FC236}">
                <a16:creationId xmlns:a16="http://schemas.microsoft.com/office/drawing/2014/main" id="{5D7C9681-DACC-DAB8-C2BE-30BEBC947DEE}"/>
              </a:ext>
            </a:extLst>
          </p:cNvPr>
          <p:cNvSpPr txBox="1"/>
          <p:nvPr/>
        </p:nvSpPr>
        <p:spPr>
          <a:xfrm>
            <a:off x="9439759" y="2740221"/>
            <a:ext cx="1977989" cy="27050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400" b="0" kern="1200" dirty="0">
                <a:latin typeface="+mn-lt"/>
                <a:ea typeface="+mn-ea"/>
                <a:cs typeface="+mn-cs"/>
              </a:rPr>
              <a:t>1CC – Max 50 MHz</a:t>
            </a:r>
          </a:p>
        </p:txBody>
      </p:sp>
      <p:sp>
        <p:nvSpPr>
          <p:cNvPr id="19" name="Rectangle 18">
            <a:extLst>
              <a:ext uri="{FF2B5EF4-FFF2-40B4-BE49-F238E27FC236}">
                <a16:creationId xmlns:a16="http://schemas.microsoft.com/office/drawing/2014/main" id="{F51FB13D-7B2B-8413-0440-8C96C76FC668}"/>
              </a:ext>
            </a:extLst>
          </p:cNvPr>
          <p:cNvSpPr/>
          <p:nvPr/>
        </p:nvSpPr>
        <p:spPr>
          <a:xfrm>
            <a:off x="11293004" y="1939337"/>
            <a:ext cx="532701" cy="6225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50" dirty="0"/>
              <a:t>1-3 MHz block</a:t>
            </a:r>
            <a:endParaRPr lang="en-GB" sz="1050" dirty="0"/>
          </a:p>
        </p:txBody>
      </p:sp>
      <p:sp>
        <p:nvSpPr>
          <p:cNvPr id="27" name="Content Placeholder 1">
            <a:extLst>
              <a:ext uri="{FF2B5EF4-FFF2-40B4-BE49-F238E27FC236}">
                <a16:creationId xmlns:a16="http://schemas.microsoft.com/office/drawing/2014/main" id="{E555E728-12D6-9640-4FB0-9EECF39C13E8}"/>
              </a:ext>
            </a:extLst>
          </p:cNvPr>
          <p:cNvSpPr txBox="1">
            <a:spLocks/>
          </p:cNvSpPr>
          <p:nvPr/>
        </p:nvSpPr>
        <p:spPr>
          <a:xfrm>
            <a:off x="660400" y="4465897"/>
            <a:ext cx="11133469" cy="1790472"/>
          </a:xfrm>
          <a:prstGeom prst="rect">
            <a:avLst/>
          </a:prstGeom>
        </p:spPr>
        <p:txBody>
          <a:bodyPr vert="horz" lIns="0" tIns="0" rIns="0" bIns="0" rtlCol="0">
            <a:normAutofit lnSpcReduction="10000"/>
          </a:bodyPr>
          <a:lstStyle>
            <a:lvl1pPr marL="228600" indent="-228600" algn="l" defTabSz="685800" rtl="0" eaLnBrk="1" latinLnBrk="0" hangingPunct="1">
              <a:lnSpc>
                <a:spcPct val="100000"/>
              </a:lnSpc>
              <a:spcBef>
                <a:spcPts val="600"/>
              </a:spcBef>
              <a:spcAft>
                <a:spcPts val="600"/>
              </a:spcAft>
              <a:buClr>
                <a:schemeClr val="accent1"/>
              </a:buClr>
              <a:buSzPct val="120000"/>
              <a:buFont typeface="Verdana" panose="020B0604030504040204" pitchFamily="34" charset="0"/>
              <a:buChar char="›"/>
              <a:defRPr sz="1800" b="0" kern="1200">
                <a:solidFill>
                  <a:schemeClr val="tx2"/>
                </a:solidFill>
                <a:latin typeface="+mn-lt"/>
                <a:ea typeface="+mn-ea"/>
                <a:cs typeface="+mn-cs"/>
              </a:defRPr>
            </a:lvl1pPr>
            <a:lvl2pPr marL="457200" indent="-228600" algn="l" defTabSz="685800" rtl="0" eaLnBrk="1" latinLnBrk="0" hangingPunct="1">
              <a:lnSpc>
                <a:spcPct val="100000"/>
              </a:lnSpc>
              <a:spcBef>
                <a:spcPts val="600"/>
              </a:spcBef>
              <a:spcAft>
                <a:spcPts val="600"/>
              </a:spcAft>
              <a:buClr>
                <a:srgbClr val="666666"/>
              </a:buClr>
              <a:buSzPct val="100000"/>
              <a:buFont typeface="Wingdings" pitchFamily="2" charset="2"/>
              <a:buChar char="§"/>
              <a:defRPr lang="en-US" sz="1600" kern="1200">
                <a:solidFill>
                  <a:schemeClr val="tx2"/>
                </a:solidFill>
                <a:latin typeface="+mn-lt"/>
                <a:ea typeface="+mn-ea"/>
                <a:cs typeface="+mn-cs"/>
              </a:defRPr>
            </a:lvl2pPr>
            <a:lvl3pPr marL="685800" indent="-228600" algn="l" defTabSz="685800" rtl="0" eaLnBrk="1" latinLnBrk="0" hangingPunct="1">
              <a:lnSpc>
                <a:spcPct val="100000"/>
              </a:lnSpc>
              <a:spcBef>
                <a:spcPts val="600"/>
              </a:spcBef>
              <a:spcAft>
                <a:spcPts val="300"/>
              </a:spcAft>
              <a:buClr>
                <a:srgbClr val="666666"/>
              </a:buClr>
              <a:buFont typeface="System Font Regular"/>
              <a:buChar char="›"/>
              <a:defRPr lang="en-US" sz="1400" kern="1200">
                <a:solidFill>
                  <a:schemeClr val="tx2"/>
                </a:solidFill>
                <a:latin typeface="+mn-lt"/>
                <a:ea typeface="+mn-ea"/>
                <a:cs typeface="+mn-cs"/>
              </a:defRPr>
            </a:lvl3pPr>
            <a:lvl4pPr marL="914400" indent="-228600" algn="l" defTabSz="685800" rtl="0" eaLnBrk="1" latinLnBrk="0" hangingPunct="1">
              <a:lnSpc>
                <a:spcPct val="100000"/>
              </a:lnSpc>
              <a:spcBef>
                <a:spcPts val="300"/>
              </a:spcBef>
              <a:spcAft>
                <a:spcPts val="300"/>
              </a:spcAft>
              <a:buClr>
                <a:schemeClr val="bg2"/>
              </a:buClr>
              <a:buFont typeface="Arial" panose="020B0604020202020204" pitchFamily="34" charset="0"/>
              <a:buChar char="•"/>
              <a:defRPr lang="en-US" sz="1200" kern="1200">
                <a:solidFill>
                  <a:schemeClr val="tx2"/>
                </a:solidFill>
                <a:latin typeface="+mn-lt"/>
                <a:ea typeface="+mn-ea"/>
                <a:cs typeface="+mn-cs"/>
              </a:defRPr>
            </a:lvl4pPr>
            <a:lvl5pPr marL="1143000" indent="-228600" algn="l" defTabSz="685800" rtl="0" eaLnBrk="1" latinLnBrk="0" hangingPunct="1">
              <a:lnSpc>
                <a:spcPct val="100000"/>
              </a:lnSpc>
              <a:spcBef>
                <a:spcPts val="600"/>
              </a:spcBef>
              <a:spcAft>
                <a:spcPts val="0"/>
              </a:spcAft>
              <a:buClr>
                <a:schemeClr val="bg2"/>
              </a:buClr>
              <a:buFont typeface="System Font Regular"/>
              <a:buChar char="-"/>
              <a:defRPr lang="en-US" sz="1100" kern="1200">
                <a:solidFill>
                  <a:schemeClr val="tx2"/>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b="1" kern="100" dirty="0">
                <a:solidFill>
                  <a:prstClr val="black"/>
                </a:solidFill>
                <a:latin typeface="Calibri" panose="020F0502020204030204"/>
                <a:cs typeface="Times New Roman" panose="02020603050405020304" pitchFamily="18" charset="0"/>
              </a:rPr>
              <a:t>Proposal 2: Include this minimum NTN objective as part of overall Fragmented Carriers SI for Terrestrial Networks, to maximize commonality with TN design and avoid dedicated effort</a:t>
            </a:r>
          </a:p>
          <a:p>
            <a:pPr lvl="1"/>
            <a:r>
              <a:rPr lang="en-GB" sz="2000" i="1" kern="100" dirty="0">
                <a:solidFill>
                  <a:schemeClr val="tx1"/>
                </a:solidFill>
                <a:cs typeface="Times New Roman" panose="02020603050405020304" pitchFamily="18" charset="0"/>
              </a:rPr>
              <a:t>Identify minimum enhancements needed (if any) for NR NTN, to facilitate aggregation of small intra-band non-contiguous fragmented spectrum blocks (smaller than the minimum NR Channel BW) interrupted by legacy services or other operator allocations through single wider Component Carrier of 50 MHz or less, with a single RF chain</a:t>
            </a:r>
          </a:p>
        </p:txBody>
      </p:sp>
      <p:sp>
        <p:nvSpPr>
          <p:cNvPr id="20" name="Rectangle 19">
            <a:extLst>
              <a:ext uri="{FF2B5EF4-FFF2-40B4-BE49-F238E27FC236}">
                <a16:creationId xmlns:a16="http://schemas.microsoft.com/office/drawing/2014/main" id="{9EEF861E-5BD3-3DC7-5289-6C8917DE3951}"/>
              </a:ext>
            </a:extLst>
          </p:cNvPr>
          <p:cNvSpPr/>
          <p:nvPr/>
        </p:nvSpPr>
        <p:spPr>
          <a:xfrm>
            <a:off x="10095909" y="1929442"/>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A15AB445-D14E-58BB-77E1-2CB19017F5F6}"/>
              </a:ext>
            </a:extLst>
          </p:cNvPr>
          <p:cNvSpPr/>
          <p:nvPr/>
        </p:nvSpPr>
        <p:spPr>
          <a:xfrm>
            <a:off x="11034669" y="1938934"/>
            <a:ext cx="157191" cy="499398"/>
          </a:xfrm>
          <a:prstGeom prst="rect">
            <a:avLst/>
          </a:prstGeom>
          <a:solidFill>
            <a:srgbClr val="C8C8C8">
              <a:lumMod val="75000"/>
            </a:srgbClr>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GB" sz="1000" b="1" i="0" u="none" strike="noStrike" kern="0" cap="none" spc="0" normalizeH="0" baseline="0" noProof="0" dirty="0">
              <a:ln>
                <a:noFill/>
              </a:ln>
              <a:solidFill>
                <a:srgbClr val="FFFFFF"/>
              </a:solidFill>
              <a:effectLst/>
              <a:uLnTx/>
              <a:uFillTx/>
              <a:latin typeface="Arial"/>
              <a:ea typeface="+mn-ea"/>
              <a:cs typeface="+mn-cs"/>
            </a:endParaRPr>
          </a:p>
        </p:txBody>
      </p:sp>
      <p:sp>
        <p:nvSpPr>
          <p:cNvPr id="22" name="TextBox 21">
            <a:extLst>
              <a:ext uri="{FF2B5EF4-FFF2-40B4-BE49-F238E27FC236}">
                <a16:creationId xmlns:a16="http://schemas.microsoft.com/office/drawing/2014/main" id="{118E5DEE-F89F-E61A-676A-FE3656D8E10B}"/>
              </a:ext>
            </a:extLst>
          </p:cNvPr>
          <p:cNvSpPr txBox="1"/>
          <p:nvPr/>
        </p:nvSpPr>
        <p:spPr>
          <a:xfrm>
            <a:off x="8715888" y="1075865"/>
            <a:ext cx="926794" cy="331122"/>
          </a:xfrm>
          <a:prstGeom prst="rect">
            <a:avLst/>
          </a:prstGeom>
          <a:noFill/>
        </p:spPr>
        <p:txBody>
          <a:bodyPr wrap="square" lIns="0" tIns="0" rIns="0" bIns="0" rtlCol="0" anchor="ctr" anchorCtr="0">
            <a:noAutofit/>
          </a:bodyPr>
          <a:lstStyle/>
          <a:p>
            <a:pPr algn="ctr" defTabSz="685800">
              <a:spcBef>
                <a:spcPts val="600"/>
              </a:spcBef>
              <a:spcAft>
                <a:spcPts val="600"/>
              </a:spcAft>
              <a:buClr>
                <a:srgbClr val="BED733"/>
              </a:buClr>
              <a:buSzPct val="120000"/>
            </a:pPr>
            <a:r>
              <a:rPr lang="en-GB" sz="1100" b="1" dirty="0">
                <a:solidFill>
                  <a:srgbClr val="202E39"/>
                </a:solidFill>
                <a:latin typeface="Arial"/>
              </a:rPr>
              <a:t>legacy services</a:t>
            </a:r>
          </a:p>
        </p:txBody>
      </p:sp>
      <p:cxnSp>
        <p:nvCxnSpPr>
          <p:cNvPr id="23" name="Straight Connector 22">
            <a:extLst>
              <a:ext uri="{FF2B5EF4-FFF2-40B4-BE49-F238E27FC236}">
                <a16:creationId xmlns:a16="http://schemas.microsoft.com/office/drawing/2014/main" id="{040295CA-43D3-0093-FC99-5E5CEA0ABE63}"/>
              </a:ext>
            </a:extLst>
          </p:cNvPr>
          <p:cNvCxnSpPr>
            <a:cxnSpLocks/>
            <a:stCxn id="22" idx="2"/>
            <a:endCxn id="20" idx="0"/>
          </p:cNvCxnSpPr>
          <p:nvPr/>
        </p:nvCxnSpPr>
        <p:spPr>
          <a:xfrm>
            <a:off x="9179285" y="1406987"/>
            <a:ext cx="995220" cy="522455"/>
          </a:xfrm>
          <a:prstGeom prst="line">
            <a:avLst/>
          </a:prstGeom>
          <a:noFill/>
          <a:ln w="6350" cap="flat" cmpd="sng" algn="ctr">
            <a:solidFill>
              <a:srgbClr val="000000"/>
            </a:solidFill>
            <a:prstDash val="solid"/>
            <a:miter lim="800000"/>
            <a:headEnd type="none" w="med" len="med"/>
            <a:tailEnd type="triangle" w="med" len="med"/>
          </a:ln>
          <a:effectLst/>
        </p:spPr>
      </p:cxnSp>
      <p:cxnSp>
        <p:nvCxnSpPr>
          <p:cNvPr id="24" name="Straight Connector 23">
            <a:extLst>
              <a:ext uri="{FF2B5EF4-FFF2-40B4-BE49-F238E27FC236}">
                <a16:creationId xmlns:a16="http://schemas.microsoft.com/office/drawing/2014/main" id="{B7CE0793-7F2D-118D-F92A-0A5B9D434490}"/>
              </a:ext>
            </a:extLst>
          </p:cNvPr>
          <p:cNvCxnSpPr>
            <a:cxnSpLocks/>
            <a:stCxn id="22" idx="2"/>
            <a:endCxn id="21" idx="0"/>
          </p:cNvCxnSpPr>
          <p:nvPr/>
        </p:nvCxnSpPr>
        <p:spPr>
          <a:xfrm>
            <a:off x="9179285" y="1406987"/>
            <a:ext cx="1933980" cy="531947"/>
          </a:xfrm>
          <a:prstGeom prst="line">
            <a:avLst/>
          </a:prstGeom>
          <a:noFill/>
          <a:ln w="6350" cap="flat" cmpd="sng" algn="ctr">
            <a:solidFill>
              <a:srgbClr val="000000"/>
            </a:solidFill>
            <a:prstDash val="solid"/>
            <a:miter lim="800000"/>
            <a:headEnd type="none" w="med" len="med"/>
            <a:tailEnd type="triangle" w="med" len="med"/>
          </a:ln>
          <a:effectLst/>
        </p:spPr>
      </p:cxnSp>
    </p:spTree>
    <p:extLst>
      <p:ext uri="{BB962C8B-B14F-4D97-AF65-F5344CB8AC3E}">
        <p14:creationId xmlns:p14="http://schemas.microsoft.com/office/powerpoint/2010/main" val="10373780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customXml/itemProps2.xml><?xml version="1.0" encoding="utf-8"?>
<ds:datastoreItem xmlns:ds="http://schemas.openxmlformats.org/officeDocument/2006/customXml" ds:itemID="{9537C7D8-8FA8-48BA-B00A-30F2AE2087BD}">
  <ds:schemaRefs>
    <ds:schemaRef ds:uri="http://schemas.microsoft.com/sharepoint/v3/contenttype/forms"/>
  </ds:schemaRefs>
</ds:datastoreItem>
</file>

<file path=customXml/itemProps3.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5515</TotalTime>
  <Words>1249</Words>
  <Application>Microsoft Office PowerPoint</Application>
  <PresentationFormat>Widescreen</PresentationFormat>
  <Paragraphs>184</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Aptos</vt:lpstr>
      <vt:lpstr>Arial</vt:lpstr>
      <vt:lpstr>Calibri</vt:lpstr>
      <vt:lpstr>Calibri Light</vt:lpstr>
      <vt:lpstr>Times New Roman</vt:lpstr>
      <vt:lpstr>Office Theme</vt:lpstr>
      <vt:lpstr>Background on Intra-SAN Carrier Aggregation (CA) and fragmented carrier aspects for NR NTN</vt:lpstr>
      <vt:lpstr>Rationale - DL Carrier Aggregation</vt:lpstr>
      <vt:lpstr>Rationale - UL Carrier Aggregation</vt:lpstr>
      <vt:lpstr>Rationale – UL CA with TX Band Switching</vt:lpstr>
      <vt:lpstr>Objectives and General Principles</vt:lpstr>
      <vt:lpstr>Initial NR NTN CA combination Proposals</vt:lpstr>
      <vt:lpstr>Fragmented Spectrum support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5</cp:revision>
  <dcterms:created xsi:type="dcterms:W3CDTF">2024-03-07T14:20:32Z</dcterms:created>
  <dcterms:modified xsi:type="dcterms:W3CDTF">2024-09-02T19:46:35Z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