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  <p:sldMasterId id="2147483671" r:id="rId3"/>
  </p:sldMasterIdLst>
  <p:notesMasterIdLst>
    <p:notesMasterId r:id="rId6"/>
  </p:notesMasterIdLst>
  <p:handoutMasterIdLst>
    <p:handoutMasterId r:id="rId7"/>
  </p:handoutMasterIdLst>
  <p:sldIdLst>
    <p:sldId id="256" r:id="rId4"/>
    <p:sldId id="613" r:id="rId5"/>
  </p:sldIdLst>
  <p:sldSz cx="24384000" cy="13716000"/>
  <p:notesSz cx="7077075" cy="9363075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61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43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1" clrIdx="0"/>
  <p:cmAuthor id="2" name="Zhongda Du" initials="ZD" lastIdx="0" clrIdx="1"/>
  <p:cmAuthor id="3" name="OPPO(Zonda)" initials="ZD" lastIdx="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5E5E"/>
    <a:srgbClr val="0066FF"/>
    <a:srgbClr val="046A38"/>
    <a:srgbClr val="FFFFFF"/>
    <a:srgbClr val="2DC84D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64"/>
    <p:restoredTop sz="96730" autoAdjust="0"/>
  </p:normalViewPr>
  <p:slideViewPr>
    <p:cSldViewPr snapToGrid="0" snapToObjects="1">
      <p:cViewPr varScale="1">
        <p:scale>
          <a:sx n="59" d="100"/>
          <a:sy n="59" d="100"/>
        </p:scale>
        <p:origin x="612" y="84"/>
      </p:cViewPr>
      <p:guideLst>
        <p:guide orient="horz" pos="4343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6" d="100"/>
          <a:sy n="86" d="100"/>
        </p:scale>
        <p:origin x="372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438" y="0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C7D3B5-2C04-4939-B814-20E85A7A06B7}" type="datetimeFigureOut">
              <a:rPr lang="en-US" smtClean="0"/>
              <a:t>8/30/2024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175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438" y="8893175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01186-5FF2-4538-863B-036125E4C8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43610" y="4447461"/>
            <a:ext cx="5189855" cy="4213384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000"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000"/>
          </a:p>
        </p:txBody>
      </p:sp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0869-512E-4256-822C-85FCE40A4DB3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D9A25-AA23-410B-9EEB-C842CC56E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  <a:lvl6pPr marL="3810000" indent="-635000">
              <a:buSzPct val="75000"/>
              <a:buFont typeface="Wingdings" panose="05000000000000000000" pitchFamily="2" charset="2"/>
              <a:buChar char="l"/>
              <a:defRPr sz="2800">
                <a:solidFill>
                  <a:srgbClr val="5E5E5E"/>
                </a:solidFill>
                <a:ea typeface="OPPOSans M"/>
              </a:defRPr>
            </a:lvl6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  <a:endParaRPr kumimoji="1" lang="en-US" altLang="zh-CN" dirty="0"/>
          </a:p>
          <a:p>
            <a:pPr lvl="5"/>
            <a:r>
              <a:rPr kumimoji="1" lang="zh-CN" altLang="en-US" dirty="0"/>
              <a:t>六级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60869-512E-4256-822C-85FCE40A4DB3}" type="datetimeFigureOut">
              <a:rPr lang="zh-CN" altLang="en-US" smtClean="0"/>
              <a:t>2024/8/30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D9A25-AA23-410B-9EEB-C842CC56E5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t>2024/8/30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00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6" r:id="rId4"/>
    <p:sldLayoutId id="2147483677" r:id="rId5"/>
    <p:sldLayoutId id="2147483678" r:id="rId6"/>
    <p:sldLayoutId id="2147483679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734182" y="5139879"/>
            <a:ext cx="20288465" cy="3318932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rgbClr val="0B945F"/>
                </a:solidFill>
              </a:rPr>
              <a:t>Discussion on A-IoT study progress in RAN1</a:t>
            </a:r>
            <a:endParaRPr kumimoji="1" lang="zh-CN" altLang="en-US" i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712C4C-C9CD-0A17-B1AB-4F7935149C6B}"/>
              </a:ext>
            </a:extLst>
          </p:cNvPr>
          <p:cNvSpPr txBox="1"/>
          <p:nvPr/>
        </p:nvSpPr>
        <p:spPr>
          <a:xfrm>
            <a:off x="506186" y="636214"/>
            <a:ext cx="12719957" cy="34265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AU" sz="3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3GPP TSG-RAN Meeting </a:t>
            </a:r>
            <a:r>
              <a:rPr kumimoji="0" lang="en-AU" sz="36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#105</a:t>
            </a:r>
            <a:endParaRPr kumimoji="0" lang="en-AU" sz="36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nn-NO" sz="3600" dirty="0"/>
              <a:t>Melbourne, Australia, September 9-12, 2024</a:t>
            </a:r>
            <a:endParaRPr lang="en-AU" sz="3600" dirty="0"/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Agenda item: 9.2.2</a:t>
            </a:r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3600" dirty="0"/>
              <a:t>Document for: Discussion</a:t>
            </a:r>
            <a:endParaRPr kumimoji="0" lang="en-US" sz="36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D60FD6-7692-CE61-0A2C-B6D6E5AAFA89}"/>
              </a:ext>
            </a:extLst>
          </p:cNvPr>
          <p:cNvSpPr txBox="1"/>
          <p:nvPr/>
        </p:nvSpPr>
        <p:spPr>
          <a:xfrm>
            <a:off x="18059400" y="1280070"/>
            <a:ext cx="5176157" cy="6565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AU" sz="36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RP-241837</a:t>
            </a:r>
            <a:endParaRPr kumimoji="0" lang="en-US" sz="36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451335"/>
            <a:ext cx="22841775" cy="1695050"/>
          </a:xfrm>
        </p:spPr>
        <p:txBody>
          <a:bodyPr/>
          <a:lstStyle/>
          <a:p>
            <a:r>
              <a:rPr lang="en-US" dirty="0"/>
              <a:t>Main study issues of A-IoT in RAN1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7" name="文本占位符 2">
            <a:extLst>
              <a:ext uri="{FF2B5EF4-FFF2-40B4-BE49-F238E27FC236}">
                <a16:creationId xmlns:a16="http://schemas.microsoft.com/office/drawing/2014/main" id="{19EC1285-3095-5C7E-5595-BD38ED4885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2813" y="2113726"/>
            <a:ext cx="23684527" cy="11455327"/>
          </a:xfrm>
        </p:spPr>
        <p:txBody>
          <a:bodyPr>
            <a:normAutofit fontScale="92500"/>
          </a:bodyPr>
          <a:lstStyle/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1) Status of study progress in RAN1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EVM (no critical issue – only a few FFSs remaining)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Device architecture (clock initial SFO and calibration, purpose #3, remaining FFSs)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General aspects (CDM not fully discussed, remaining FFSs)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Frame structure and timing (energy harvesting, states and transition, </a:t>
            </a:r>
            <a:r>
              <a:rPr lang="en-US" altLang="zh-CN" sz="3600" u="sng" kern="1200" dirty="0">
                <a:solidFill>
                  <a:srgbClr val="FF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Freq sync for Device 2b</a:t>
            </a: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, timing gaps, RA TDM/FDM, remaining FFSs)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CHs and Sigs (start indication part pattern (ON/OFF), device control aspects, </a:t>
            </a:r>
            <a:r>
              <a:rPr lang="en-US" altLang="zh-CN" sz="3600" u="sng" kern="1200" dirty="0">
                <a:solidFill>
                  <a:srgbClr val="FF0000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intermediate UE control/scheduling aspects</a:t>
            </a: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, remaining FFSs)</a:t>
            </a:r>
          </a:p>
          <a:p>
            <a:pPr marL="1257300" lvl="0" indent="-717550" defTabSz="914400" rtl="0">
              <a:spcBef>
                <a:spcPts val="1000"/>
              </a:spcBef>
              <a:buClr>
                <a:srgbClr val="00B050"/>
              </a:buClr>
              <a:buSzPct val="80000"/>
              <a:buFont typeface="Wingdings" panose="05000000000000000000" pitchFamily="2" charset="2"/>
              <a:buChar char="l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Carrier-wave characteristics (coexistence/interference handling solutions, remaining FFSs)</a:t>
            </a:r>
          </a:p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r>
              <a:rPr lang="en-US" altLang="zh-CN" sz="3600" b="1" i="1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Proposal 1: Red text aspects would need RAN1 study and outcome for WI inclusion.</a:t>
            </a:r>
          </a:p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endParaRPr lang="en-US" altLang="zh-CN" sz="3600" kern="1200" dirty="0">
              <a:solidFill>
                <a:schemeClr val="tx1"/>
              </a:solidFill>
              <a:latin typeface="OPPOSans-S M" panose="00020600040101010101" pitchFamily="18" charset="-122"/>
              <a:ea typeface="OPPOSans-S M" panose="00020600040101010101" pitchFamily="18" charset="-122"/>
              <a:cs typeface="OPPOSans-S M" panose="00020600040101010101" pitchFamily="18" charset="-122"/>
            </a:endParaRPr>
          </a:p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r>
              <a:rPr lang="en-US" altLang="zh-CN" sz="3600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2) Clarify rapporteurs work plan for device architecture and carrier-wave characteristics still need to continue</a:t>
            </a:r>
          </a:p>
          <a:p>
            <a:pPr lvl="0" defTabSz="914400" rtl="0">
              <a:spcBef>
                <a:spcPts val="1000"/>
              </a:spcBef>
              <a:buClr>
                <a:srgbClr val="00B050"/>
              </a:buClr>
              <a:buSzPct val="80000"/>
              <a:defRPr/>
            </a:pPr>
            <a:r>
              <a:rPr lang="en-US" altLang="zh-CN" sz="3600" b="1" i="1" kern="1200" dirty="0">
                <a:solidFill>
                  <a:schemeClr val="tx1"/>
                </a:solidFill>
                <a:latin typeface="OPPOSans-S M" panose="00020600040101010101" pitchFamily="18" charset="-122"/>
                <a:ea typeface="OPPOSans-S M" panose="00020600040101010101" pitchFamily="18" charset="-122"/>
                <a:cs typeface="OPPOSans-S M" panose="00020600040101010101" pitchFamily="18" charset="-122"/>
              </a:rPr>
              <a:t>Proposal 2: These two agendas / topics appear to need further RAN1 study for completion in Q4 2024.</a:t>
            </a:r>
          </a:p>
        </p:txBody>
      </p:sp>
    </p:spTree>
    <p:extLst>
      <p:ext uri="{BB962C8B-B14F-4D97-AF65-F5344CB8AC3E}">
        <p14:creationId xmlns:p14="http://schemas.microsoft.com/office/powerpoint/2010/main" val="4274323365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203</Words>
  <Application>Microsoft Office PowerPoint</Application>
  <PresentationFormat>Custom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13" baseType="lpstr">
      <vt:lpstr>Helvetica Neue</vt:lpstr>
      <vt:lpstr>Helvetica Neue Medium</vt:lpstr>
      <vt:lpstr>OPPOSans B</vt:lpstr>
      <vt:lpstr>OPPOSans M</vt:lpstr>
      <vt:lpstr>OPPOSans R</vt:lpstr>
      <vt:lpstr>OPPOSans-S M</vt:lpstr>
      <vt:lpstr>Arial</vt:lpstr>
      <vt:lpstr>Wingdings</vt:lpstr>
      <vt:lpstr>White 白底</vt:lpstr>
      <vt:lpstr>Black 黑底</vt:lpstr>
      <vt:lpstr>1_White 白底</vt:lpstr>
      <vt:lpstr>Discussion on A-IoT study progress in RAN1</vt:lpstr>
      <vt:lpstr>Main study issues of A-IoT in RAN1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Zhongda Du</dc:creator>
  <cp:lastModifiedBy>Kevin Lin</cp:lastModifiedBy>
  <cp:revision>2051</cp:revision>
  <cp:lastPrinted>2024-06-04T04:04:18Z</cp:lastPrinted>
  <dcterms:created xsi:type="dcterms:W3CDTF">2024-06-04T04:04:18Z</dcterms:created>
  <dcterms:modified xsi:type="dcterms:W3CDTF">2024-08-30T08:30:16Z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1033-11.1.0.11719</vt:lpwstr>
  </property>
  <property fmtid="{D5CDD505-2E9C-101B-9397-08002B2CF9AE}" pid="3" name="ICV">
    <vt:lpwstr/>
  </property>
</Properties>
</file>