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5"/>
  </p:notesMasterIdLst>
  <p:sldIdLst>
    <p:sldId id="256" r:id="rId2"/>
    <p:sldId id="258" r:id="rId3"/>
    <p:sldId id="257" r:id="rId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68" d="100"/>
          <a:sy n="68" d="100"/>
        </p:scale>
        <p:origin x="592" y="6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79D917-A474-4A22-9918-758705A9AED7}" type="datetimeFigureOut">
              <a:rPr lang="zh-CN" altLang="en-US" smtClean="0"/>
              <a:t>2024/9/2</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8CAED11-A2AE-41B6-827E-596C6AB2E968}" type="slidenum">
              <a:rPr lang="zh-CN" altLang="en-US" smtClean="0"/>
              <a:t>‹#›</a:t>
            </a:fld>
            <a:endParaRPr lang="zh-CN" altLang="en-US"/>
          </a:p>
        </p:txBody>
      </p:sp>
    </p:spTree>
    <p:extLst>
      <p:ext uri="{BB962C8B-B14F-4D97-AF65-F5344CB8AC3E}">
        <p14:creationId xmlns:p14="http://schemas.microsoft.com/office/powerpoint/2010/main" val="10120253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3A59995-F8BC-1CE6-EED3-4A4535AF8FD0}"/>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a:extLst>
              <a:ext uri="{FF2B5EF4-FFF2-40B4-BE49-F238E27FC236}">
                <a16:creationId xmlns:a16="http://schemas.microsoft.com/office/drawing/2014/main" id="{21F01CB3-FBDA-9DE7-3A38-B26EC6186495}"/>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p>
        </p:txBody>
      </p:sp>
      <p:sp>
        <p:nvSpPr>
          <p:cNvPr id="4" name="日期占位符 3">
            <a:extLst>
              <a:ext uri="{FF2B5EF4-FFF2-40B4-BE49-F238E27FC236}">
                <a16:creationId xmlns:a16="http://schemas.microsoft.com/office/drawing/2014/main" id="{7D8F07F8-EE62-C893-2258-5D4C71F2221D}"/>
              </a:ext>
            </a:extLst>
          </p:cNvPr>
          <p:cNvSpPr>
            <a:spLocks noGrp="1"/>
          </p:cNvSpPr>
          <p:nvPr>
            <p:ph type="dt" sz="half" idx="10"/>
          </p:nvPr>
        </p:nvSpPr>
        <p:spPr/>
        <p:txBody>
          <a:bodyPr/>
          <a:lstStyle/>
          <a:p>
            <a:fld id="{F67EC6A2-2506-4B5B-8296-79C68B4756F9}" type="datetime1">
              <a:rPr lang="zh-CN" altLang="en-US" smtClean="0"/>
              <a:t>2024/9/2</a:t>
            </a:fld>
            <a:endParaRPr lang="zh-CN" altLang="en-US"/>
          </a:p>
        </p:txBody>
      </p:sp>
      <p:sp>
        <p:nvSpPr>
          <p:cNvPr id="5" name="页脚占位符 4">
            <a:extLst>
              <a:ext uri="{FF2B5EF4-FFF2-40B4-BE49-F238E27FC236}">
                <a16:creationId xmlns:a16="http://schemas.microsoft.com/office/drawing/2014/main" id="{F26D3D26-146F-D55C-AD75-A2D530117FAD}"/>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5418CD0-4C03-999A-500A-CC4A36D2212D}"/>
              </a:ext>
            </a:extLst>
          </p:cNvPr>
          <p:cNvSpPr>
            <a:spLocks noGrp="1"/>
          </p:cNvSpPr>
          <p:nvPr>
            <p:ph type="sldNum" sz="quarter" idx="12"/>
          </p:nvPr>
        </p:nvSpPr>
        <p:spPr/>
        <p:txBody>
          <a:bodyPr/>
          <a:lstStyle/>
          <a:p>
            <a:fld id="{E8994F5B-AF08-4582-8991-6C93D2AC88C6}" type="slidenum">
              <a:rPr lang="zh-CN" altLang="en-US" smtClean="0"/>
              <a:t>‹#›</a:t>
            </a:fld>
            <a:endParaRPr lang="zh-CN" altLang="en-US"/>
          </a:p>
        </p:txBody>
      </p:sp>
    </p:spTree>
    <p:extLst>
      <p:ext uri="{BB962C8B-B14F-4D97-AF65-F5344CB8AC3E}">
        <p14:creationId xmlns:p14="http://schemas.microsoft.com/office/powerpoint/2010/main" val="287098825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C106D01-EFE9-E833-2061-5E31BEBFACE3}"/>
              </a:ext>
            </a:extLst>
          </p:cNvPr>
          <p:cNvSpPr>
            <a:spLocks noGrp="1"/>
          </p:cNvSpPr>
          <p:nvPr>
            <p:ph type="title"/>
          </p:nvPr>
        </p:nvSpPr>
        <p:spPr/>
        <p:txBody>
          <a:bodyPr/>
          <a:lstStyle/>
          <a:p>
            <a:r>
              <a:rPr lang="zh-CN" altLang="en-US"/>
              <a:t>单击此处编辑母版标题样式</a:t>
            </a:r>
          </a:p>
        </p:txBody>
      </p:sp>
      <p:sp>
        <p:nvSpPr>
          <p:cNvPr id="3" name="竖排文字占位符 2">
            <a:extLst>
              <a:ext uri="{FF2B5EF4-FFF2-40B4-BE49-F238E27FC236}">
                <a16:creationId xmlns:a16="http://schemas.microsoft.com/office/drawing/2014/main" id="{36095C8B-BA5F-7259-CB19-9D60458AFEDB}"/>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A28E316E-C66C-1C7B-0C77-FD080D647CEC}"/>
              </a:ext>
            </a:extLst>
          </p:cNvPr>
          <p:cNvSpPr>
            <a:spLocks noGrp="1"/>
          </p:cNvSpPr>
          <p:nvPr>
            <p:ph type="dt" sz="half" idx="10"/>
          </p:nvPr>
        </p:nvSpPr>
        <p:spPr/>
        <p:txBody>
          <a:bodyPr/>
          <a:lstStyle/>
          <a:p>
            <a:fld id="{FFA245AE-5C66-4FBB-A4C2-8DAB3D10F9EA}" type="datetime1">
              <a:rPr lang="zh-CN" altLang="en-US" smtClean="0"/>
              <a:t>2024/9/2</a:t>
            </a:fld>
            <a:endParaRPr lang="zh-CN" altLang="en-US"/>
          </a:p>
        </p:txBody>
      </p:sp>
      <p:sp>
        <p:nvSpPr>
          <p:cNvPr id="5" name="页脚占位符 4">
            <a:extLst>
              <a:ext uri="{FF2B5EF4-FFF2-40B4-BE49-F238E27FC236}">
                <a16:creationId xmlns:a16="http://schemas.microsoft.com/office/drawing/2014/main" id="{EEF13E97-F660-2DFE-A610-DE8102E91869}"/>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7CC85FB0-B346-16DF-B8DF-F37ED18C5D28}"/>
              </a:ext>
            </a:extLst>
          </p:cNvPr>
          <p:cNvSpPr>
            <a:spLocks noGrp="1"/>
          </p:cNvSpPr>
          <p:nvPr>
            <p:ph type="sldNum" sz="quarter" idx="12"/>
          </p:nvPr>
        </p:nvSpPr>
        <p:spPr/>
        <p:txBody>
          <a:bodyPr/>
          <a:lstStyle/>
          <a:p>
            <a:fld id="{E8994F5B-AF08-4582-8991-6C93D2AC88C6}" type="slidenum">
              <a:rPr lang="zh-CN" altLang="en-US" smtClean="0"/>
              <a:t>‹#›</a:t>
            </a:fld>
            <a:endParaRPr lang="zh-CN" altLang="en-US"/>
          </a:p>
        </p:txBody>
      </p:sp>
    </p:spTree>
    <p:extLst>
      <p:ext uri="{BB962C8B-B14F-4D97-AF65-F5344CB8AC3E}">
        <p14:creationId xmlns:p14="http://schemas.microsoft.com/office/powerpoint/2010/main" val="369439054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B5C4E1B6-7F17-0FF5-E4FC-7C55858C97DB}"/>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a:extLst>
              <a:ext uri="{FF2B5EF4-FFF2-40B4-BE49-F238E27FC236}">
                <a16:creationId xmlns:a16="http://schemas.microsoft.com/office/drawing/2014/main" id="{E22B3992-7C28-7044-7540-D5E053820D2B}"/>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1E5F334E-EEFD-5514-11C7-3CB96C6AF29C}"/>
              </a:ext>
            </a:extLst>
          </p:cNvPr>
          <p:cNvSpPr>
            <a:spLocks noGrp="1"/>
          </p:cNvSpPr>
          <p:nvPr>
            <p:ph type="dt" sz="half" idx="10"/>
          </p:nvPr>
        </p:nvSpPr>
        <p:spPr/>
        <p:txBody>
          <a:bodyPr/>
          <a:lstStyle/>
          <a:p>
            <a:fld id="{2E848E2E-44DB-4281-A0E2-84F2DD235BF8}" type="datetime1">
              <a:rPr lang="zh-CN" altLang="en-US" smtClean="0"/>
              <a:t>2024/9/2</a:t>
            </a:fld>
            <a:endParaRPr lang="zh-CN" altLang="en-US"/>
          </a:p>
        </p:txBody>
      </p:sp>
      <p:sp>
        <p:nvSpPr>
          <p:cNvPr id="5" name="页脚占位符 4">
            <a:extLst>
              <a:ext uri="{FF2B5EF4-FFF2-40B4-BE49-F238E27FC236}">
                <a16:creationId xmlns:a16="http://schemas.microsoft.com/office/drawing/2014/main" id="{5A15AA7C-C681-0FA5-5C26-9A09A05FD906}"/>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23B7DCF8-071E-9C12-5807-1181F1786D48}"/>
              </a:ext>
            </a:extLst>
          </p:cNvPr>
          <p:cNvSpPr>
            <a:spLocks noGrp="1"/>
          </p:cNvSpPr>
          <p:nvPr>
            <p:ph type="sldNum" sz="quarter" idx="12"/>
          </p:nvPr>
        </p:nvSpPr>
        <p:spPr/>
        <p:txBody>
          <a:bodyPr/>
          <a:lstStyle/>
          <a:p>
            <a:fld id="{E8994F5B-AF08-4582-8991-6C93D2AC88C6}" type="slidenum">
              <a:rPr lang="zh-CN" altLang="en-US" smtClean="0"/>
              <a:t>‹#›</a:t>
            </a:fld>
            <a:endParaRPr lang="zh-CN" altLang="en-US"/>
          </a:p>
        </p:txBody>
      </p:sp>
    </p:spTree>
    <p:extLst>
      <p:ext uri="{BB962C8B-B14F-4D97-AF65-F5344CB8AC3E}">
        <p14:creationId xmlns:p14="http://schemas.microsoft.com/office/powerpoint/2010/main" val="32727231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0A90E2A-4B0D-26D9-18F0-73DC9090B047}"/>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E89F6647-E93B-C223-2797-79E58A13DE42}"/>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2BADB54A-4139-2EB8-55DA-B2BD3C26F96C}"/>
              </a:ext>
            </a:extLst>
          </p:cNvPr>
          <p:cNvSpPr>
            <a:spLocks noGrp="1"/>
          </p:cNvSpPr>
          <p:nvPr>
            <p:ph type="dt" sz="half" idx="10"/>
          </p:nvPr>
        </p:nvSpPr>
        <p:spPr/>
        <p:txBody>
          <a:bodyPr/>
          <a:lstStyle/>
          <a:p>
            <a:fld id="{246A0C4F-1513-4F6E-8F22-9EB4863B6660}" type="datetime1">
              <a:rPr lang="zh-CN" altLang="en-US" smtClean="0"/>
              <a:t>2024/9/2</a:t>
            </a:fld>
            <a:endParaRPr lang="zh-CN" altLang="en-US"/>
          </a:p>
        </p:txBody>
      </p:sp>
      <p:sp>
        <p:nvSpPr>
          <p:cNvPr id="5" name="页脚占位符 4">
            <a:extLst>
              <a:ext uri="{FF2B5EF4-FFF2-40B4-BE49-F238E27FC236}">
                <a16:creationId xmlns:a16="http://schemas.microsoft.com/office/drawing/2014/main" id="{DECDBDF7-3763-63EC-2AE0-26B2AB3B887E}"/>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5264AFEE-3BBC-B101-760D-A975B40287E8}"/>
              </a:ext>
            </a:extLst>
          </p:cNvPr>
          <p:cNvSpPr>
            <a:spLocks noGrp="1"/>
          </p:cNvSpPr>
          <p:nvPr>
            <p:ph type="sldNum" sz="quarter" idx="12"/>
          </p:nvPr>
        </p:nvSpPr>
        <p:spPr/>
        <p:txBody>
          <a:bodyPr/>
          <a:lstStyle/>
          <a:p>
            <a:fld id="{E8994F5B-AF08-4582-8991-6C93D2AC88C6}" type="slidenum">
              <a:rPr lang="zh-CN" altLang="en-US" smtClean="0"/>
              <a:t>‹#›</a:t>
            </a:fld>
            <a:endParaRPr lang="zh-CN" altLang="en-US"/>
          </a:p>
        </p:txBody>
      </p:sp>
    </p:spTree>
    <p:extLst>
      <p:ext uri="{BB962C8B-B14F-4D97-AF65-F5344CB8AC3E}">
        <p14:creationId xmlns:p14="http://schemas.microsoft.com/office/powerpoint/2010/main" val="29310585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75A665AD-9710-E597-0059-C7872A03D0D9}"/>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a:extLst>
              <a:ext uri="{FF2B5EF4-FFF2-40B4-BE49-F238E27FC236}">
                <a16:creationId xmlns:a16="http://schemas.microsoft.com/office/drawing/2014/main" id="{FA50226C-34E8-D72F-D3EE-4431E084A8B9}"/>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D414E221-76DB-4265-B5B9-CB8BEA3A92E9}"/>
              </a:ext>
            </a:extLst>
          </p:cNvPr>
          <p:cNvSpPr>
            <a:spLocks noGrp="1"/>
          </p:cNvSpPr>
          <p:nvPr>
            <p:ph type="dt" sz="half" idx="10"/>
          </p:nvPr>
        </p:nvSpPr>
        <p:spPr/>
        <p:txBody>
          <a:bodyPr/>
          <a:lstStyle/>
          <a:p>
            <a:fld id="{56032E98-0AC4-4A3C-ACAD-CABF92A0355F}" type="datetime1">
              <a:rPr lang="zh-CN" altLang="en-US" smtClean="0"/>
              <a:t>2024/9/2</a:t>
            </a:fld>
            <a:endParaRPr lang="zh-CN" altLang="en-US"/>
          </a:p>
        </p:txBody>
      </p:sp>
      <p:sp>
        <p:nvSpPr>
          <p:cNvPr id="5" name="页脚占位符 4">
            <a:extLst>
              <a:ext uri="{FF2B5EF4-FFF2-40B4-BE49-F238E27FC236}">
                <a16:creationId xmlns:a16="http://schemas.microsoft.com/office/drawing/2014/main" id="{5D17662B-E6F2-2943-AA53-E36B32631D35}"/>
              </a:ext>
            </a:extLst>
          </p:cNvPr>
          <p:cNvSpPr>
            <a:spLocks noGrp="1"/>
          </p:cNvSpPr>
          <p:nvPr>
            <p:ph type="ftr" sz="quarter" idx="11"/>
          </p:nvPr>
        </p:nvSpPr>
        <p:spPr/>
        <p:txBody>
          <a:bodyPr/>
          <a:lstStyle/>
          <a:p>
            <a:endParaRPr lang="zh-CN" altLang="en-US"/>
          </a:p>
        </p:txBody>
      </p:sp>
      <p:sp>
        <p:nvSpPr>
          <p:cNvPr id="6" name="灯片编号占位符 5">
            <a:extLst>
              <a:ext uri="{FF2B5EF4-FFF2-40B4-BE49-F238E27FC236}">
                <a16:creationId xmlns:a16="http://schemas.microsoft.com/office/drawing/2014/main" id="{0F597482-94AF-7913-A7B8-0A3D571A9FAC}"/>
              </a:ext>
            </a:extLst>
          </p:cNvPr>
          <p:cNvSpPr>
            <a:spLocks noGrp="1"/>
          </p:cNvSpPr>
          <p:nvPr>
            <p:ph type="sldNum" sz="quarter" idx="12"/>
          </p:nvPr>
        </p:nvSpPr>
        <p:spPr/>
        <p:txBody>
          <a:bodyPr/>
          <a:lstStyle/>
          <a:p>
            <a:fld id="{E8994F5B-AF08-4582-8991-6C93D2AC88C6}" type="slidenum">
              <a:rPr lang="zh-CN" altLang="en-US" smtClean="0"/>
              <a:t>‹#›</a:t>
            </a:fld>
            <a:endParaRPr lang="zh-CN" altLang="en-US"/>
          </a:p>
        </p:txBody>
      </p:sp>
    </p:spTree>
    <p:extLst>
      <p:ext uri="{BB962C8B-B14F-4D97-AF65-F5344CB8AC3E}">
        <p14:creationId xmlns:p14="http://schemas.microsoft.com/office/powerpoint/2010/main" val="9446604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4C13F02-F63A-DFD3-9499-E54DD39F6DCA}"/>
              </a:ext>
            </a:extLst>
          </p:cNvPr>
          <p:cNvSpPr>
            <a:spLocks noGrp="1"/>
          </p:cNvSpPr>
          <p:nvPr>
            <p:ph type="title"/>
          </p:nvPr>
        </p:nvSpPr>
        <p:spPr/>
        <p:txBody>
          <a:bodyPr/>
          <a:lstStyle/>
          <a:p>
            <a:r>
              <a:rPr lang="zh-CN" altLang="en-US"/>
              <a:t>单击此处编辑母版标题样式</a:t>
            </a:r>
          </a:p>
        </p:txBody>
      </p:sp>
      <p:sp>
        <p:nvSpPr>
          <p:cNvPr id="3" name="内容占位符 2">
            <a:extLst>
              <a:ext uri="{FF2B5EF4-FFF2-40B4-BE49-F238E27FC236}">
                <a16:creationId xmlns:a16="http://schemas.microsoft.com/office/drawing/2014/main" id="{8F895F68-15BA-6913-7F6E-D57ABA474BEE}"/>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内容占位符 3">
            <a:extLst>
              <a:ext uri="{FF2B5EF4-FFF2-40B4-BE49-F238E27FC236}">
                <a16:creationId xmlns:a16="http://schemas.microsoft.com/office/drawing/2014/main" id="{5CBFA96C-DD11-04EC-AE5D-42C93F5F1867}"/>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日期占位符 4">
            <a:extLst>
              <a:ext uri="{FF2B5EF4-FFF2-40B4-BE49-F238E27FC236}">
                <a16:creationId xmlns:a16="http://schemas.microsoft.com/office/drawing/2014/main" id="{0165ECC2-14B4-893F-65B5-271DF1FD3C90}"/>
              </a:ext>
            </a:extLst>
          </p:cNvPr>
          <p:cNvSpPr>
            <a:spLocks noGrp="1"/>
          </p:cNvSpPr>
          <p:nvPr>
            <p:ph type="dt" sz="half" idx="10"/>
          </p:nvPr>
        </p:nvSpPr>
        <p:spPr/>
        <p:txBody>
          <a:bodyPr/>
          <a:lstStyle/>
          <a:p>
            <a:fld id="{4F7B5C0E-25F7-4CDE-9690-F8768F1A3BE7}" type="datetime1">
              <a:rPr lang="zh-CN" altLang="en-US" smtClean="0"/>
              <a:t>2024/9/2</a:t>
            </a:fld>
            <a:endParaRPr lang="zh-CN" altLang="en-US"/>
          </a:p>
        </p:txBody>
      </p:sp>
      <p:sp>
        <p:nvSpPr>
          <p:cNvPr id="6" name="页脚占位符 5">
            <a:extLst>
              <a:ext uri="{FF2B5EF4-FFF2-40B4-BE49-F238E27FC236}">
                <a16:creationId xmlns:a16="http://schemas.microsoft.com/office/drawing/2014/main" id="{3094B402-163E-6586-AF14-5A8E89E23F67}"/>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3DC50D8E-1075-B025-E96F-868F965B601D}"/>
              </a:ext>
            </a:extLst>
          </p:cNvPr>
          <p:cNvSpPr>
            <a:spLocks noGrp="1"/>
          </p:cNvSpPr>
          <p:nvPr>
            <p:ph type="sldNum" sz="quarter" idx="12"/>
          </p:nvPr>
        </p:nvSpPr>
        <p:spPr/>
        <p:txBody>
          <a:bodyPr/>
          <a:lstStyle/>
          <a:p>
            <a:fld id="{E8994F5B-AF08-4582-8991-6C93D2AC88C6}" type="slidenum">
              <a:rPr lang="zh-CN" altLang="en-US" smtClean="0"/>
              <a:t>‹#›</a:t>
            </a:fld>
            <a:endParaRPr lang="zh-CN" altLang="en-US"/>
          </a:p>
        </p:txBody>
      </p:sp>
    </p:spTree>
    <p:extLst>
      <p:ext uri="{BB962C8B-B14F-4D97-AF65-F5344CB8AC3E}">
        <p14:creationId xmlns:p14="http://schemas.microsoft.com/office/powerpoint/2010/main" val="3843097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C6D1141-A900-1378-F25B-04C186ABFAA6}"/>
              </a:ext>
            </a:extLst>
          </p:cNvPr>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a:extLst>
              <a:ext uri="{FF2B5EF4-FFF2-40B4-BE49-F238E27FC236}">
                <a16:creationId xmlns:a16="http://schemas.microsoft.com/office/drawing/2014/main" id="{11753C30-BF7A-3ED2-46FB-8B54F4CD7B1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7F6D7E22-6C57-84C1-DD3E-0D03CE84627C}"/>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5" name="文本占位符 4">
            <a:extLst>
              <a:ext uri="{FF2B5EF4-FFF2-40B4-BE49-F238E27FC236}">
                <a16:creationId xmlns:a16="http://schemas.microsoft.com/office/drawing/2014/main" id="{588F6358-68F3-A02B-A44F-C91296F63F4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41DF930C-2237-7FF4-3AA5-6728397E701F}"/>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7" name="日期占位符 6">
            <a:extLst>
              <a:ext uri="{FF2B5EF4-FFF2-40B4-BE49-F238E27FC236}">
                <a16:creationId xmlns:a16="http://schemas.microsoft.com/office/drawing/2014/main" id="{5550F44F-903C-8A29-98F8-2ABB09488358}"/>
              </a:ext>
            </a:extLst>
          </p:cNvPr>
          <p:cNvSpPr>
            <a:spLocks noGrp="1"/>
          </p:cNvSpPr>
          <p:nvPr>
            <p:ph type="dt" sz="half" idx="10"/>
          </p:nvPr>
        </p:nvSpPr>
        <p:spPr/>
        <p:txBody>
          <a:bodyPr/>
          <a:lstStyle/>
          <a:p>
            <a:fld id="{2DFF66FD-71F4-4731-8F24-A3C916590FD0}" type="datetime1">
              <a:rPr lang="zh-CN" altLang="en-US" smtClean="0"/>
              <a:t>2024/9/2</a:t>
            </a:fld>
            <a:endParaRPr lang="zh-CN" altLang="en-US"/>
          </a:p>
        </p:txBody>
      </p:sp>
      <p:sp>
        <p:nvSpPr>
          <p:cNvPr id="8" name="页脚占位符 7">
            <a:extLst>
              <a:ext uri="{FF2B5EF4-FFF2-40B4-BE49-F238E27FC236}">
                <a16:creationId xmlns:a16="http://schemas.microsoft.com/office/drawing/2014/main" id="{3160AF9F-B550-9262-80E0-9F7E285DABD1}"/>
              </a:ext>
            </a:extLst>
          </p:cNvPr>
          <p:cNvSpPr>
            <a:spLocks noGrp="1"/>
          </p:cNvSpPr>
          <p:nvPr>
            <p:ph type="ftr" sz="quarter" idx="11"/>
          </p:nvPr>
        </p:nvSpPr>
        <p:spPr/>
        <p:txBody>
          <a:bodyPr/>
          <a:lstStyle/>
          <a:p>
            <a:endParaRPr lang="zh-CN" altLang="en-US"/>
          </a:p>
        </p:txBody>
      </p:sp>
      <p:sp>
        <p:nvSpPr>
          <p:cNvPr id="9" name="灯片编号占位符 8">
            <a:extLst>
              <a:ext uri="{FF2B5EF4-FFF2-40B4-BE49-F238E27FC236}">
                <a16:creationId xmlns:a16="http://schemas.microsoft.com/office/drawing/2014/main" id="{3754D2D2-07EB-C39C-B7E6-85BF6EBACB57}"/>
              </a:ext>
            </a:extLst>
          </p:cNvPr>
          <p:cNvSpPr>
            <a:spLocks noGrp="1"/>
          </p:cNvSpPr>
          <p:nvPr>
            <p:ph type="sldNum" sz="quarter" idx="12"/>
          </p:nvPr>
        </p:nvSpPr>
        <p:spPr/>
        <p:txBody>
          <a:bodyPr/>
          <a:lstStyle/>
          <a:p>
            <a:fld id="{E8994F5B-AF08-4582-8991-6C93D2AC88C6}" type="slidenum">
              <a:rPr lang="zh-CN" altLang="en-US" smtClean="0"/>
              <a:t>‹#›</a:t>
            </a:fld>
            <a:endParaRPr lang="zh-CN" altLang="en-US"/>
          </a:p>
        </p:txBody>
      </p:sp>
    </p:spTree>
    <p:extLst>
      <p:ext uri="{BB962C8B-B14F-4D97-AF65-F5344CB8AC3E}">
        <p14:creationId xmlns:p14="http://schemas.microsoft.com/office/powerpoint/2010/main" val="30060685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0101FD8-0892-26F1-3030-B68FF80309EA}"/>
              </a:ext>
            </a:extLst>
          </p:cNvPr>
          <p:cNvSpPr>
            <a:spLocks noGrp="1"/>
          </p:cNvSpPr>
          <p:nvPr>
            <p:ph type="title"/>
          </p:nvPr>
        </p:nvSpPr>
        <p:spPr/>
        <p:txBody>
          <a:bodyPr/>
          <a:lstStyle/>
          <a:p>
            <a:r>
              <a:rPr lang="zh-CN" altLang="en-US"/>
              <a:t>单击此处编辑母版标题样式</a:t>
            </a:r>
          </a:p>
        </p:txBody>
      </p:sp>
      <p:sp>
        <p:nvSpPr>
          <p:cNvPr id="3" name="日期占位符 2">
            <a:extLst>
              <a:ext uri="{FF2B5EF4-FFF2-40B4-BE49-F238E27FC236}">
                <a16:creationId xmlns:a16="http://schemas.microsoft.com/office/drawing/2014/main" id="{D826E2A4-F016-7438-1F50-AD157B068A8B}"/>
              </a:ext>
            </a:extLst>
          </p:cNvPr>
          <p:cNvSpPr>
            <a:spLocks noGrp="1"/>
          </p:cNvSpPr>
          <p:nvPr>
            <p:ph type="dt" sz="half" idx="10"/>
          </p:nvPr>
        </p:nvSpPr>
        <p:spPr/>
        <p:txBody>
          <a:bodyPr/>
          <a:lstStyle/>
          <a:p>
            <a:fld id="{575DFFE3-29BA-4503-98A8-3D33549A65FD}" type="datetime1">
              <a:rPr lang="zh-CN" altLang="en-US" smtClean="0"/>
              <a:t>2024/9/2</a:t>
            </a:fld>
            <a:endParaRPr lang="zh-CN" altLang="en-US"/>
          </a:p>
        </p:txBody>
      </p:sp>
      <p:sp>
        <p:nvSpPr>
          <p:cNvPr id="4" name="页脚占位符 3">
            <a:extLst>
              <a:ext uri="{FF2B5EF4-FFF2-40B4-BE49-F238E27FC236}">
                <a16:creationId xmlns:a16="http://schemas.microsoft.com/office/drawing/2014/main" id="{4E05DECC-8987-5E51-EFFC-748F834F6406}"/>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B0DEE451-41A4-77AC-6E86-92553F714332}"/>
              </a:ext>
            </a:extLst>
          </p:cNvPr>
          <p:cNvSpPr>
            <a:spLocks noGrp="1"/>
          </p:cNvSpPr>
          <p:nvPr>
            <p:ph type="sldNum" sz="quarter" idx="12"/>
          </p:nvPr>
        </p:nvSpPr>
        <p:spPr/>
        <p:txBody>
          <a:bodyPr/>
          <a:lstStyle/>
          <a:p>
            <a:fld id="{E8994F5B-AF08-4582-8991-6C93D2AC88C6}" type="slidenum">
              <a:rPr lang="zh-CN" altLang="en-US" smtClean="0"/>
              <a:t>‹#›</a:t>
            </a:fld>
            <a:endParaRPr lang="zh-CN" altLang="en-US"/>
          </a:p>
        </p:txBody>
      </p:sp>
    </p:spTree>
    <p:extLst>
      <p:ext uri="{BB962C8B-B14F-4D97-AF65-F5344CB8AC3E}">
        <p14:creationId xmlns:p14="http://schemas.microsoft.com/office/powerpoint/2010/main" val="32942755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1412C78F-46AE-5217-56AD-5A38472E058F}"/>
              </a:ext>
            </a:extLst>
          </p:cNvPr>
          <p:cNvSpPr>
            <a:spLocks noGrp="1"/>
          </p:cNvSpPr>
          <p:nvPr>
            <p:ph type="dt" sz="half" idx="10"/>
          </p:nvPr>
        </p:nvSpPr>
        <p:spPr/>
        <p:txBody>
          <a:bodyPr/>
          <a:lstStyle/>
          <a:p>
            <a:fld id="{53F918A8-3A1C-478C-B200-8F29067AB49A}" type="datetime1">
              <a:rPr lang="zh-CN" altLang="en-US" smtClean="0"/>
              <a:t>2024/9/2</a:t>
            </a:fld>
            <a:endParaRPr lang="zh-CN" altLang="en-US"/>
          </a:p>
        </p:txBody>
      </p:sp>
      <p:sp>
        <p:nvSpPr>
          <p:cNvPr id="3" name="页脚占位符 2">
            <a:extLst>
              <a:ext uri="{FF2B5EF4-FFF2-40B4-BE49-F238E27FC236}">
                <a16:creationId xmlns:a16="http://schemas.microsoft.com/office/drawing/2014/main" id="{13A0FA52-9AE8-1438-A674-792385E26B45}"/>
              </a:ext>
            </a:extLst>
          </p:cNvPr>
          <p:cNvSpPr>
            <a:spLocks noGrp="1"/>
          </p:cNvSpPr>
          <p:nvPr>
            <p:ph type="ftr" sz="quarter" idx="11"/>
          </p:nvPr>
        </p:nvSpPr>
        <p:spPr/>
        <p:txBody>
          <a:bodyPr/>
          <a:lstStyle/>
          <a:p>
            <a:endParaRPr lang="zh-CN" altLang="en-US"/>
          </a:p>
        </p:txBody>
      </p:sp>
      <p:sp>
        <p:nvSpPr>
          <p:cNvPr id="4" name="灯片编号占位符 3">
            <a:extLst>
              <a:ext uri="{FF2B5EF4-FFF2-40B4-BE49-F238E27FC236}">
                <a16:creationId xmlns:a16="http://schemas.microsoft.com/office/drawing/2014/main" id="{06082A67-EC9C-3609-F8EC-8D0277195BD3}"/>
              </a:ext>
            </a:extLst>
          </p:cNvPr>
          <p:cNvSpPr>
            <a:spLocks noGrp="1"/>
          </p:cNvSpPr>
          <p:nvPr>
            <p:ph type="sldNum" sz="quarter" idx="12"/>
          </p:nvPr>
        </p:nvSpPr>
        <p:spPr/>
        <p:txBody>
          <a:bodyPr/>
          <a:lstStyle/>
          <a:p>
            <a:fld id="{E8994F5B-AF08-4582-8991-6C93D2AC88C6}" type="slidenum">
              <a:rPr lang="zh-CN" altLang="en-US" smtClean="0"/>
              <a:t>‹#›</a:t>
            </a:fld>
            <a:endParaRPr lang="zh-CN" altLang="en-US"/>
          </a:p>
        </p:txBody>
      </p:sp>
    </p:spTree>
    <p:extLst>
      <p:ext uri="{BB962C8B-B14F-4D97-AF65-F5344CB8AC3E}">
        <p14:creationId xmlns:p14="http://schemas.microsoft.com/office/powerpoint/2010/main" val="32991278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4A9AE00-A141-ECEE-7CC3-DAE48DA38D40}"/>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a:extLst>
              <a:ext uri="{FF2B5EF4-FFF2-40B4-BE49-F238E27FC236}">
                <a16:creationId xmlns:a16="http://schemas.microsoft.com/office/drawing/2014/main" id="{CAA17CDF-0D18-8137-6C5C-DAFE9042AB29}"/>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文本占位符 3">
            <a:extLst>
              <a:ext uri="{FF2B5EF4-FFF2-40B4-BE49-F238E27FC236}">
                <a16:creationId xmlns:a16="http://schemas.microsoft.com/office/drawing/2014/main" id="{9B179589-3FF3-AB57-35B4-429413FD104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BE0B26B4-77E0-8C71-6850-BC9C4876D4BD}"/>
              </a:ext>
            </a:extLst>
          </p:cNvPr>
          <p:cNvSpPr>
            <a:spLocks noGrp="1"/>
          </p:cNvSpPr>
          <p:nvPr>
            <p:ph type="dt" sz="half" idx="10"/>
          </p:nvPr>
        </p:nvSpPr>
        <p:spPr/>
        <p:txBody>
          <a:bodyPr/>
          <a:lstStyle/>
          <a:p>
            <a:fld id="{5F9FB8CE-E98A-4897-82EC-A30CA1BDEE93}" type="datetime1">
              <a:rPr lang="zh-CN" altLang="en-US" smtClean="0"/>
              <a:t>2024/9/2</a:t>
            </a:fld>
            <a:endParaRPr lang="zh-CN" altLang="en-US"/>
          </a:p>
        </p:txBody>
      </p:sp>
      <p:sp>
        <p:nvSpPr>
          <p:cNvPr id="6" name="页脚占位符 5">
            <a:extLst>
              <a:ext uri="{FF2B5EF4-FFF2-40B4-BE49-F238E27FC236}">
                <a16:creationId xmlns:a16="http://schemas.microsoft.com/office/drawing/2014/main" id="{7150A555-44D8-E22A-0DF7-5CDDDFB2FAFE}"/>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AA6B102A-B00F-89A6-3207-E1238597A87E}"/>
              </a:ext>
            </a:extLst>
          </p:cNvPr>
          <p:cNvSpPr>
            <a:spLocks noGrp="1"/>
          </p:cNvSpPr>
          <p:nvPr>
            <p:ph type="sldNum" sz="quarter" idx="12"/>
          </p:nvPr>
        </p:nvSpPr>
        <p:spPr/>
        <p:txBody>
          <a:bodyPr/>
          <a:lstStyle/>
          <a:p>
            <a:fld id="{E8994F5B-AF08-4582-8991-6C93D2AC88C6}" type="slidenum">
              <a:rPr lang="zh-CN" altLang="en-US" smtClean="0"/>
              <a:t>‹#›</a:t>
            </a:fld>
            <a:endParaRPr lang="zh-CN" altLang="en-US"/>
          </a:p>
        </p:txBody>
      </p:sp>
    </p:spTree>
    <p:extLst>
      <p:ext uri="{BB962C8B-B14F-4D97-AF65-F5344CB8AC3E}">
        <p14:creationId xmlns:p14="http://schemas.microsoft.com/office/powerpoint/2010/main" val="28853170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5D2722E-B9D2-4BE1-BFFD-A341F2F851F5}"/>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a:extLst>
              <a:ext uri="{FF2B5EF4-FFF2-40B4-BE49-F238E27FC236}">
                <a16:creationId xmlns:a16="http://schemas.microsoft.com/office/drawing/2014/main" id="{0E8A9E0D-5E68-7A28-5B8B-B3FA70B9229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a:extLst>
              <a:ext uri="{FF2B5EF4-FFF2-40B4-BE49-F238E27FC236}">
                <a16:creationId xmlns:a16="http://schemas.microsoft.com/office/drawing/2014/main" id="{4D3BC1A5-2602-BD88-11D7-69D7E61B04C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4C9C620F-6CC5-1D71-C78A-35A6F35BFB05}"/>
              </a:ext>
            </a:extLst>
          </p:cNvPr>
          <p:cNvSpPr>
            <a:spLocks noGrp="1"/>
          </p:cNvSpPr>
          <p:nvPr>
            <p:ph type="dt" sz="half" idx="10"/>
          </p:nvPr>
        </p:nvSpPr>
        <p:spPr/>
        <p:txBody>
          <a:bodyPr/>
          <a:lstStyle/>
          <a:p>
            <a:fld id="{251772A6-8B52-4267-A39A-4B755CF3F26F}" type="datetime1">
              <a:rPr lang="zh-CN" altLang="en-US" smtClean="0"/>
              <a:t>2024/9/2</a:t>
            </a:fld>
            <a:endParaRPr lang="zh-CN" altLang="en-US"/>
          </a:p>
        </p:txBody>
      </p:sp>
      <p:sp>
        <p:nvSpPr>
          <p:cNvPr id="6" name="页脚占位符 5">
            <a:extLst>
              <a:ext uri="{FF2B5EF4-FFF2-40B4-BE49-F238E27FC236}">
                <a16:creationId xmlns:a16="http://schemas.microsoft.com/office/drawing/2014/main" id="{91BF21A2-6A2F-0EBD-D805-8A53BEE8B573}"/>
              </a:ext>
            </a:extLst>
          </p:cNvPr>
          <p:cNvSpPr>
            <a:spLocks noGrp="1"/>
          </p:cNvSpPr>
          <p:nvPr>
            <p:ph type="ftr" sz="quarter" idx="11"/>
          </p:nvPr>
        </p:nvSpPr>
        <p:spPr/>
        <p:txBody>
          <a:bodyPr/>
          <a:lstStyle/>
          <a:p>
            <a:endParaRPr lang="zh-CN" altLang="en-US"/>
          </a:p>
        </p:txBody>
      </p:sp>
      <p:sp>
        <p:nvSpPr>
          <p:cNvPr id="7" name="灯片编号占位符 6">
            <a:extLst>
              <a:ext uri="{FF2B5EF4-FFF2-40B4-BE49-F238E27FC236}">
                <a16:creationId xmlns:a16="http://schemas.microsoft.com/office/drawing/2014/main" id="{E3EE03C4-8C83-76E8-CA5E-B60DC0C47B06}"/>
              </a:ext>
            </a:extLst>
          </p:cNvPr>
          <p:cNvSpPr>
            <a:spLocks noGrp="1"/>
          </p:cNvSpPr>
          <p:nvPr>
            <p:ph type="sldNum" sz="quarter" idx="12"/>
          </p:nvPr>
        </p:nvSpPr>
        <p:spPr/>
        <p:txBody>
          <a:bodyPr/>
          <a:lstStyle/>
          <a:p>
            <a:fld id="{E8994F5B-AF08-4582-8991-6C93D2AC88C6}" type="slidenum">
              <a:rPr lang="zh-CN" altLang="en-US" smtClean="0"/>
              <a:t>‹#›</a:t>
            </a:fld>
            <a:endParaRPr lang="zh-CN" altLang="en-US"/>
          </a:p>
        </p:txBody>
      </p:sp>
    </p:spTree>
    <p:extLst>
      <p:ext uri="{BB962C8B-B14F-4D97-AF65-F5344CB8AC3E}">
        <p14:creationId xmlns:p14="http://schemas.microsoft.com/office/powerpoint/2010/main" val="241870739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94043053-BC4B-0408-7CFA-C08086643A93}"/>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004D1B74-0B3A-9CF0-D49D-E9641240B97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DD041415-34D1-34CC-0A8B-5EEBFBAAC7B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0E6E03F-2658-4A88-8BD4-9386BC019F8B}" type="datetime1">
              <a:rPr lang="zh-CN" altLang="en-US" smtClean="0"/>
              <a:t>2024/9/2</a:t>
            </a:fld>
            <a:endParaRPr lang="zh-CN" altLang="en-US"/>
          </a:p>
        </p:txBody>
      </p:sp>
      <p:sp>
        <p:nvSpPr>
          <p:cNvPr id="5" name="页脚占位符 4">
            <a:extLst>
              <a:ext uri="{FF2B5EF4-FFF2-40B4-BE49-F238E27FC236}">
                <a16:creationId xmlns:a16="http://schemas.microsoft.com/office/drawing/2014/main" id="{45B0091C-A04B-469A-CCC2-ADFC31563BD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81976AD4-1D8C-885D-5393-C484F2636C32}"/>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8994F5B-AF08-4582-8991-6C93D2AC88C6}" type="slidenum">
              <a:rPr lang="zh-CN" altLang="en-US" smtClean="0"/>
              <a:t>‹#›</a:t>
            </a:fld>
            <a:endParaRPr lang="zh-CN" altLang="en-US"/>
          </a:p>
        </p:txBody>
      </p:sp>
    </p:spTree>
    <p:extLst>
      <p:ext uri="{BB962C8B-B14F-4D97-AF65-F5344CB8AC3E}">
        <p14:creationId xmlns:p14="http://schemas.microsoft.com/office/powerpoint/2010/main" val="3532513932"/>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中国广电-48">
            <a:extLst>
              <a:ext uri="{FF2B5EF4-FFF2-40B4-BE49-F238E27FC236}">
                <a16:creationId xmlns:a16="http://schemas.microsoft.com/office/drawing/2014/main" id="{A6F5DB6E-4A51-8D9C-8BB3-586C1CE8E16E}"/>
              </a:ext>
            </a:extLst>
          </p:cNvPr>
          <p:cNvPicPr>
            <a:picLocks noChangeAspect="1"/>
          </p:cNvPicPr>
          <p:nvPr/>
        </p:nvPicPr>
        <p:blipFill>
          <a:blip r:embed="rId2"/>
          <a:stretch>
            <a:fillRect/>
          </a:stretch>
        </p:blipFill>
        <p:spPr>
          <a:xfrm>
            <a:off x="0" y="2902498"/>
            <a:ext cx="12192000" cy="4072255"/>
          </a:xfrm>
          <a:prstGeom prst="rect">
            <a:avLst/>
          </a:prstGeom>
        </p:spPr>
      </p:pic>
      <p:sp>
        <p:nvSpPr>
          <p:cNvPr id="5" name="文本框 4">
            <a:extLst>
              <a:ext uri="{FF2B5EF4-FFF2-40B4-BE49-F238E27FC236}">
                <a16:creationId xmlns:a16="http://schemas.microsoft.com/office/drawing/2014/main" id="{B1BAC32A-72A1-1EE7-206E-E534072887D8}"/>
              </a:ext>
            </a:extLst>
          </p:cNvPr>
          <p:cNvSpPr txBox="1"/>
          <p:nvPr/>
        </p:nvSpPr>
        <p:spPr>
          <a:xfrm>
            <a:off x="672860" y="2317723"/>
            <a:ext cx="10990053" cy="584775"/>
          </a:xfrm>
          <a:prstGeom prst="rect">
            <a:avLst/>
          </a:prstGeom>
          <a:noFill/>
        </p:spPr>
        <p:txBody>
          <a:bodyPr wrap="square" rtlCol="0" anchor="t">
            <a:spAutoFit/>
          </a:bodyPr>
          <a:lstStyle/>
          <a:p>
            <a:pPr marL="0" indent="0" algn="ctr" fontAlgn="auto">
              <a:lnSpc>
                <a:spcPct val="100000"/>
              </a:lnSpc>
              <a:buNone/>
            </a:pPr>
            <a:r>
              <a:rPr lang="en-US" altLang="zh-CN" sz="3200" b="1" dirty="0">
                <a:solidFill>
                  <a:schemeClr val="tx1">
                    <a:lumMod val="75000"/>
                    <a:lumOff val="25000"/>
                  </a:schemeClr>
                </a:solidFill>
                <a:latin typeface="微软雅黑" panose="020B0503020204020204" charset="-122"/>
                <a:ea typeface="微软雅黑" panose="020B0503020204020204" charset="-122"/>
                <a:sym typeface="+mn-ea"/>
              </a:rPr>
              <a:t>View on 6G Areas of Interest</a:t>
            </a:r>
          </a:p>
        </p:txBody>
      </p:sp>
      <p:sp>
        <p:nvSpPr>
          <p:cNvPr id="7" name="文本框 6">
            <a:extLst>
              <a:ext uri="{FF2B5EF4-FFF2-40B4-BE49-F238E27FC236}">
                <a16:creationId xmlns:a16="http://schemas.microsoft.com/office/drawing/2014/main" id="{80CCE317-3208-C553-C8C1-C74049762FC5}"/>
              </a:ext>
            </a:extLst>
          </p:cNvPr>
          <p:cNvSpPr txBox="1"/>
          <p:nvPr/>
        </p:nvSpPr>
        <p:spPr>
          <a:xfrm>
            <a:off x="-1" y="80097"/>
            <a:ext cx="7060677" cy="646331"/>
          </a:xfrm>
          <a:prstGeom prst="rect">
            <a:avLst/>
          </a:prstGeom>
          <a:noFill/>
        </p:spPr>
        <p:txBody>
          <a:bodyPr wrap="square">
            <a:spAutoFit/>
          </a:bodyPr>
          <a:lstStyle/>
          <a:p>
            <a:r>
              <a:rPr lang="nb-NO" altLang="zh-CN" b="1" dirty="0"/>
              <a:t>3GPP TSG RAN#</a:t>
            </a:r>
            <a:r>
              <a:rPr lang="en-US" altLang="zh-CN" b="1" dirty="0"/>
              <a:t>105, 9-13 Sep, 2024</a:t>
            </a:r>
          </a:p>
          <a:p>
            <a:r>
              <a:rPr lang="en-US" altLang="zh-CN" b="1" dirty="0"/>
              <a:t>Agenda item: 15</a:t>
            </a:r>
          </a:p>
        </p:txBody>
      </p:sp>
      <p:sp>
        <p:nvSpPr>
          <p:cNvPr id="8" name="文本占位符 3">
            <a:extLst>
              <a:ext uri="{FF2B5EF4-FFF2-40B4-BE49-F238E27FC236}">
                <a16:creationId xmlns:a16="http://schemas.microsoft.com/office/drawing/2014/main" id="{9E105B1F-9841-7451-7895-57D59344CBF3}"/>
              </a:ext>
            </a:extLst>
          </p:cNvPr>
          <p:cNvSpPr>
            <a:spLocks noGrp="1"/>
          </p:cNvSpPr>
          <p:nvPr/>
        </p:nvSpPr>
        <p:spPr>
          <a:xfrm>
            <a:off x="4552271" y="5357345"/>
            <a:ext cx="3087457" cy="642193"/>
          </a:xfrm>
          <a:prstGeom prst="rect">
            <a:avLst/>
          </a:prstGeom>
        </p:spPr>
        <p:txBody>
          <a:bodyPr vert="horz" lIns="91440" tIns="45720" rIns="91440" bIns="45720" rtlCol="0">
            <a:normAutofit/>
          </a:bodyPr>
          <a:lstStyle>
            <a:lvl1pPr marL="0" indent="0" algn="l" defTabSz="914400" rtl="0" eaLnBrk="1" latinLnBrk="0" hangingPunct="1">
              <a:lnSpc>
                <a:spcPct val="90000"/>
              </a:lnSpc>
              <a:spcBef>
                <a:spcPts val="1000"/>
              </a:spcBef>
              <a:buFont typeface="Arial" panose="020B0604020202020204" pitchFamily="34" charset="0"/>
              <a:buNone/>
              <a:defRPr sz="1200" kern="1200">
                <a:solidFill>
                  <a:schemeClr val="bg1"/>
                </a:solidFill>
                <a:latin typeface="微软雅黑" panose="020B0503020204020204" charset="-122"/>
                <a:ea typeface="微软雅黑" panose="020B0503020204020204" charset="-122"/>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2000" b="1" dirty="0">
                <a:solidFill>
                  <a:schemeClr val="tx1">
                    <a:lumMod val="75000"/>
                    <a:lumOff val="25000"/>
                  </a:schemeClr>
                </a:solidFill>
              </a:rPr>
              <a:t>CBN</a:t>
            </a:r>
            <a:r>
              <a:rPr lang="zh-CN" altLang="en-US" sz="2000" b="1" dirty="0">
                <a:solidFill>
                  <a:schemeClr val="tx1">
                    <a:lumMod val="75000"/>
                    <a:lumOff val="25000"/>
                  </a:schemeClr>
                </a:solidFill>
              </a:rPr>
              <a:t>，</a:t>
            </a:r>
            <a:r>
              <a:rPr lang="en-US" altLang="zh-CN" sz="2000" b="1" dirty="0">
                <a:solidFill>
                  <a:schemeClr val="tx1">
                    <a:lumMod val="75000"/>
                    <a:lumOff val="25000"/>
                  </a:schemeClr>
                </a:solidFill>
              </a:rPr>
              <a:t>China Broadnet </a:t>
            </a:r>
          </a:p>
        </p:txBody>
      </p:sp>
      <p:sp>
        <p:nvSpPr>
          <p:cNvPr id="12" name="文本框 11">
            <a:extLst>
              <a:ext uri="{FF2B5EF4-FFF2-40B4-BE49-F238E27FC236}">
                <a16:creationId xmlns:a16="http://schemas.microsoft.com/office/drawing/2014/main" id="{18BCEBBF-52F7-F9CC-5136-8D9D52468C02}"/>
              </a:ext>
            </a:extLst>
          </p:cNvPr>
          <p:cNvSpPr txBox="1"/>
          <p:nvPr/>
        </p:nvSpPr>
        <p:spPr>
          <a:xfrm>
            <a:off x="10529740" y="172430"/>
            <a:ext cx="1508289" cy="369332"/>
          </a:xfrm>
          <a:prstGeom prst="rect">
            <a:avLst/>
          </a:prstGeom>
          <a:noFill/>
        </p:spPr>
        <p:txBody>
          <a:bodyPr wrap="square">
            <a:spAutoFit/>
          </a:bodyPr>
          <a:lstStyle/>
          <a:p>
            <a:r>
              <a:rPr lang="en-US" altLang="zh-CN" b="1" dirty="0"/>
              <a:t>RP-241809</a:t>
            </a:r>
          </a:p>
        </p:txBody>
      </p:sp>
      <p:sp>
        <p:nvSpPr>
          <p:cNvPr id="13" name="灯片编号占位符 12">
            <a:extLst>
              <a:ext uri="{FF2B5EF4-FFF2-40B4-BE49-F238E27FC236}">
                <a16:creationId xmlns:a16="http://schemas.microsoft.com/office/drawing/2014/main" id="{F9D3B4C1-6886-1210-35C6-47237016DE2F}"/>
              </a:ext>
            </a:extLst>
          </p:cNvPr>
          <p:cNvSpPr>
            <a:spLocks noGrp="1"/>
          </p:cNvSpPr>
          <p:nvPr>
            <p:ph type="sldNum" sz="quarter" idx="12"/>
          </p:nvPr>
        </p:nvSpPr>
        <p:spPr/>
        <p:txBody>
          <a:bodyPr/>
          <a:lstStyle/>
          <a:p>
            <a:fld id="{E8994F5B-AF08-4582-8991-6C93D2AC88C6}" type="slidenum">
              <a:rPr lang="zh-CN" altLang="en-US" smtClean="0"/>
              <a:t>1</a:t>
            </a:fld>
            <a:endParaRPr lang="zh-CN" altLang="en-US"/>
          </a:p>
        </p:txBody>
      </p:sp>
    </p:spTree>
    <p:extLst>
      <p:ext uri="{BB962C8B-B14F-4D97-AF65-F5344CB8AC3E}">
        <p14:creationId xmlns:p14="http://schemas.microsoft.com/office/powerpoint/2010/main" val="140410306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9">
            <a:extLst>
              <a:ext uri="{FF2B5EF4-FFF2-40B4-BE49-F238E27FC236}">
                <a16:creationId xmlns:a16="http://schemas.microsoft.com/office/drawing/2014/main" id="{8D7C78E6-6959-1D13-D4D1-19F31182573B}"/>
              </a:ext>
            </a:extLst>
          </p:cNvPr>
          <p:cNvSpPr txBox="1"/>
          <p:nvPr/>
        </p:nvSpPr>
        <p:spPr>
          <a:xfrm>
            <a:off x="218636" y="136525"/>
            <a:ext cx="11570970" cy="5185266"/>
          </a:xfrm>
          <a:prstGeom prst="rect">
            <a:avLst/>
          </a:prstGeom>
          <a:noFill/>
          <a:ln w="12700" cap="flat">
            <a:noFill/>
            <a:miter lim="400000"/>
          </a:ln>
          <a:effectLst/>
          <a:sp3d/>
        </p:spPr>
        <p:txBody>
          <a:bodyPr rot="0" spcFirstLastPara="1" vert="horz" wrap="square" lIns="30099" tIns="30099" rIns="30099" bIns="30099" numCol="1" spcCol="38100" rtlCol="0" anchor="ctr">
            <a:spAutoFit/>
          </a:bodyPr>
          <a:lstStyle>
            <a:defPPr marL="0" marR="0" indent="0" algn="l" defTabSz="457178"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l" defTabSz="1316670" rtl="0" fontAlgn="auto" latinLnBrk="0" hangingPunct="0">
              <a:lnSpc>
                <a:spcPct val="13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Gotham Book"/>
              </a:defRPr>
            </a:lvl1pPr>
            <a:lvl2pPr marL="0" marR="0" indent="0" algn="l" defTabSz="1316670" rtl="0" fontAlgn="auto" latinLnBrk="0" hangingPunct="0">
              <a:lnSpc>
                <a:spcPct val="13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Gotham Book"/>
              </a:defRPr>
            </a:lvl2pPr>
            <a:lvl3pPr marL="0" marR="0" indent="0" algn="l" defTabSz="1316670" rtl="0" fontAlgn="auto" latinLnBrk="0" hangingPunct="0">
              <a:lnSpc>
                <a:spcPct val="13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Gotham Book"/>
              </a:defRPr>
            </a:lvl3pPr>
            <a:lvl4pPr marL="0" marR="0" indent="0" algn="l" defTabSz="1316670" rtl="0" fontAlgn="auto" latinLnBrk="0" hangingPunct="0">
              <a:lnSpc>
                <a:spcPct val="13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Gotham Book"/>
              </a:defRPr>
            </a:lvl4pPr>
            <a:lvl5pPr marL="0" marR="0" indent="0" algn="l" defTabSz="1316670" rtl="0" fontAlgn="auto" latinLnBrk="0" hangingPunct="0">
              <a:lnSpc>
                <a:spcPct val="13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Gotham Book"/>
              </a:defRPr>
            </a:lvl5pPr>
            <a:lvl6pPr marL="0" marR="0" indent="0" algn="l" defTabSz="1316670" rtl="0" fontAlgn="auto" latinLnBrk="0" hangingPunct="0">
              <a:lnSpc>
                <a:spcPct val="13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Gotham Book"/>
              </a:defRPr>
            </a:lvl6pPr>
            <a:lvl7pPr marL="0" marR="0" indent="0" algn="l" defTabSz="1316670" rtl="0" fontAlgn="auto" latinLnBrk="0" hangingPunct="0">
              <a:lnSpc>
                <a:spcPct val="13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Gotham Book"/>
              </a:defRPr>
            </a:lvl7pPr>
            <a:lvl8pPr marL="0" marR="0" indent="0" algn="l" defTabSz="1316670" rtl="0" fontAlgn="auto" latinLnBrk="0" hangingPunct="0">
              <a:lnSpc>
                <a:spcPct val="13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Gotham Book"/>
              </a:defRPr>
            </a:lvl8pPr>
            <a:lvl9pPr marL="0" marR="0" indent="0" algn="l" defTabSz="1316670" rtl="0" fontAlgn="auto" latinLnBrk="0" hangingPunct="0">
              <a:lnSpc>
                <a:spcPct val="13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Gotham Book"/>
              </a:defRPr>
            </a:lvl9pPr>
          </a:lstStyle>
          <a:p>
            <a:pPr defTabSz="914400">
              <a:lnSpc>
                <a:spcPct val="150000"/>
              </a:lnSpc>
            </a:pPr>
            <a:r>
              <a:rPr kumimoji="1" lang="en-US" altLang="zh-CN" sz="1800" b="1" dirty="0">
                <a:solidFill>
                  <a:srgbClr val="000000"/>
                </a:solidFill>
                <a:ea typeface="微软雅黑" panose="020B0503020204020204" pitchFamily="34" charset="-122"/>
                <a:cs typeface="Times New Roman" panose="02020603050405020304" pitchFamily="18" charset="0"/>
              </a:rPr>
              <a:t>Background</a:t>
            </a:r>
            <a:r>
              <a:rPr kumimoji="1" lang="en-US" altLang="zh-CN" sz="1800" dirty="0">
                <a:solidFill>
                  <a:srgbClr val="000000"/>
                </a:solidFill>
                <a:ea typeface="微软雅黑" panose="020B0503020204020204" pitchFamily="34" charset="-122"/>
                <a:cs typeface="Times New Roman" panose="02020603050405020304" pitchFamily="18" charset="0"/>
              </a:rPr>
              <a:t>:</a:t>
            </a:r>
            <a:endParaRPr lang="en-US" altLang="zh-CN" sz="1800" dirty="0">
              <a:solidFill>
                <a:srgbClr val="1D1D1A"/>
              </a:solidFill>
            </a:endParaRPr>
          </a:p>
          <a:p>
            <a:pPr marL="285750" indent="-285750" algn="just" defTabSz="914400">
              <a:lnSpc>
                <a:spcPct val="100000"/>
              </a:lnSpc>
              <a:buFont typeface="Arial" panose="020B0604020202020204" pitchFamily="34" charset="0"/>
              <a:buChar char="•"/>
            </a:pPr>
            <a:r>
              <a:rPr lang="en-US" altLang="zh-CN" sz="1800" dirty="0">
                <a:solidFill>
                  <a:srgbClr val="1D1D1A"/>
                </a:solidFill>
              </a:rPr>
              <a:t>3GPP has developed the MBS (Multicast/Broadcast Services) for 5G networks for multimedia live streaming, public services, Massive IoT, V2X. </a:t>
            </a:r>
          </a:p>
          <a:p>
            <a:pPr marL="285750" indent="-285750" algn="just" defTabSz="914400">
              <a:lnSpc>
                <a:spcPct val="100000"/>
              </a:lnSpc>
              <a:buFont typeface="Arial" panose="020B0604020202020204" pitchFamily="34" charset="0"/>
              <a:buChar char="•"/>
            </a:pPr>
            <a:endParaRPr lang="en-US" altLang="zh-CN" sz="1800" dirty="0">
              <a:solidFill>
                <a:srgbClr val="1D1D1A"/>
              </a:solidFill>
            </a:endParaRPr>
          </a:p>
          <a:p>
            <a:pPr marL="285750" indent="-285750" algn="just" defTabSz="914400">
              <a:lnSpc>
                <a:spcPct val="100000"/>
              </a:lnSpc>
              <a:buFont typeface="Arial" panose="020B0604020202020204" pitchFamily="34" charset="0"/>
              <a:buChar char="•"/>
            </a:pPr>
            <a:r>
              <a:rPr lang="en-US" altLang="zh-CN" sz="1800" dirty="0">
                <a:solidFill>
                  <a:srgbClr val="1D1D1A"/>
                </a:solidFill>
              </a:rPr>
              <a:t>Rel-17[1] specifies architecture enhancements for 5G multicast-broadcast services. And in the Rel-18[2] stage, MBS underwent enhanced evolution. </a:t>
            </a:r>
          </a:p>
          <a:p>
            <a:pPr marL="285750" indent="-285750" defTabSz="914400">
              <a:lnSpc>
                <a:spcPct val="100000"/>
              </a:lnSpc>
              <a:buFont typeface="Arial" panose="020B0604020202020204" pitchFamily="34" charset="0"/>
              <a:buChar char="•"/>
            </a:pPr>
            <a:endParaRPr lang="en-US" altLang="zh-CN" sz="1800" dirty="0">
              <a:solidFill>
                <a:srgbClr val="1D1D1A"/>
              </a:solidFill>
            </a:endParaRPr>
          </a:p>
          <a:p>
            <a:pPr defTabSz="914400">
              <a:lnSpc>
                <a:spcPct val="100000"/>
              </a:lnSpc>
            </a:pPr>
            <a:r>
              <a:rPr kumimoji="1" lang="en-US" altLang="zh-CN" sz="1800" b="1" dirty="0">
                <a:solidFill>
                  <a:srgbClr val="000000"/>
                </a:solidFill>
                <a:ea typeface="微软雅黑" panose="020B0503020204020204" pitchFamily="34" charset="-122"/>
                <a:cs typeface="Times New Roman" panose="02020603050405020304" pitchFamily="18" charset="0"/>
              </a:rPr>
              <a:t>Application</a:t>
            </a:r>
            <a:r>
              <a:rPr kumimoji="1" lang="en-US" altLang="zh-CN" sz="1800" dirty="0">
                <a:solidFill>
                  <a:srgbClr val="000000"/>
                </a:solidFill>
                <a:ea typeface="微软雅黑" panose="020B0503020204020204" pitchFamily="34" charset="-122"/>
                <a:cs typeface="Times New Roman" panose="02020603050405020304" pitchFamily="18" charset="0"/>
              </a:rPr>
              <a:t>:</a:t>
            </a:r>
            <a:endParaRPr lang="en-US" altLang="zh-CN" sz="1800" dirty="0">
              <a:solidFill>
                <a:srgbClr val="1D1D1A"/>
              </a:solidFill>
            </a:endParaRPr>
          </a:p>
          <a:p>
            <a:pPr marL="285750" indent="-285750" algn="just" defTabSz="914400">
              <a:lnSpc>
                <a:spcPct val="100000"/>
              </a:lnSpc>
              <a:buFont typeface="Arial" panose="020B0604020202020204" pitchFamily="34" charset="0"/>
              <a:buChar char="•"/>
            </a:pPr>
            <a:r>
              <a:rPr lang="en-US" altLang="zh-CN" sz="1800" dirty="0">
                <a:solidFill>
                  <a:srgbClr val="1D1D1A"/>
                </a:solidFill>
              </a:rPr>
              <a:t>During the Beijing Winter Olympics, CBN verified new broadcast services such as multi view live streaming and panoramic VR video live streaming based on the 5G NR broadcast prototype system. </a:t>
            </a:r>
          </a:p>
          <a:p>
            <a:pPr marL="285750" indent="-285750" algn="just" defTabSz="914400">
              <a:lnSpc>
                <a:spcPct val="100000"/>
              </a:lnSpc>
              <a:buFont typeface="Arial" panose="020B0604020202020204" pitchFamily="34" charset="0"/>
              <a:buChar char="•"/>
            </a:pPr>
            <a:endParaRPr lang="en-US" altLang="zh-CN" sz="1800" dirty="0">
              <a:solidFill>
                <a:srgbClr val="1D1D1A"/>
              </a:solidFill>
            </a:endParaRPr>
          </a:p>
          <a:p>
            <a:pPr marL="285750" indent="-285750" algn="just" defTabSz="914400">
              <a:lnSpc>
                <a:spcPct val="100000"/>
              </a:lnSpc>
              <a:buFont typeface="Arial" panose="020B0604020202020204" pitchFamily="34" charset="0"/>
              <a:buChar char="•"/>
            </a:pPr>
            <a:r>
              <a:rPr lang="en-US" altLang="zh-CN" sz="1800" dirty="0">
                <a:solidFill>
                  <a:srgbClr val="1D1D1A"/>
                </a:solidFill>
              </a:rPr>
              <a:t>CBN has organized industry venders to complete end-to-end 5G NR broadcast field test at 758-788MHz and launched pilot projects in corresponding cities. 5G NR broadcast deployment, scheme verification, field coverage test, and video service mobile interaction test were completed in Beijing. </a:t>
            </a:r>
          </a:p>
          <a:p>
            <a:pPr marL="285750" indent="-285750" algn="just" defTabSz="914400">
              <a:lnSpc>
                <a:spcPct val="100000"/>
              </a:lnSpc>
              <a:buFont typeface="Arial" panose="020B0604020202020204" pitchFamily="34" charset="0"/>
              <a:buChar char="•"/>
            </a:pPr>
            <a:endParaRPr lang="en-US" altLang="zh-CN" sz="1800" dirty="0">
              <a:solidFill>
                <a:srgbClr val="1D1D1A"/>
              </a:solidFill>
            </a:endParaRPr>
          </a:p>
          <a:p>
            <a:pPr marL="285750" indent="-285750" algn="just" defTabSz="914400">
              <a:lnSpc>
                <a:spcPct val="100000"/>
              </a:lnSpc>
              <a:buFont typeface="Arial" panose="020B0604020202020204" pitchFamily="34" charset="0"/>
              <a:buChar char="•"/>
            </a:pPr>
            <a:r>
              <a:rPr lang="en-US" altLang="zh-CN" sz="1800" dirty="0">
                <a:solidFill>
                  <a:srgbClr val="1D1D1A"/>
                </a:solidFill>
              </a:rPr>
              <a:t>Combined with emergency broadcast project, 5G NR broadcast has been integrated with the emergency platform. The emergency broadcast platform can release emergency warning information to mobile terminals through the 700MHz radio and television network.</a:t>
            </a:r>
          </a:p>
        </p:txBody>
      </p:sp>
      <p:sp>
        <p:nvSpPr>
          <p:cNvPr id="7" name="文本框 6">
            <a:extLst>
              <a:ext uri="{FF2B5EF4-FFF2-40B4-BE49-F238E27FC236}">
                <a16:creationId xmlns:a16="http://schemas.microsoft.com/office/drawing/2014/main" id="{A09F6A24-DBEA-E8CF-AD05-CB47B856A119}"/>
              </a:ext>
            </a:extLst>
          </p:cNvPr>
          <p:cNvSpPr txBox="1"/>
          <p:nvPr/>
        </p:nvSpPr>
        <p:spPr>
          <a:xfrm>
            <a:off x="474417" y="5992609"/>
            <a:ext cx="11479091" cy="546303"/>
          </a:xfrm>
          <a:prstGeom prst="rect">
            <a:avLst/>
          </a:prstGeom>
          <a:noFill/>
        </p:spPr>
        <p:txBody>
          <a:bodyPr wrap="square">
            <a:spAutoFit/>
          </a:bodyPr>
          <a:lstStyle/>
          <a:p>
            <a:pPr>
              <a:spcAft>
                <a:spcPts val="900"/>
              </a:spcAft>
            </a:pPr>
            <a:r>
              <a:rPr lang="en-GB" altLang="zh-CN" sz="1100" dirty="0">
                <a:effectLst/>
                <a:latin typeface="Times New Roman" panose="02020603050405020304" pitchFamily="18" charset="0"/>
                <a:ea typeface="Times New Roman" panose="02020603050405020304" pitchFamily="18" charset="0"/>
              </a:rPr>
              <a:t>[1] </a:t>
            </a:r>
            <a:r>
              <a:rPr lang="en-GB" altLang="zh-CN" sz="1100" dirty="0">
                <a:effectLst/>
                <a:latin typeface="Times New Roman" panose="02020603050405020304" pitchFamily="18" charset="0"/>
                <a:ea typeface="等线" panose="02010600030101010101" pitchFamily="2" charset="-122"/>
              </a:rPr>
              <a:t>S</a:t>
            </a:r>
            <a:r>
              <a:rPr lang="en-GB" altLang="zh-CN" sz="1100" dirty="0">
                <a:effectLst/>
                <a:latin typeface="Times New Roman" panose="02020603050405020304" pitchFamily="18" charset="0"/>
                <a:ea typeface="Times New Roman" panose="02020603050405020304" pitchFamily="18" charset="0"/>
              </a:rPr>
              <a:t>P-</a:t>
            </a:r>
            <a:r>
              <a:rPr lang="en-GB" altLang="zh-CN" sz="1100" dirty="0">
                <a:effectLst/>
                <a:latin typeface="Times New Roman" panose="02020603050405020304" pitchFamily="18" charset="0"/>
                <a:ea typeface="等线" panose="02010600030101010101" pitchFamily="2" charset="-122"/>
              </a:rPr>
              <a:t>201106</a:t>
            </a:r>
            <a:r>
              <a:rPr lang="en-GB" altLang="zh-CN" sz="1100" dirty="0">
                <a:effectLst/>
                <a:latin typeface="Times New Roman" panose="02020603050405020304" pitchFamily="18" charset="0"/>
                <a:ea typeface="Times New Roman" panose="02020603050405020304" pitchFamily="18" charset="0"/>
              </a:rPr>
              <a:t> - New WID on Architectural enhancements for 5G multicast-broadcast services (5MBS)</a:t>
            </a:r>
            <a:endParaRPr lang="zh-CN" altLang="zh-CN" sz="1100" dirty="0">
              <a:effectLst/>
              <a:latin typeface="Times New Roman" panose="02020603050405020304" pitchFamily="18" charset="0"/>
              <a:ea typeface="Times New Roman" panose="02020603050405020304" pitchFamily="18" charset="0"/>
            </a:endParaRPr>
          </a:p>
          <a:p>
            <a:pPr>
              <a:spcAft>
                <a:spcPts val="900"/>
              </a:spcAft>
            </a:pPr>
            <a:r>
              <a:rPr lang="en-GB" altLang="zh-CN" sz="1100" dirty="0">
                <a:effectLst/>
                <a:latin typeface="Times New Roman" panose="02020603050405020304" pitchFamily="18" charset="0"/>
                <a:ea typeface="等线" panose="02010600030101010101" pitchFamily="2" charset="-122"/>
              </a:rPr>
              <a:t>[2] SP-221324- New WID on Architectural enhancements for 5G multicast-broadcast services Phase 2 (5MBS_Ph2)</a:t>
            </a:r>
            <a:endParaRPr lang="zh-CN" altLang="zh-CN" sz="1100" dirty="0">
              <a:effectLst/>
              <a:latin typeface="Times New Roman" panose="02020603050405020304" pitchFamily="18" charset="0"/>
              <a:ea typeface="Times New Roman" panose="02020603050405020304" pitchFamily="18" charset="0"/>
            </a:endParaRPr>
          </a:p>
        </p:txBody>
      </p:sp>
      <p:sp>
        <p:nvSpPr>
          <p:cNvPr id="2" name="灯片编号占位符 1">
            <a:extLst>
              <a:ext uri="{FF2B5EF4-FFF2-40B4-BE49-F238E27FC236}">
                <a16:creationId xmlns:a16="http://schemas.microsoft.com/office/drawing/2014/main" id="{20886DFA-C737-FD5B-3328-35310FF5E6C0}"/>
              </a:ext>
            </a:extLst>
          </p:cNvPr>
          <p:cNvSpPr>
            <a:spLocks noGrp="1"/>
          </p:cNvSpPr>
          <p:nvPr>
            <p:ph type="sldNum" sz="quarter" idx="12"/>
          </p:nvPr>
        </p:nvSpPr>
        <p:spPr/>
        <p:txBody>
          <a:bodyPr/>
          <a:lstStyle/>
          <a:p>
            <a:fld id="{E8994F5B-AF08-4582-8991-6C93D2AC88C6}" type="slidenum">
              <a:rPr lang="zh-CN" altLang="en-US" smtClean="0"/>
              <a:t>2</a:t>
            </a:fld>
            <a:endParaRPr lang="zh-CN" altLang="en-US"/>
          </a:p>
        </p:txBody>
      </p:sp>
    </p:spTree>
    <p:extLst>
      <p:ext uri="{BB962C8B-B14F-4D97-AF65-F5344CB8AC3E}">
        <p14:creationId xmlns:p14="http://schemas.microsoft.com/office/powerpoint/2010/main" val="278169942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9">
            <a:extLst>
              <a:ext uri="{FF2B5EF4-FFF2-40B4-BE49-F238E27FC236}">
                <a16:creationId xmlns:a16="http://schemas.microsoft.com/office/drawing/2014/main" id="{8D7C78E6-6959-1D13-D4D1-19F31182573B}"/>
              </a:ext>
            </a:extLst>
          </p:cNvPr>
          <p:cNvSpPr txBox="1"/>
          <p:nvPr/>
        </p:nvSpPr>
        <p:spPr>
          <a:xfrm>
            <a:off x="217080" y="694291"/>
            <a:ext cx="11757840" cy="3661772"/>
          </a:xfrm>
          <a:prstGeom prst="rect">
            <a:avLst/>
          </a:prstGeom>
          <a:noFill/>
          <a:ln w="12700" cap="flat">
            <a:noFill/>
            <a:miter lim="400000"/>
          </a:ln>
          <a:effectLst/>
          <a:sp3d/>
        </p:spPr>
        <p:txBody>
          <a:bodyPr rot="0" spcFirstLastPara="1" vert="horz" wrap="square" lIns="30099" tIns="30099" rIns="30099" bIns="30099" numCol="1" spcCol="38100" rtlCol="0" anchor="ctr">
            <a:spAutoFit/>
          </a:bodyPr>
          <a:lstStyle>
            <a:defPPr marL="0" marR="0" indent="0" algn="l" defTabSz="457178" rtl="0" fontAlgn="auto" latinLnBrk="1" hangingPunct="0">
              <a:lnSpc>
                <a:spcPct val="100000"/>
              </a:lnSpc>
              <a:spcBef>
                <a:spcPts val="0"/>
              </a:spcBef>
              <a:spcAft>
                <a:spcPts val="0"/>
              </a:spcAft>
              <a:buClrTx/>
              <a:buSzTx/>
              <a:buFontTx/>
              <a:buNone/>
              <a:tabLst/>
              <a:defRPr kumimoji="0" sz="900" b="0" i="0" u="none" strike="noStrike" cap="none" spc="0" normalizeH="0" baseline="0">
                <a:ln>
                  <a:noFill/>
                </a:ln>
                <a:solidFill>
                  <a:srgbClr val="000000"/>
                </a:solidFill>
                <a:effectLst/>
                <a:uFillTx/>
              </a:defRPr>
            </a:defPPr>
            <a:lvl1pPr marL="0" marR="0" indent="0" algn="l" defTabSz="1316670" rtl="0" fontAlgn="auto" latinLnBrk="0" hangingPunct="0">
              <a:lnSpc>
                <a:spcPct val="13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Gotham Book"/>
              </a:defRPr>
            </a:lvl1pPr>
            <a:lvl2pPr marL="0" marR="0" indent="0" algn="l" defTabSz="1316670" rtl="0" fontAlgn="auto" latinLnBrk="0" hangingPunct="0">
              <a:lnSpc>
                <a:spcPct val="13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Gotham Book"/>
              </a:defRPr>
            </a:lvl2pPr>
            <a:lvl3pPr marL="0" marR="0" indent="0" algn="l" defTabSz="1316670" rtl="0" fontAlgn="auto" latinLnBrk="0" hangingPunct="0">
              <a:lnSpc>
                <a:spcPct val="13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Gotham Book"/>
              </a:defRPr>
            </a:lvl3pPr>
            <a:lvl4pPr marL="0" marR="0" indent="0" algn="l" defTabSz="1316670" rtl="0" fontAlgn="auto" latinLnBrk="0" hangingPunct="0">
              <a:lnSpc>
                <a:spcPct val="13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Gotham Book"/>
              </a:defRPr>
            </a:lvl4pPr>
            <a:lvl5pPr marL="0" marR="0" indent="0" algn="l" defTabSz="1316670" rtl="0" fontAlgn="auto" latinLnBrk="0" hangingPunct="0">
              <a:lnSpc>
                <a:spcPct val="13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Gotham Book"/>
              </a:defRPr>
            </a:lvl5pPr>
            <a:lvl6pPr marL="0" marR="0" indent="0" algn="l" defTabSz="1316670" rtl="0" fontAlgn="auto" latinLnBrk="0" hangingPunct="0">
              <a:lnSpc>
                <a:spcPct val="13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Gotham Book"/>
              </a:defRPr>
            </a:lvl6pPr>
            <a:lvl7pPr marL="0" marR="0" indent="0" algn="l" defTabSz="1316670" rtl="0" fontAlgn="auto" latinLnBrk="0" hangingPunct="0">
              <a:lnSpc>
                <a:spcPct val="13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Gotham Book"/>
              </a:defRPr>
            </a:lvl7pPr>
            <a:lvl8pPr marL="0" marR="0" indent="0" algn="l" defTabSz="1316670" rtl="0" fontAlgn="auto" latinLnBrk="0" hangingPunct="0">
              <a:lnSpc>
                <a:spcPct val="13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Gotham Book"/>
              </a:defRPr>
            </a:lvl8pPr>
            <a:lvl9pPr marL="0" marR="0" indent="0" algn="l" defTabSz="1316670" rtl="0" fontAlgn="auto" latinLnBrk="0" hangingPunct="0">
              <a:lnSpc>
                <a:spcPct val="13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Gotham Book"/>
              </a:defRPr>
            </a:lvl9pPr>
          </a:lstStyle>
          <a:p>
            <a:pPr defTabSz="914400">
              <a:lnSpc>
                <a:spcPct val="150000"/>
              </a:lnSpc>
            </a:pPr>
            <a:r>
              <a:rPr kumimoji="1" lang="en-US" altLang="zh-CN" sz="1800" b="1" dirty="0">
                <a:solidFill>
                  <a:srgbClr val="000000"/>
                </a:solidFill>
                <a:ea typeface="微软雅黑" panose="020B0503020204020204" pitchFamily="34" charset="-122"/>
                <a:cs typeface="Times New Roman" panose="02020603050405020304" pitchFamily="18" charset="0"/>
              </a:rPr>
              <a:t>Motivation</a:t>
            </a:r>
            <a:r>
              <a:rPr kumimoji="1" lang="en-US" altLang="zh-CN" sz="1800" dirty="0">
                <a:solidFill>
                  <a:srgbClr val="000000"/>
                </a:solidFill>
                <a:ea typeface="微软雅黑" panose="020B0503020204020204" pitchFamily="34" charset="-122"/>
                <a:cs typeface="Times New Roman" panose="02020603050405020304" pitchFamily="18" charset="0"/>
              </a:rPr>
              <a:t>:</a:t>
            </a:r>
          </a:p>
          <a:p>
            <a:pPr marL="285750" indent="-285750" algn="just" defTabSz="914400">
              <a:lnSpc>
                <a:spcPct val="100000"/>
              </a:lnSpc>
              <a:buFont typeface="Arial" panose="020B0604020202020204" pitchFamily="34" charset="0"/>
              <a:buChar char="•"/>
            </a:pPr>
            <a:r>
              <a:rPr lang="en-US" altLang="zh-CN" sz="1800" dirty="0">
                <a:solidFill>
                  <a:srgbClr val="1D1D1A"/>
                </a:solidFill>
              </a:rPr>
              <a:t>CBN has successively showed the technology and deployment results of 5G NR MBS in ITU-R WP5D and SG6, revised relevant reports and recommendations,</a:t>
            </a:r>
            <a:r>
              <a:rPr lang="zh-CN" altLang="en-US" sz="1800" dirty="0">
                <a:solidFill>
                  <a:srgbClr val="1D1D1A"/>
                </a:solidFill>
              </a:rPr>
              <a:t> </a:t>
            </a:r>
            <a:r>
              <a:rPr lang="en-US" altLang="zh-CN" sz="1800" dirty="0">
                <a:solidFill>
                  <a:srgbClr val="1D1D1A"/>
                </a:solidFill>
              </a:rPr>
              <a:t>and led the integration of 5G broadcasting related experimental information documents for other countries and regions intending to adopt this technology to refer to in the new report (ITU-R BT.2526-0)</a:t>
            </a:r>
          </a:p>
          <a:p>
            <a:pPr marL="285750" indent="-285750" algn="just" defTabSz="914400">
              <a:lnSpc>
                <a:spcPct val="100000"/>
              </a:lnSpc>
              <a:buFont typeface="Arial" panose="020B0604020202020204" pitchFamily="34" charset="0"/>
              <a:buChar char="•"/>
            </a:pPr>
            <a:endParaRPr lang="en-US" altLang="zh-CN" sz="1800" dirty="0">
              <a:solidFill>
                <a:srgbClr val="1D1D1A"/>
              </a:solidFill>
            </a:endParaRPr>
          </a:p>
          <a:p>
            <a:pPr marL="285750" indent="-285750" algn="just" defTabSz="914400">
              <a:lnSpc>
                <a:spcPct val="100000"/>
              </a:lnSpc>
              <a:buFont typeface="Arial" panose="020B0604020202020204" pitchFamily="34" charset="0"/>
              <a:buChar char="•"/>
            </a:pPr>
            <a:r>
              <a:rPr lang="en-US" altLang="zh-CN" sz="1800" dirty="0">
                <a:solidFill>
                  <a:srgbClr val="1D1D1A"/>
                </a:solidFill>
              </a:rPr>
              <a:t>CBN hopes that MBS can gradually evolve with 6G network to facilitate the sustainability of commercial deployment of MBS. And CBN will promote 6G related technologies and experiment to ITU-R for reference.</a:t>
            </a:r>
          </a:p>
          <a:p>
            <a:pPr marL="285750" indent="-285750" algn="just" defTabSz="914400">
              <a:lnSpc>
                <a:spcPct val="100000"/>
              </a:lnSpc>
              <a:buFont typeface="Arial" panose="020B0604020202020204" pitchFamily="34" charset="0"/>
              <a:buChar char="•"/>
            </a:pPr>
            <a:endParaRPr lang="en-US" altLang="zh-CN" sz="1800" dirty="0">
              <a:solidFill>
                <a:srgbClr val="1D1D1A"/>
              </a:solidFill>
            </a:endParaRPr>
          </a:p>
          <a:p>
            <a:pPr marL="285750" indent="-285750" algn="just" defTabSz="914400">
              <a:lnSpc>
                <a:spcPct val="100000"/>
              </a:lnSpc>
              <a:buFont typeface="Arial" panose="020B0604020202020204" pitchFamily="34" charset="0"/>
              <a:buChar char="•"/>
            </a:pPr>
            <a:endParaRPr lang="en-US" altLang="zh-CN" sz="1800" dirty="0">
              <a:solidFill>
                <a:srgbClr val="1D1D1A"/>
              </a:solidFill>
            </a:endParaRPr>
          </a:p>
          <a:p>
            <a:pPr defTabSz="914400">
              <a:lnSpc>
                <a:spcPct val="150000"/>
              </a:lnSpc>
            </a:pPr>
            <a:r>
              <a:rPr kumimoji="1" lang="en-US" altLang="zh-CN" sz="1800" b="1" dirty="0">
                <a:solidFill>
                  <a:srgbClr val="000000"/>
                </a:solidFill>
                <a:ea typeface="微软雅黑" panose="020B0503020204020204" pitchFamily="34" charset="-122"/>
                <a:cs typeface="Times New Roman" panose="02020603050405020304" pitchFamily="18" charset="0"/>
              </a:rPr>
              <a:t>Proposal</a:t>
            </a:r>
            <a:r>
              <a:rPr kumimoji="1" lang="en-US" altLang="zh-CN" sz="1800" dirty="0">
                <a:solidFill>
                  <a:srgbClr val="000000"/>
                </a:solidFill>
                <a:ea typeface="微软雅黑" panose="020B0503020204020204" pitchFamily="34" charset="-122"/>
                <a:cs typeface="Times New Roman" panose="02020603050405020304" pitchFamily="18" charset="0"/>
              </a:rPr>
              <a:t>:</a:t>
            </a:r>
          </a:p>
          <a:p>
            <a:pPr marL="285750" indent="-285750" algn="just" defTabSz="914400">
              <a:lnSpc>
                <a:spcPct val="100000"/>
              </a:lnSpc>
              <a:buFont typeface="Arial" panose="020B0604020202020204" pitchFamily="34" charset="0"/>
              <a:buChar char="•"/>
            </a:pPr>
            <a:r>
              <a:rPr lang="en-US" altLang="zh-CN" sz="1800" dirty="0">
                <a:solidFill>
                  <a:srgbClr val="1D1D1A"/>
                </a:solidFill>
              </a:rPr>
              <a:t>The goal of this CR is to add requirements of broadcast to the 6G network architecture.</a:t>
            </a:r>
          </a:p>
        </p:txBody>
      </p:sp>
      <p:sp>
        <p:nvSpPr>
          <p:cNvPr id="10" name="灯片编号占位符 9">
            <a:extLst>
              <a:ext uri="{FF2B5EF4-FFF2-40B4-BE49-F238E27FC236}">
                <a16:creationId xmlns:a16="http://schemas.microsoft.com/office/drawing/2014/main" id="{0C782E41-D4B3-6822-A259-44B123B5C378}"/>
              </a:ext>
            </a:extLst>
          </p:cNvPr>
          <p:cNvSpPr>
            <a:spLocks noGrp="1"/>
          </p:cNvSpPr>
          <p:nvPr>
            <p:ph type="sldNum" sz="quarter" idx="12"/>
          </p:nvPr>
        </p:nvSpPr>
        <p:spPr/>
        <p:txBody>
          <a:bodyPr/>
          <a:lstStyle/>
          <a:p>
            <a:fld id="{E8994F5B-AF08-4582-8991-6C93D2AC88C6}" type="slidenum">
              <a:rPr lang="zh-CN" altLang="en-US" smtClean="0"/>
              <a:t>3</a:t>
            </a:fld>
            <a:endParaRPr lang="zh-CN" altLang="en-US"/>
          </a:p>
        </p:txBody>
      </p:sp>
    </p:spTree>
    <p:extLst>
      <p:ext uri="{BB962C8B-B14F-4D97-AF65-F5344CB8AC3E}">
        <p14:creationId xmlns:p14="http://schemas.microsoft.com/office/powerpoint/2010/main" val="2592172179"/>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578</TotalTime>
  <Words>347</Words>
  <Application>Microsoft Office PowerPoint</Application>
  <PresentationFormat>宽屏</PresentationFormat>
  <Paragraphs>29</Paragraphs>
  <Slides>3</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3</vt:i4>
      </vt:variant>
    </vt:vector>
  </HeadingPairs>
  <TitlesOfParts>
    <vt:vector size="9" baseType="lpstr">
      <vt:lpstr>等线</vt:lpstr>
      <vt:lpstr>等线 Light</vt:lpstr>
      <vt:lpstr>微软雅黑</vt:lpstr>
      <vt:lpstr>Arial</vt:lpstr>
      <vt:lpstr>Times New Roman</vt:lpstr>
      <vt:lpstr>Office 主题​​</vt:lpstr>
      <vt:lpstr>PowerPoint 演示文稿</vt:lpstr>
      <vt:lpstr>PowerPoint 演示文稿</vt:lpstr>
      <vt:lpstr>PowerPoint 演示文稿</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CBN</dc:creator>
  <cp:lastModifiedBy>CBN</cp:lastModifiedBy>
  <cp:revision>10</cp:revision>
  <dcterms:created xsi:type="dcterms:W3CDTF">2024-08-07T07:11:50Z</dcterms:created>
  <dcterms:modified xsi:type="dcterms:W3CDTF">2024-09-02T11:22:10Z</dcterms:modified>
</cp:coreProperties>
</file>