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 autoCompressPictures="0">
  <p:sldMasterIdLst>
    <p:sldMasterId id="2147483660" r:id="rId4"/>
  </p:sldMasterIdLst>
  <p:handoutMasterIdLst>
    <p:handoutMasterId r:id="rId10"/>
  </p:handoutMasterIdLst>
  <p:sldIdLst>
    <p:sldId id="257" r:id="rId5"/>
    <p:sldId id="300" r:id="rId6"/>
    <p:sldId id="302" r:id="rId7"/>
    <p:sldId id="297" r:id="rId8"/>
    <p:sldId id="275" r:id="rId9"/>
  </p:sldIdLst>
  <p:sldSz cx="12192000" cy="6858000"/>
  <p:notesSz cx="6858000" cy="9144000"/>
  <p:kinsoku lang="ja-JP" invalStChars="んンーー、。，．・：；？！゛゜ヽヾゝゞ々ー’”）〕］｝〉》」』】°‰′″℃￠％ぁぃぅぇぉっゃゅょゎァィゥェォッャュョヮヵヶ!%),.:;?]}｡｣､･ｧｨｩｪｫｬｭｮｯｰﾞﾟ" invalEndChars="一‘“（〔［｛〈《「『【￥＄$([\{｢￡"/>
  <p:defaultTextStyle>
    <a:defPPr>
      <a:defRPr lang="ja-JP"/>
    </a:defPPr>
    <a:lvl1pPr marL="0" algn="l" defTabSz="91435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 Slide_A" id="{6E1D4837-1861-496D-A2A7-16F633F000BE}">
          <p14:sldIdLst>
            <p14:sldId id="257"/>
          </p14:sldIdLst>
        </p14:section>
        <p14:section name="Body" id="{1656E0C4-A011-421A-8B8A-DCFA0DD713FC}">
          <p14:sldIdLst>
            <p14:sldId id="300"/>
            <p14:sldId id="302"/>
            <p14:sldId id="297"/>
          </p14:sldIdLst>
        </p14:section>
        <p14:section name="Corporate Mark" id="{2665F1B4-8CD8-4161-B33E-635F3D4823CA}">
          <p14:sldIdLst>
            <p14:sldId id="275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作者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1919"/>
    <a:srgbClr val="F5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03" autoAdjust="0"/>
    <p:restoredTop sz="96238" autoAdjust="0"/>
  </p:normalViewPr>
  <p:slideViewPr>
    <p:cSldViewPr snapToGrid="0">
      <p:cViewPr varScale="1">
        <p:scale>
          <a:sx n="111" d="100"/>
          <a:sy n="111" d="100"/>
        </p:scale>
        <p:origin x="768" y="45"/>
      </p:cViewPr>
      <p:guideLst/>
    </p:cSldViewPr>
  </p:slideViewPr>
  <p:outlineViewPr>
    <p:cViewPr>
      <p:scale>
        <a:sx n="20" d="100"/>
        <a:sy n="20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1" d="100"/>
          <a:sy n="71" d="100"/>
        </p:scale>
        <p:origin x="3060" y="54"/>
      </p:cViewPr>
      <p:guideLst/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308F97-4BC6-4641-A1B2-2D354961A5AA}" type="datetimeFigureOut">
              <a:rPr kumimoji="1" lang="ja-JP" altLang="en-US" smtClean="0"/>
              <a:t>2024/8/30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85F0E9-4E60-47E0-A531-0C48BA1319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484590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_A">
    <p:bg bwMode="ltGray">
      <p:bgPr>
        <a:gradFill flip="none" rotWithShape="1">
          <a:gsLst>
            <a:gs pos="65000">
              <a:schemeClr val="tx2"/>
            </a:gs>
            <a:gs pos="10000">
              <a:srgbClr val="65B3A4"/>
            </a:gs>
            <a:gs pos="0">
              <a:srgbClr val="A0D8AD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"/>
          <p:cNvSpPr>
            <a:spLocks noGrp="1"/>
          </p:cNvSpPr>
          <p:nvPr>
            <p:ph type="title" hasCustomPrompt="1"/>
          </p:nvPr>
        </p:nvSpPr>
        <p:spPr bwMode="gray">
          <a:xfrm>
            <a:off x="403445" y="2753308"/>
            <a:ext cx="11385115" cy="622985"/>
          </a:xfrm>
          <a:prstGeom prst="rect">
            <a:avLst/>
          </a:prstGeom>
        </p:spPr>
        <p:txBody>
          <a:bodyPr vert="horz" wrap="square" lIns="0" tIns="45720" rIns="91440" bIns="45720" rtlCol="0" anchor="b" anchorCtr="0">
            <a:noAutofit/>
          </a:bodyPr>
          <a:lstStyle>
            <a:lvl1pPr>
              <a:defRPr lang="ja-JP" altLang="en-US" sz="3800" dirty="0">
                <a:solidFill>
                  <a:schemeClr val="bg1"/>
                </a:solidFill>
              </a:defRPr>
            </a:lvl1pPr>
          </a:lstStyle>
          <a:p>
            <a:pPr lvl="0">
              <a:spcBef>
                <a:spcPts val="300"/>
              </a:spcBef>
            </a:pPr>
            <a:r>
              <a:rPr kumimoji="1" lang="en-US" altLang="ja-JP" dirty="0"/>
              <a:t>Enter the title.</a:t>
            </a:r>
            <a:endParaRPr kumimoji="1" lang="ja-JP" altLang="en-US" dirty="0"/>
          </a:p>
        </p:txBody>
      </p:sp>
      <p:pic>
        <p:nvPicPr>
          <p:cNvPr id="6" name="図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266"/>
          <a:stretch/>
        </p:blipFill>
        <p:spPr bwMode="gray">
          <a:xfrm>
            <a:off x="8572967" y="1"/>
            <a:ext cx="3611912" cy="678507"/>
          </a:xfrm>
          <a:prstGeom prst="rect">
            <a:avLst/>
          </a:prstGeom>
        </p:spPr>
      </p:pic>
      <p:sp>
        <p:nvSpPr>
          <p:cNvPr id="7" name="テキスト プレースホルダー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03445" y="1152001"/>
            <a:ext cx="7897873" cy="32699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  <a:lvl2pPr marL="95994" indent="0">
              <a:buNone/>
              <a:defRPr/>
            </a:lvl2pPr>
            <a:lvl3pPr marL="297259" indent="0">
              <a:buNone/>
              <a:defRPr/>
            </a:lvl3pPr>
            <a:lvl4pPr marL="437017" indent="0">
              <a:buNone/>
              <a:defRPr/>
            </a:lvl4pPr>
            <a:lvl5pPr marL="415170" indent="0">
              <a:buNone/>
              <a:defRPr/>
            </a:lvl5pPr>
          </a:lstStyle>
          <a:p>
            <a:pPr marL="0" lvl="0" indent="0">
              <a:buNone/>
            </a:pPr>
            <a:r>
              <a:rPr lang="en-US" altLang="ja-JP" dirty="0"/>
              <a:t>Enter the addressee as required.</a:t>
            </a:r>
          </a:p>
        </p:txBody>
      </p:sp>
      <p:sp>
        <p:nvSpPr>
          <p:cNvPr id="8" name="テキスト プレースホルダー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03445" y="3537106"/>
            <a:ext cx="8792123" cy="783433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marR="0" indent="0" algn="l" defTabSz="121911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6"/>
              </a:buClr>
              <a:buSzTx/>
              <a:buFont typeface="Arial" panose="020B0604020202020204" pitchFamily="34" charset="0"/>
              <a:buNone/>
              <a:tabLst/>
              <a:defRPr sz="2000">
                <a:solidFill>
                  <a:schemeClr val="bg1"/>
                </a:solidFill>
                <a:latin typeface="+mj-ea"/>
                <a:ea typeface="+mj-ea"/>
              </a:defRPr>
            </a:lvl1pPr>
            <a:lvl2pPr marL="95994" indent="0">
              <a:buNone/>
              <a:defRPr>
                <a:solidFill>
                  <a:schemeClr val="bg1"/>
                </a:solidFill>
              </a:defRPr>
            </a:lvl2pPr>
            <a:lvl3pPr marL="297259" indent="0">
              <a:buNone/>
              <a:defRPr>
                <a:solidFill>
                  <a:schemeClr val="bg1"/>
                </a:solidFill>
              </a:defRPr>
            </a:lvl3pPr>
            <a:lvl4pPr marL="437017" indent="0">
              <a:buNone/>
              <a:defRPr>
                <a:solidFill>
                  <a:schemeClr val="bg1"/>
                </a:solidFill>
              </a:defRPr>
            </a:lvl4pPr>
            <a:lvl5pPr marL="41517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marL="0" marR="0" lvl="0" indent="0" defTabSz="1219110" eaLnBrk="0" latinLnBrk="0" hangingPunct="0">
              <a:lnSpc>
                <a:spcPct val="100000"/>
              </a:lnSpc>
              <a:buClr>
                <a:schemeClr val="accent6"/>
              </a:buClr>
              <a:buSzTx/>
              <a:buFont typeface="Arial" panose="020B0604020202020204" pitchFamily="34" charset="0"/>
              <a:buNone/>
              <a:tabLst/>
            </a:pPr>
            <a:r>
              <a:rPr kumimoji="1" lang="en-US" altLang="ja-JP" dirty="0"/>
              <a:t>Date, name and affiliation of author, etc.</a:t>
            </a:r>
            <a:br>
              <a:rPr kumimoji="1" lang="en-US" altLang="ja-JP" dirty="0"/>
            </a:br>
            <a:r>
              <a:rPr kumimoji="1" lang="en-US" altLang="ja-JP" dirty="0"/>
              <a:t> (Start a new line as appropriate.)</a:t>
            </a:r>
          </a:p>
        </p:txBody>
      </p:sp>
    </p:spTree>
    <p:extLst>
      <p:ext uri="{BB962C8B-B14F-4D97-AF65-F5344CB8AC3E}">
        <p14:creationId xmlns:p14="http://schemas.microsoft.com/office/powerpoint/2010/main" val="1892002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of Contents_A"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テキスト プレースホルダー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91031" y="1910623"/>
            <a:ext cx="8001291" cy="4007577"/>
          </a:xfrm>
          <a:prstGeom prst="rect">
            <a:avLst/>
          </a:prstGeom>
        </p:spPr>
        <p:txBody>
          <a:bodyPr wrap="square">
            <a:noAutofit/>
          </a:bodyPr>
          <a:lstStyle>
            <a:lvl1pPr marL="457189" marR="0" indent="-457189" algn="l" defTabSz="121917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  <a:buSzTx/>
              <a:buFont typeface="+mj-lt"/>
              <a:buAutoNum type="arabicPeriod"/>
              <a:tabLst/>
              <a:defRPr kumimoji="1" lang="en-US" altLang="ja-JP" sz="2600" b="0" i="0" u="none" strike="noStrike" kern="0" cap="none" spc="0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defRPr>
            </a:lvl1pPr>
            <a:lvl2pPr marL="715415" indent="-241294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tx1">
                  <a:lumMod val="85000"/>
                  <a:lumOff val="15000"/>
                </a:schemeClr>
              </a:buClr>
              <a:buFont typeface="游ゴシック" panose="020B0400000000000000" pitchFamily="50" charset="-128"/>
              <a:buChar char="-"/>
              <a:defRPr lang="ja-JP" alt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297275" indent="0">
              <a:buFontTx/>
              <a:buNone/>
              <a:defRPr sz="4800">
                <a:solidFill>
                  <a:schemeClr val="bg1"/>
                </a:solidFill>
              </a:defRPr>
            </a:lvl3pPr>
            <a:lvl4pPr marL="719649" marR="0" indent="-239178" algn="l" defTabSz="121917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  <a:buSzTx/>
              <a:buFont typeface="Tahoma" pitchFamily="34" charset="0"/>
              <a:buChar char="–"/>
              <a:tabLst/>
              <a:defRPr sz="1867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marL="474121" indent="0">
              <a:buClr>
                <a:schemeClr val="tx1">
                  <a:lumMod val="85000"/>
                  <a:lumOff val="15000"/>
                </a:schemeClr>
              </a:buClr>
              <a:buFont typeface="游ゴシック" panose="020B0400000000000000" pitchFamily="50" charset="-128"/>
              <a:buNone/>
              <a:defRPr sz="1867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marL="457155" marR="0" lvl="0" indent="-457155" algn="l" defTabSz="121908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  <a:buSzTx/>
              <a:buFont typeface="+mj-lt"/>
              <a:buAutoNum type="arabicPeriod"/>
              <a:tabLst/>
            </a:pPr>
            <a:r>
              <a:rPr kumimoji="1" lang="en-US" altLang="ja-JP" dirty="0"/>
              <a:t>Enter the items in the table of contents.</a:t>
            </a:r>
          </a:p>
          <a:p>
            <a:pPr lvl="1"/>
            <a:r>
              <a:rPr kumimoji="1" lang="en-US" altLang="ja-JP" dirty="0"/>
              <a:t>Enter the items in the table of contents.</a:t>
            </a:r>
          </a:p>
        </p:txBody>
      </p:sp>
      <p:pic>
        <p:nvPicPr>
          <p:cNvPr id="8" name="図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gray">
          <a:xfrm>
            <a:off x="9616302" y="6517511"/>
            <a:ext cx="2311647" cy="182055"/>
          </a:xfrm>
          <a:prstGeom prst="rect">
            <a:avLst/>
          </a:prstGeom>
        </p:spPr>
      </p:pic>
      <p:sp>
        <p:nvSpPr>
          <p:cNvPr id="9" name="タイトル プレースホルダー"/>
          <p:cNvSpPr>
            <a:spLocks noGrp="1"/>
          </p:cNvSpPr>
          <p:nvPr>
            <p:ph type="title" hasCustomPrompt="1"/>
          </p:nvPr>
        </p:nvSpPr>
        <p:spPr bwMode="gray">
          <a:xfrm>
            <a:off x="2992972" y="1211820"/>
            <a:ext cx="8399350" cy="533480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Autofit/>
          </a:bodyPr>
          <a:lstStyle>
            <a:lvl1pPr>
              <a:defRPr lang="en-US" altLang="ja-JP" sz="2800" dirty="0" smtClean="0"/>
            </a:lvl1pPr>
          </a:lstStyle>
          <a:p>
            <a:pPr marL="0" marR="0" lvl="0" indent="0" defTabSz="1219170" latinLnBrk="0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SzTx/>
              <a:buFont typeface="Arial" panose="020B0604020202020204" pitchFamily="34" charset="0"/>
              <a:buNone/>
              <a:tabLst/>
            </a:pPr>
            <a:r>
              <a:rPr kumimoji="1" lang="en-US" altLang="ja-JP" dirty="0"/>
              <a:t>Enter the title of the table of contents.</a:t>
            </a:r>
          </a:p>
        </p:txBody>
      </p:sp>
      <p:sp>
        <p:nvSpPr>
          <p:cNvPr id="6" name="正方形/長方形 5"/>
          <p:cNvSpPr/>
          <p:nvPr userDrawn="1"/>
        </p:nvSpPr>
        <p:spPr bwMode="gray">
          <a:xfrm>
            <a:off x="0" y="0"/>
            <a:ext cx="2184400" cy="6858000"/>
          </a:xfrm>
          <a:prstGeom prst="rect">
            <a:avLst/>
          </a:prstGeom>
          <a:gradFill flip="none" rotWithShape="1">
            <a:gsLst>
              <a:gs pos="0">
                <a:srgbClr val="A0D8AD"/>
              </a:gs>
              <a:gs pos="10000">
                <a:srgbClr val="65B3A4"/>
              </a:gs>
              <a:gs pos="75000">
                <a:schemeClr val="tx2"/>
              </a:gs>
            </a:gsLst>
            <a:lin ang="15000000" scaled="0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4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6477452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A">
    <p:bg bwMode="ltGray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/>
          <p:cNvGrpSpPr/>
          <p:nvPr userDrawn="1"/>
        </p:nvGrpSpPr>
        <p:grpSpPr>
          <a:xfrm>
            <a:off x="-5926" y="3777813"/>
            <a:ext cx="12203851" cy="3080187"/>
            <a:chOff x="-5926" y="3777813"/>
            <a:chExt cx="12203851" cy="3080187"/>
          </a:xfrm>
        </p:grpSpPr>
        <p:sp>
          <p:nvSpPr>
            <p:cNvPr id="7" name="正方形/長方形 6"/>
            <p:cNvSpPr/>
            <p:nvPr userDrawn="1"/>
          </p:nvSpPr>
          <p:spPr bwMode="gray">
            <a:xfrm>
              <a:off x="-5926" y="3777813"/>
              <a:ext cx="12203851" cy="3080187"/>
            </a:xfrm>
            <a:prstGeom prst="rect">
              <a:avLst/>
            </a:prstGeom>
            <a:gradFill flip="none" rotWithShape="1">
              <a:gsLst>
                <a:gs pos="0">
                  <a:srgbClr val="A0D8AD"/>
                </a:gs>
                <a:gs pos="10000">
                  <a:srgbClr val="65B3A4"/>
                </a:gs>
                <a:gs pos="72000">
                  <a:schemeClr val="tx2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2400" b="1" dirty="0">
                <a:latin typeface="+mj-ea"/>
                <a:ea typeface="+mj-ea"/>
              </a:endParaRPr>
            </a:p>
          </p:txBody>
        </p:sp>
        <p:pic>
          <p:nvPicPr>
            <p:cNvPr id="11" name="図 10"/>
            <p:cNvPicPr>
              <a:picLocks noChangeAspect="1"/>
            </p:cNvPicPr>
            <p:nvPr userDrawn="1"/>
          </p:nvPicPr>
          <p:blipFill>
            <a:blip r:embed="rId2">
              <a:biLevel thresh="25000"/>
            </a:blip>
            <a:stretch>
              <a:fillRect/>
            </a:stretch>
          </p:blipFill>
          <p:spPr>
            <a:xfrm>
              <a:off x="9616828" y="6517511"/>
              <a:ext cx="2311647" cy="182055"/>
            </a:xfrm>
            <a:prstGeom prst="rect">
              <a:avLst/>
            </a:prstGeom>
          </p:spPr>
        </p:pic>
      </p:grpSp>
      <p:sp>
        <p:nvSpPr>
          <p:cNvPr id="6" name="タイトル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814493" y="2976282"/>
            <a:ext cx="10577827" cy="630078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Autofit/>
          </a:bodyPr>
          <a:lstStyle>
            <a:lvl1pPr>
              <a:defRPr lang="ja-JP" altLang="en-US" sz="3800" dirty="0"/>
            </a:lvl1pPr>
          </a:lstStyle>
          <a:p>
            <a:pPr lvl="0"/>
            <a:r>
              <a:rPr kumimoji="1" lang="en-US" altLang="ja-JP" dirty="0"/>
              <a:t>Enter the title.</a:t>
            </a:r>
            <a:endParaRPr kumimoji="1" lang="ja-JP" altLang="en-US" dirty="0"/>
          </a:p>
        </p:txBody>
      </p:sp>
      <p:sp>
        <p:nvSpPr>
          <p:cNvPr id="8" name="テキスト プレースホルダー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14493" y="4025815"/>
            <a:ext cx="8060567" cy="2229763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marR="0" indent="0" algn="l" defTabSz="1219110" rtl="0" eaLnBrk="1" fontAlgn="base" latinLnBrk="0" hangingPunct="1">
              <a:lnSpc>
                <a:spcPct val="110000"/>
              </a:lnSpc>
              <a:spcBef>
                <a:spcPts val="200"/>
              </a:spcBef>
              <a:spcAft>
                <a:spcPct val="0"/>
              </a:spcAft>
              <a:buClr>
                <a:schemeClr val="accent6"/>
              </a:buClr>
              <a:buSzTx/>
              <a:buFont typeface="Arial" panose="020B0604020202020204" pitchFamily="34" charset="0"/>
              <a:buNone/>
              <a:tabLst/>
              <a:defRPr sz="2200">
                <a:solidFill>
                  <a:schemeClr val="bg1"/>
                </a:solidFill>
                <a:latin typeface="+mj-ea"/>
                <a:ea typeface="+mj-ea"/>
              </a:defRPr>
            </a:lvl1pPr>
            <a:lvl2pPr marL="478331" indent="-239167" eaLnBrk="1" latinLnBrk="0" hangingPunct="1">
              <a:lnSpc>
                <a:spcPct val="110000"/>
              </a:lnSpc>
              <a:spcBef>
                <a:spcPts val="200"/>
              </a:spcBef>
              <a:buClr>
                <a:schemeClr val="bg1"/>
              </a:buClr>
              <a:buFont typeface="Segoe UI" panose="020B0502040204020203" pitchFamily="34" charset="0"/>
              <a:buChar char="-"/>
              <a:defRPr sz="1600">
                <a:solidFill>
                  <a:schemeClr val="bg1"/>
                </a:solidFill>
              </a:defRPr>
            </a:lvl2pPr>
            <a:lvl3pPr marL="297259" indent="0">
              <a:buNone/>
              <a:defRPr>
                <a:solidFill>
                  <a:schemeClr val="bg1"/>
                </a:solidFill>
              </a:defRPr>
            </a:lvl3pPr>
            <a:lvl4pPr marL="437017" indent="0">
              <a:buNone/>
              <a:defRPr>
                <a:solidFill>
                  <a:schemeClr val="bg1"/>
                </a:solidFill>
              </a:defRPr>
            </a:lvl4pPr>
            <a:lvl5pPr marL="41517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marL="0" marR="0" lvl="0" indent="0" defTabSz="1219110" latinLnBrk="0">
              <a:lnSpc>
                <a:spcPct val="110000"/>
              </a:lnSpc>
              <a:spcBef>
                <a:spcPts val="200"/>
              </a:spcBef>
              <a:buClr>
                <a:schemeClr val="accent6"/>
              </a:buClr>
              <a:buSzTx/>
              <a:buFont typeface="Arial" panose="020B0604020202020204" pitchFamily="34" charset="0"/>
              <a:buNone/>
              <a:tabLst/>
            </a:pPr>
            <a:r>
              <a:rPr kumimoji="1" lang="en-US" altLang="ja-JP" dirty="0"/>
              <a:t>Enter the title.</a:t>
            </a:r>
            <a:endParaRPr kumimoji="1" lang="ja-JP" altLang="en-US" dirty="0"/>
          </a:p>
          <a:p>
            <a:pPr marL="478331" lvl="1" indent="-239167" latinLnBrk="0">
              <a:lnSpc>
                <a:spcPct val="110000"/>
              </a:lnSpc>
              <a:spcBef>
                <a:spcPts val="200"/>
              </a:spcBef>
              <a:buClr>
                <a:schemeClr val="bg1"/>
              </a:buClr>
              <a:buFont typeface="Segoe UI" panose="020B0502040204020203" pitchFamily="34" charset="0"/>
              <a:buChar char="-"/>
            </a:pPr>
            <a:r>
              <a:rPr kumimoji="1" lang="en-US" altLang="ja-JP" dirty="0"/>
              <a:t>Enter the title.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179449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(white)">
    <p:bg bwMode="ltGray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ageNumber"/>
          <p:cNvSpPr txBox="1"/>
          <p:nvPr userDrawn="1"/>
        </p:nvSpPr>
        <p:spPr bwMode="gray">
          <a:xfrm>
            <a:off x="185576" y="6462234"/>
            <a:ext cx="460725" cy="307200"/>
          </a:xfrm>
          <a:prstGeom prst="rect">
            <a:avLst/>
          </a:prstGeom>
          <a:noFill/>
        </p:spPr>
        <p:txBody>
          <a:bodyPr wrap="square" lIns="120000" tIns="0" rIns="0" bIns="0" rtlCol="0" anchor="ctr" anchorCtr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B99341-3773-4AA0-9F9D-94F83AE5E06F}" type="slidenum">
              <a:rPr lang="en-US" altLang="ja-JP" sz="1067" b="0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ja-JP" sz="1067" b="0" baseline="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0" name="図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gray">
          <a:xfrm>
            <a:off x="9616302" y="6517511"/>
            <a:ext cx="2311647" cy="182055"/>
          </a:xfrm>
          <a:prstGeom prst="rect">
            <a:avLst/>
          </a:prstGeom>
        </p:spPr>
      </p:pic>
      <p:sp>
        <p:nvSpPr>
          <p:cNvPr id="7" name="タイトル プレースホルダー"/>
          <p:cNvSpPr>
            <a:spLocks noGrp="1"/>
          </p:cNvSpPr>
          <p:nvPr>
            <p:ph type="title" hasCustomPrompt="1"/>
          </p:nvPr>
        </p:nvSpPr>
        <p:spPr bwMode="gray">
          <a:xfrm>
            <a:off x="263525" y="178169"/>
            <a:ext cx="11664950" cy="61555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marL="0" marR="0" lvl="0" indent="0" defTabSz="1219020" latinLnBrk="0">
              <a:lnSpc>
                <a:spcPct val="100000"/>
              </a:lnSpc>
              <a:buClr>
                <a:schemeClr val="accent6"/>
              </a:buClr>
              <a:buSzTx/>
              <a:buFont typeface="Arial" panose="020B0604020202020204" pitchFamily="34" charset="0"/>
              <a:buNone/>
              <a:tabLst/>
            </a:pPr>
            <a:r>
              <a:rPr kumimoji="1" lang="en-US" altLang="ja-JP" dirty="0"/>
              <a:t>Enter the title.</a:t>
            </a:r>
          </a:p>
        </p:txBody>
      </p:sp>
      <p:sp>
        <p:nvSpPr>
          <p:cNvPr id="6" name="正方形/長方形 5"/>
          <p:cNvSpPr/>
          <p:nvPr userDrawn="1"/>
        </p:nvSpPr>
        <p:spPr bwMode="gray">
          <a:xfrm>
            <a:off x="0" y="6795600"/>
            <a:ext cx="12192000" cy="62400"/>
          </a:xfrm>
          <a:prstGeom prst="rect">
            <a:avLst/>
          </a:prstGeom>
          <a:gradFill flip="none" rotWithShape="1">
            <a:gsLst>
              <a:gs pos="0">
                <a:srgbClr val="A0D8AD"/>
              </a:gs>
              <a:gs pos="10000">
                <a:srgbClr val="65B3A4"/>
              </a:gs>
              <a:gs pos="65000">
                <a:schemeClr val="tx2"/>
              </a:gs>
            </a:gsLst>
            <a:lin ang="10800000" scaled="0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4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3134742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7" orient="horz" pos="2160" userDrawn="1">
          <p15:clr>
            <a:srgbClr val="A4A3A4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s(white)">
    <p:bg bwMode="ltGray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コンテンツ プレースホルダー"/>
          <p:cNvSpPr>
            <a:spLocks noGrp="1"/>
          </p:cNvSpPr>
          <p:nvPr>
            <p:ph sz="quarter" idx="12" hasCustomPrompt="1"/>
          </p:nvPr>
        </p:nvSpPr>
        <p:spPr bwMode="gray">
          <a:xfrm>
            <a:off x="263525" y="1016000"/>
            <a:ext cx="11664950" cy="51498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 lang="en-US" altLang="ja-JP" dirty="0" smtClean="0"/>
            </a:lvl1pPr>
            <a:lvl2pPr>
              <a:defRPr lang="en-US" altLang="ja-JP" dirty="0" smtClean="0"/>
            </a:lvl2pPr>
            <a:lvl3pPr>
              <a:defRPr lang="en-US" altLang="ja-JP" dirty="0" smtClean="0"/>
            </a:lvl3pPr>
            <a:lvl4pPr>
              <a:defRPr lang="en-US" altLang="ja-JP" dirty="0" smtClean="0"/>
            </a:lvl4pPr>
            <a:lvl5pPr>
              <a:defRPr lang="en-US" altLang="ja-JP" dirty="0" smtClean="0"/>
            </a:lvl5pPr>
          </a:lstStyle>
          <a:p>
            <a:pPr lvl="0"/>
            <a:r>
              <a:rPr kumimoji="1" lang="en-US" altLang="ja-JP" dirty="0"/>
              <a:t>Enter the text.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Enter the text.</a:t>
            </a:r>
          </a:p>
          <a:p>
            <a:pPr lvl="0"/>
            <a:endParaRPr kumimoji="1" lang="en-US" altLang="ja-JP" dirty="0"/>
          </a:p>
        </p:txBody>
      </p:sp>
      <p:sp>
        <p:nvSpPr>
          <p:cNvPr id="9" name="PageNumber"/>
          <p:cNvSpPr txBox="1"/>
          <p:nvPr userDrawn="1"/>
        </p:nvSpPr>
        <p:spPr bwMode="gray">
          <a:xfrm>
            <a:off x="185576" y="6462234"/>
            <a:ext cx="460725" cy="307200"/>
          </a:xfrm>
          <a:prstGeom prst="rect">
            <a:avLst/>
          </a:prstGeom>
          <a:noFill/>
        </p:spPr>
        <p:txBody>
          <a:bodyPr wrap="square" lIns="120000" tIns="0" rIns="0" bIns="0" rtlCol="0" anchor="ctr" anchorCtr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B99341-3773-4AA0-9F9D-94F83AE5E06F}" type="slidenum">
              <a:rPr lang="en-US" altLang="ja-JP" sz="1067" b="0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ja-JP" sz="1067" b="0" baseline="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0" name="図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gray">
          <a:xfrm>
            <a:off x="9616302" y="6517511"/>
            <a:ext cx="2311647" cy="182055"/>
          </a:xfrm>
          <a:prstGeom prst="rect">
            <a:avLst/>
          </a:prstGeom>
        </p:spPr>
      </p:pic>
      <p:sp>
        <p:nvSpPr>
          <p:cNvPr id="7" name="タイトル プレースホルダー"/>
          <p:cNvSpPr>
            <a:spLocks noGrp="1"/>
          </p:cNvSpPr>
          <p:nvPr>
            <p:ph type="title" hasCustomPrompt="1"/>
          </p:nvPr>
        </p:nvSpPr>
        <p:spPr bwMode="gray">
          <a:xfrm>
            <a:off x="263525" y="178169"/>
            <a:ext cx="11664950" cy="61555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marL="0" marR="0" lvl="0" indent="0" defTabSz="1219020" latinLnBrk="0">
              <a:lnSpc>
                <a:spcPct val="100000"/>
              </a:lnSpc>
              <a:buClr>
                <a:schemeClr val="accent6"/>
              </a:buClr>
              <a:buSzTx/>
              <a:buFont typeface="Arial" panose="020B0604020202020204" pitchFamily="34" charset="0"/>
              <a:buNone/>
              <a:tabLst/>
            </a:pPr>
            <a:r>
              <a:rPr kumimoji="1" lang="en-US" altLang="ja-JP" dirty="0"/>
              <a:t>Enter the title.</a:t>
            </a:r>
          </a:p>
        </p:txBody>
      </p:sp>
      <p:sp>
        <p:nvSpPr>
          <p:cNvPr id="11" name="正方形/長方形 10"/>
          <p:cNvSpPr/>
          <p:nvPr userDrawn="1"/>
        </p:nvSpPr>
        <p:spPr bwMode="gray">
          <a:xfrm>
            <a:off x="0" y="6795600"/>
            <a:ext cx="12192000" cy="62400"/>
          </a:xfrm>
          <a:prstGeom prst="rect">
            <a:avLst/>
          </a:prstGeom>
          <a:gradFill flip="none" rotWithShape="1">
            <a:gsLst>
              <a:gs pos="0">
                <a:srgbClr val="A0D8AD"/>
              </a:gs>
              <a:gs pos="10000">
                <a:srgbClr val="65B3A4"/>
              </a:gs>
              <a:gs pos="65000">
                <a:schemeClr val="tx2"/>
              </a:gs>
            </a:gsLst>
            <a:lin ang="10800000" scaled="0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4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520023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0" userDrawn="1">
          <p15:clr>
            <a:srgbClr val="A4A3A4"/>
          </p15:clr>
        </p15:guide>
        <p15:guide id="2" orient="horz" pos="3884" userDrawn="1">
          <p15:clr>
            <a:srgbClr val="A4A3A4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ine Only(white)">
    <p:bg bwMode="lt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geNumber"/>
          <p:cNvSpPr txBox="1"/>
          <p:nvPr userDrawn="1"/>
        </p:nvSpPr>
        <p:spPr bwMode="gray">
          <a:xfrm>
            <a:off x="185576" y="6462234"/>
            <a:ext cx="460725" cy="307200"/>
          </a:xfrm>
          <a:prstGeom prst="rect">
            <a:avLst/>
          </a:prstGeom>
          <a:noFill/>
        </p:spPr>
        <p:txBody>
          <a:bodyPr wrap="square" lIns="120000" tIns="0" rIns="0" bIns="0" rtlCol="0" anchor="ctr" anchorCtr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B99341-3773-4AA0-9F9D-94F83AE5E06F}" type="slidenum">
              <a:rPr lang="en-US" altLang="ja-JP" sz="1067" b="0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ja-JP" sz="1067" b="0" baseline="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7" name="図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gray">
          <a:xfrm>
            <a:off x="9616302" y="6517511"/>
            <a:ext cx="2311647" cy="182055"/>
          </a:xfrm>
          <a:prstGeom prst="rect">
            <a:avLst/>
          </a:prstGeom>
        </p:spPr>
      </p:pic>
      <p:sp>
        <p:nvSpPr>
          <p:cNvPr id="8" name="タイトル プレースホルダー"/>
          <p:cNvSpPr>
            <a:spLocks noGrp="1"/>
          </p:cNvSpPr>
          <p:nvPr>
            <p:ph type="title" hasCustomPrompt="1"/>
          </p:nvPr>
        </p:nvSpPr>
        <p:spPr bwMode="gray">
          <a:xfrm>
            <a:off x="263525" y="178169"/>
            <a:ext cx="11664950" cy="61555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marL="0" marR="0" lvl="0" indent="0" defTabSz="1219020" latinLnBrk="0">
              <a:lnSpc>
                <a:spcPct val="100000"/>
              </a:lnSpc>
              <a:buClr>
                <a:schemeClr val="accent6"/>
              </a:buClr>
              <a:buSzTx/>
              <a:buFont typeface="Arial" panose="020B0604020202020204" pitchFamily="34" charset="0"/>
              <a:buNone/>
              <a:tabLst/>
            </a:pPr>
            <a:r>
              <a:rPr kumimoji="1" lang="en-US" altLang="ja-JP" dirty="0"/>
              <a:t>Enter the title.</a:t>
            </a:r>
          </a:p>
        </p:txBody>
      </p:sp>
      <p:sp>
        <p:nvSpPr>
          <p:cNvPr id="9" name="正方形/長方形 8"/>
          <p:cNvSpPr/>
          <p:nvPr userDrawn="1"/>
        </p:nvSpPr>
        <p:spPr bwMode="gray">
          <a:xfrm>
            <a:off x="0" y="6795600"/>
            <a:ext cx="12192000" cy="62400"/>
          </a:xfrm>
          <a:prstGeom prst="rect">
            <a:avLst/>
          </a:prstGeom>
          <a:gradFill flip="none" rotWithShape="1">
            <a:gsLst>
              <a:gs pos="0">
                <a:srgbClr val="A0D8AD"/>
              </a:gs>
              <a:gs pos="10000">
                <a:srgbClr val="65B3A4"/>
              </a:gs>
              <a:gs pos="65000">
                <a:schemeClr val="tx2"/>
              </a:gs>
            </a:gsLst>
            <a:lin ang="10800000" scaled="0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4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583242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31" userDrawn="1">
          <p15:clr>
            <a:srgbClr val="A4A3A4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ine ＆ Contents(white)">
    <p:bg bwMode="lt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コンテンツ プレースホルダー"/>
          <p:cNvSpPr>
            <a:spLocks noGrp="1"/>
          </p:cNvSpPr>
          <p:nvPr>
            <p:ph sz="quarter" idx="12" hasCustomPrompt="1"/>
          </p:nvPr>
        </p:nvSpPr>
        <p:spPr bwMode="gray">
          <a:xfrm>
            <a:off x="263525" y="1160463"/>
            <a:ext cx="11664950" cy="50053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 lang="en-US" altLang="ja-JP" dirty="0" smtClean="0"/>
            </a:lvl1pPr>
            <a:lvl2pPr>
              <a:defRPr lang="en-US" altLang="ja-JP" dirty="0" smtClean="0"/>
            </a:lvl2pPr>
            <a:lvl3pPr>
              <a:defRPr lang="en-US" altLang="ja-JP" dirty="0" smtClean="0"/>
            </a:lvl3pPr>
            <a:lvl4pPr>
              <a:defRPr lang="en-US" altLang="ja-JP" dirty="0" smtClean="0"/>
            </a:lvl4pPr>
            <a:lvl5pPr>
              <a:defRPr lang="en-US" altLang="ja-JP" dirty="0" smtClean="0"/>
            </a:lvl5pPr>
          </a:lstStyle>
          <a:p>
            <a:pPr lvl="0"/>
            <a:r>
              <a:rPr kumimoji="1" lang="en-US" altLang="ja-JP" dirty="0"/>
              <a:t>Enter the text.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Enter the text.</a:t>
            </a:r>
          </a:p>
          <a:p>
            <a:pPr lvl="0"/>
            <a:endParaRPr kumimoji="1" lang="en-US" altLang="ja-JP" dirty="0"/>
          </a:p>
        </p:txBody>
      </p:sp>
      <p:sp>
        <p:nvSpPr>
          <p:cNvPr id="8" name="PageNumber"/>
          <p:cNvSpPr txBox="1"/>
          <p:nvPr userDrawn="1"/>
        </p:nvSpPr>
        <p:spPr bwMode="gray">
          <a:xfrm>
            <a:off x="185576" y="6462234"/>
            <a:ext cx="460725" cy="307200"/>
          </a:xfrm>
          <a:prstGeom prst="rect">
            <a:avLst/>
          </a:prstGeom>
          <a:noFill/>
        </p:spPr>
        <p:txBody>
          <a:bodyPr wrap="square" lIns="120000" tIns="0" rIns="0" bIns="0" rtlCol="0" anchor="ctr" anchorCtr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B99341-3773-4AA0-9F9D-94F83AE5E06F}" type="slidenum">
              <a:rPr lang="en-US" altLang="ja-JP" sz="1067" b="0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ja-JP" sz="1067" b="0" baseline="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0" name="図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gray">
          <a:xfrm>
            <a:off x="9616302" y="6517511"/>
            <a:ext cx="2311647" cy="182055"/>
          </a:xfrm>
          <a:prstGeom prst="rect">
            <a:avLst/>
          </a:prstGeom>
        </p:spPr>
      </p:pic>
      <p:sp>
        <p:nvSpPr>
          <p:cNvPr id="7" name="タイトル プレースホルダー"/>
          <p:cNvSpPr>
            <a:spLocks noGrp="1"/>
          </p:cNvSpPr>
          <p:nvPr>
            <p:ph type="title" hasCustomPrompt="1"/>
          </p:nvPr>
        </p:nvSpPr>
        <p:spPr bwMode="gray">
          <a:xfrm>
            <a:off x="263525" y="178169"/>
            <a:ext cx="11664950" cy="61555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marL="0" marR="0" lvl="0" indent="0" defTabSz="1219020" latinLnBrk="0">
              <a:lnSpc>
                <a:spcPct val="100000"/>
              </a:lnSpc>
              <a:buClr>
                <a:schemeClr val="accent6"/>
              </a:buClr>
              <a:buSzTx/>
              <a:buFont typeface="Arial" panose="020B0604020202020204" pitchFamily="34" charset="0"/>
              <a:buNone/>
              <a:tabLst/>
            </a:pPr>
            <a:r>
              <a:rPr kumimoji="1" lang="en-US" altLang="ja-JP" dirty="0"/>
              <a:t>Enter the title.</a:t>
            </a:r>
          </a:p>
        </p:txBody>
      </p:sp>
      <p:sp>
        <p:nvSpPr>
          <p:cNvPr id="11" name="正方形/長方形 10"/>
          <p:cNvSpPr/>
          <p:nvPr userDrawn="1"/>
        </p:nvSpPr>
        <p:spPr bwMode="gray">
          <a:xfrm>
            <a:off x="0" y="6795600"/>
            <a:ext cx="12192000" cy="62400"/>
          </a:xfrm>
          <a:prstGeom prst="rect">
            <a:avLst/>
          </a:prstGeom>
          <a:gradFill flip="none" rotWithShape="1">
            <a:gsLst>
              <a:gs pos="0">
                <a:srgbClr val="A0D8AD"/>
              </a:gs>
              <a:gs pos="10000">
                <a:srgbClr val="65B3A4"/>
              </a:gs>
              <a:gs pos="65000">
                <a:schemeClr val="tx2"/>
              </a:gs>
            </a:gsLst>
            <a:lin ang="10800000" scaled="0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4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301820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 userDrawn="1">
          <p15:clr>
            <a:srgbClr val="A4A3A4"/>
          </p15:clr>
        </p15:guide>
        <p15:guide id="6" orient="horz" pos="3884" userDrawn="1">
          <p15:clr>
            <a:srgbClr val="A4A3A4"/>
          </p15:clr>
        </p15:guide>
        <p15:guide id="7" orient="horz" pos="731" userDrawn="1">
          <p15:clr>
            <a:srgbClr val="A4A3A4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d line &amp; Contents(white)">
    <p:bg bwMode="lt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コンテンツ プレースホルダー"/>
          <p:cNvSpPr>
            <a:spLocks noGrp="1"/>
          </p:cNvSpPr>
          <p:nvPr>
            <p:ph sz="quarter" idx="12" hasCustomPrompt="1"/>
          </p:nvPr>
        </p:nvSpPr>
        <p:spPr bwMode="gray">
          <a:xfrm>
            <a:off x="263525" y="2024063"/>
            <a:ext cx="11664950" cy="41417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 lang="en-US" altLang="ja-JP" dirty="0" smtClean="0"/>
            </a:lvl1pPr>
            <a:lvl2pPr>
              <a:defRPr lang="en-US" altLang="ja-JP" dirty="0" smtClean="0"/>
            </a:lvl2pPr>
            <a:lvl3pPr>
              <a:defRPr lang="en-US" altLang="ja-JP" dirty="0" smtClean="0"/>
            </a:lvl3pPr>
            <a:lvl4pPr>
              <a:defRPr lang="en-US" altLang="ja-JP" dirty="0" smtClean="0"/>
            </a:lvl4pPr>
            <a:lvl5pPr>
              <a:defRPr lang="en-US" altLang="ja-JP" dirty="0" smtClean="0"/>
            </a:lvl5pPr>
          </a:lstStyle>
          <a:p>
            <a:pPr lvl="0"/>
            <a:r>
              <a:rPr kumimoji="1" lang="en-US" altLang="ja-JP" dirty="0"/>
              <a:t>Enter the text.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Enter the text.</a:t>
            </a:r>
          </a:p>
          <a:p>
            <a:pPr lvl="0"/>
            <a:endParaRPr kumimoji="1" lang="en-US" altLang="ja-JP" dirty="0"/>
          </a:p>
        </p:txBody>
      </p:sp>
      <p:sp>
        <p:nvSpPr>
          <p:cNvPr id="8" name="PageNumber"/>
          <p:cNvSpPr txBox="1"/>
          <p:nvPr userDrawn="1"/>
        </p:nvSpPr>
        <p:spPr bwMode="gray">
          <a:xfrm>
            <a:off x="185576" y="6462234"/>
            <a:ext cx="460725" cy="307200"/>
          </a:xfrm>
          <a:prstGeom prst="rect">
            <a:avLst/>
          </a:prstGeom>
          <a:noFill/>
        </p:spPr>
        <p:txBody>
          <a:bodyPr wrap="square" lIns="120000" tIns="0" rIns="0" bIns="0" rtlCol="0" anchor="ctr" anchorCtr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B99341-3773-4AA0-9F9D-94F83AE5E06F}" type="slidenum">
              <a:rPr lang="en-US" altLang="ja-JP" sz="1067" b="0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ja-JP" sz="1067" b="0" baseline="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gray">
          <a:xfrm>
            <a:off x="9616302" y="6517511"/>
            <a:ext cx="2311647" cy="182055"/>
          </a:xfrm>
          <a:prstGeom prst="rect">
            <a:avLst/>
          </a:prstGeom>
        </p:spPr>
      </p:pic>
      <p:sp>
        <p:nvSpPr>
          <p:cNvPr id="16" name="タイトル プレースホルダー"/>
          <p:cNvSpPr>
            <a:spLocks noGrp="1"/>
          </p:cNvSpPr>
          <p:nvPr>
            <p:ph type="title" hasCustomPrompt="1"/>
          </p:nvPr>
        </p:nvSpPr>
        <p:spPr bwMode="gray">
          <a:xfrm>
            <a:off x="263525" y="178169"/>
            <a:ext cx="11664950" cy="61555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marL="0" marR="0" lvl="0" indent="0" defTabSz="1219020" latinLnBrk="0">
              <a:lnSpc>
                <a:spcPct val="100000"/>
              </a:lnSpc>
              <a:buClr>
                <a:schemeClr val="accent6"/>
              </a:buClr>
              <a:buSzTx/>
              <a:buFont typeface="Arial" panose="020B0604020202020204" pitchFamily="34" charset="0"/>
              <a:buNone/>
              <a:tabLst/>
            </a:pPr>
            <a:r>
              <a:rPr kumimoji="1" lang="en-US" altLang="ja-JP" dirty="0"/>
              <a:t>Enter the title.</a:t>
            </a:r>
          </a:p>
        </p:txBody>
      </p:sp>
      <p:sp>
        <p:nvSpPr>
          <p:cNvPr id="26" name="テキスト プレースホルダー 3"/>
          <p:cNvSpPr>
            <a:spLocks noGrp="1"/>
          </p:cNvSpPr>
          <p:nvPr>
            <p:ph type="body" sz="quarter" idx="13" hasCustomPrompt="1"/>
          </p:nvPr>
        </p:nvSpPr>
        <p:spPr>
          <a:xfrm>
            <a:off x="263529" y="1030574"/>
            <a:ext cx="11664950" cy="743658"/>
          </a:xfrm>
        </p:spPr>
        <p:txBody>
          <a:bodyPr anchor="ctr"/>
          <a:lstStyle>
            <a:lvl1pPr marL="0" indent="0" defTabSz="914400" latinLnBrk="0">
              <a:lnSpc>
                <a:spcPct val="110000"/>
              </a:lnSpc>
              <a:spcBef>
                <a:spcPts val="100"/>
              </a:spcBef>
              <a:buFontTx/>
              <a:buNone/>
              <a:defRPr sz="2600"/>
            </a:lvl1pPr>
            <a:lvl2pPr marL="355557" indent="0">
              <a:buFontTx/>
              <a:buNone/>
              <a:defRPr sz="2600"/>
            </a:lvl2pPr>
            <a:lvl3pPr marL="598942" indent="0">
              <a:buFontTx/>
              <a:buNone/>
              <a:defRPr sz="2600"/>
            </a:lvl3pPr>
            <a:lvl4pPr marL="719578" indent="0">
              <a:buFontTx/>
              <a:buNone/>
              <a:defRPr sz="2600"/>
            </a:lvl4pPr>
            <a:lvl5pPr marL="835982" indent="0">
              <a:buFontTx/>
              <a:buNone/>
              <a:defRPr sz="2600"/>
            </a:lvl5pPr>
          </a:lstStyle>
          <a:p>
            <a:pPr marL="0" lvl="0" indent="0" defTabSz="914400" latinLnBrk="0">
              <a:lnSpc>
                <a:spcPct val="110000"/>
              </a:lnSpc>
              <a:spcBef>
                <a:spcPts val="100"/>
              </a:spcBef>
              <a:buFontTx/>
              <a:buNone/>
            </a:pPr>
            <a:r>
              <a:rPr lang="en-US" altLang="ja-JP" dirty="0"/>
              <a:t>Use this layout for headline</a:t>
            </a:r>
          </a:p>
        </p:txBody>
      </p:sp>
      <p:sp>
        <p:nvSpPr>
          <p:cNvPr id="10" name="正方形/長方形 9"/>
          <p:cNvSpPr/>
          <p:nvPr userDrawn="1"/>
        </p:nvSpPr>
        <p:spPr bwMode="gray">
          <a:xfrm>
            <a:off x="0" y="6795600"/>
            <a:ext cx="12192000" cy="62400"/>
          </a:xfrm>
          <a:prstGeom prst="rect">
            <a:avLst/>
          </a:prstGeom>
          <a:gradFill flip="none" rotWithShape="1">
            <a:gsLst>
              <a:gs pos="0">
                <a:srgbClr val="A0D8AD"/>
              </a:gs>
              <a:gs pos="10000">
                <a:srgbClr val="65B3A4"/>
              </a:gs>
              <a:gs pos="65000">
                <a:schemeClr val="tx2"/>
              </a:gs>
            </a:gsLst>
            <a:lin ang="10800000" scaled="0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4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883200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6" orient="horz" pos="3884" userDrawn="1">
          <p15:clr>
            <a:srgbClr val="A4A3A4"/>
          </p15:clr>
        </p15:guide>
        <p15:guide id="7" orient="horz" pos="1275" userDrawn="1">
          <p15:clr>
            <a:srgbClr val="A4A3A4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rporate Mark">
    <p:bg bwMode="lt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グループ化 4"/>
          <p:cNvGrpSpPr/>
          <p:nvPr userDrawn="1"/>
        </p:nvGrpSpPr>
        <p:grpSpPr>
          <a:xfrm>
            <a:off x="11071921" y="6971177"/>
            <a:ext cx="1119015" cy="460398"/>
            <a:chOff x="8303938" y="5228387"/>
            <a:chExt cx="839261" cy="345299"/>
          </a:xfrm>
        </p:grpSpPr>
        <p:grpSp>
          <p:nvGrpSpPr>
            <p:cNvPr id="6" name="グループ化 5"/>
            <p:cNvGrpSpPr/>
            <p:nvPr userDrawn="1"/>
          </p:nvGrpSpPr>
          <p:grpSpPr>
            <a:xfrm>
              <a:off x="8303938" y="5228387"/>
              <a:ext cx="839261" cy="161583"/>
              <a:chOff x="8303938" y="-416763"/>
              <a:chExt cx="839261" cy="161583"/>
            </a:xfrm>
          </p:grpSpPr>
          <p:sp>
            <p:nvSpPr>
              <p:cNvPr id="13" name="正方形/長方形 12"/>
              <p:cNvSpPr/>
              <p:nvPr userDrawn="1"/>
            </p:nvSpPr>
            <p:spPr bwMode="auto">
              <a:xfrm>
                <a:off x="8303938" y="-402477"/>
                <a:ext cx="140654" cy="140652"/>
              </a:xfrm>
              <a:prstGeom prst="rect">
                <a:avLst/>
              </a:prstGeom>
              <a:solidFill>
                <a:srgbClr val="002B62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sz="2400" b="1" dirty="0">
                  <a:latin typeface="+mj-ea"/>
                  <a:ea typeface="+mj-ea"/>
                </a:endParaRPr>
              </a:p>
            </p:txBody>
          </p:sp>
          <p:sp>
            <p:nvSpPr>
              <p:cNvPr id="14" name="テキスト ボックス 13"/>
              <p:cNvSpPr txBox="1"/>
              <p:nvPr userDrawn="1"/>
            </p:nvSpPr>
            <p:spPr>
              <a:xfrm>
                <a:off x="8477151" y="-416763"/>
                <a:ext cx="666048" cy="161583"/>
              </a:xfrm>
              <a:prstGeom prst="rect">
                <a:avLst/>
              </a:prstGeom>
              <a:noFill/>
            </p:spPr>
            <p:txBody>
              <a:bodyPr wrap="none" lIns="0" rIns="0" rtlCol="0">
                <a:spAutoFit/>
              </a:bodyPr>
              <a:lstStyle/>
              <a:p>
                <a:pPr algn="l"/>
                <a:r>
                  <a:rPr kumimoji="1" lang="en-US" altLang="ja-JP" sz="800" b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Orchestrating </a:t>
                </a:r>
                <a:r>
                  <a:rPr kumimoji="1" lang="en-US" altLang="ja-JP" sz="800" b="0" baseline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Blue</a:t>
                </a:r>
                <a:endParaRPr kumimoji="1" lang="ja-JP" altLang="en-US" sz="800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7" name="グループ化 6"/>
            <p:cNvGrpSpPr/>
            <p:nvPr userDrawn="1"/>
          </p:nvGrpSpPr>
          <p:grpSpPr>
            <a:xfrm>
              <a:off x="8303999" y="5412103"/>
              <a:ext cx="737008" cy="161583"/>
              <a:chOff x="8303999" y="-233047"/>
              <a:chExt cx="737008" cy="161583"/>
            </a:xfrm>
          </p:grpSpPr>
          <p:sp>
            <p:nvSpPr>
              <p:cNvPr id="8" name="正方形/長方形 7"/>
              <p:cNvSpPr/>
              <p:nvPr userDrawn="1"/>
            </p:nvSpPr>
            <p:spPr bwMode="auto">
              <a:xfrm>
                <a:off x="8303999" y="-218702"/>
                <a:ext cx="141120" cy="141120"/>
              </a:xfrm>
              <a:prstGeom prst="rect">
                <a:avLst/>
              </a:prstGeom>
              <a:solidFill>
                <a:srgbClr val="EB6E00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sz="2400" b="1" dirty="0">
                  <a:latin typeface="+mj-ea"/>
                  <a:ea typeface="+mj-ea"/>
                </a:endParaRPr>
              </a:p>
            </p:txBody>
          </p:sp>
          <p:sp>
            <p:nvSpPr>
              <p:cNvPr id="9" name="テキスト ボックス 8"/>
              <p:cNvSpPr txBox="1"/>
              <p:nvPr userDrawn="1"/>
            </p:nvSpPr>
            <p:spPr>
              <a:xfrm>
                <a:off x="8477151" y="-233047"/>
                <a:ext cx="563856" cy="161583"/>
              </a:xfrm>
              <a:prstGeom prst="rect">
                <a:avLst/>
              </a:prstGeom>
              <a:noFill/>
            </p:spPr>
            <p:txBody>
              <a:bodyPr wrap="none" lIns="0" rIns="0" rtlCol="0">
                <a:spAutoFit/>
              </a:bodyPr>
              <a:lstStyle/>
              <a:p>
                <a:pPr algn="l"/>
                <a:r>
                  <a:rPr kumimoji="1" lang="en-US" altLang="ja-JP" sz="800" b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Brighter</a:t>
                </a:r>
                <a:r>
                  <a:rPr kumimoji="1" lang="en-US" altLang="ja-JP" sz="800" b="0" baseline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 </a:t>
                </a:r>
                <a:r>
                  <a:rPr kumimoji="1" lang="en-US" altLang="ja-JP" sz="800" b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Orange</a:t>
                </a:r>
                <a:endParaRPr kumimoji="1" lang="ja-JP" altLang="en-US" sz="800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104837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プレースホルダー"/>
          <p:cNvSpPr>
            <a:spLocks noGrp="1"/>
          </p:cNvSpPr>
          <p:nvPr>
            <p:ph type="title"/>
          </p:nvPr>
        </p:nvSpPr>
        <p:spPr bwMode="gray">
          <a:xfrm>
            <a:off x="263525" y="178171"/>
            <a:ext cx="11664950" cy="61555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marL="0" marR="0" lvl="0" indent="0" defTabSz="1219110" latinLnBrk="0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SzTx/>
              <a:buFont typeface="Arial" panose="020B0604020202020204" pitchFamily="34" charset="0"/>
              <a:buNone/>
              <a:tabLst/>
            </a:pPr>
            <a:r>
              <a:rPr kumimoji="1" lang="en-US" altLang="ja-JP" dirty="0"/>
              <a:t>Formatting for the master title</a:t>
            </a:r>
            <a:endParaRPr kumimoji="1" lang="ja-JP" altLang="en-US" dirty="0"/>
          </a:p>
        </p:txBody>
      </p:sp>
      <p:sp>
        <p:nvSpPr>
          <p:cNvPr id="10" name="テキスト プレースホルダー 1"/>
          <p:cNvSpPr>
            <a:spLocks noGrp="1"/>
          </p:cNvSpPr>
          <p:nvPr>
            <p:ph type="body" idx="1"/>
          </p:nvPr>
        </p:nvSpPr>
        <p:spPr bwMode="gray">
          <a:xfrm>
            <a:off x="263525" y="980019"/>
            <a:ext cx="11664950" cy="51371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55558" lvl="0" indent="-355558">
              <a:lnSpc>
                <a:spcPct val="110000"/>
              </a:lnSpc>
              <a:spcBef>
                <a:spcPts val="600"/>
              </a:spcBef>
            </a:pPr>
            <a:r>
              <a:rPr kumimoji="1" lang="en-US" altLang="ja-JP" dirty="0"/>
              <a:t>Formatting for the master text</a:t>
            </a:r>
          </a:p>
          <a:p>
            <a:pPr marL="598944" lvl="1" indent="-243387">
              <a:lnSpc>
                <a:spcPct val="110000"/>
              </a:lnSpc>
              <a:spcBef>
                <a:spcPts val="600"/>
              </a:spcBef>
            </a:pPr>
            <a:r>
              <a:rPr kumimoji="1" lang="en-US" altLang="ja-JP" dirty="0"/>
              <a:t>Second level</a:t>
            </a:r>
          </a:p>
          <a:p>
            <a:pPr marL="721695" lvl="2" indent="-122753">
              <a:lnSpc>
                <a:spcPct val="110000"/>
              </a:lnSpc>
              <a:spcBef>
                <a:spcPts val="600"/>
              </a:spcBef>
            </a:pPr>
            <a:r>
              <a:rPr kumimoji="1" lang="en-US" altLang="ja-JP" dirty="0"/>
              <a:t>Third level</a:t>
            </a:r>
          </a:p>
          <a:p>
            <a:pPr marL="838098" lvl="3" indent="-118520">
              <a:lnSpc>
                <a:spcPct val="110000"/>
              </a:lnSpc>
              <a:spcBef>
                <a:spcPts val="600"/>
              </a:spcBef>
            </a:pPr>
            <a:r>
              <a:rPr kumimoji="1" lang="en-US" altLang="ja-JP" dirty="0"/>
              <a:t>Fourth level</a:t>
            </a:r>
          </a:p>
          <a:p>
            <a:pPr marL="835982" lvl="4">
              <a:lnSpc>
                <a:spcPct val="110000"/>
              </a:lnSpc>
              <a:spcBef>
                <a:spcPts val="500"/>
              </a:spcBef>
            </a:pPr>
            <a:r>
              <a:rPr kumimoji="1" lang="en-US" altLang="ja-JP" dirty="0"/>
              <a:t>Enter the text.</a:t>
            </a:r>
          </a:p>
        </p:txBody>
      </p:sp>
      <p:sp>
        <p:nvSpPr>
          <p:cNvPr id="6" name="Credit"/>
          <p:cNvSpPr txBox="1">
            <a:spLocks/>
          </p:cNvSpPr>
          <p:nvPr userDrawn="1"/>
        </p:nvSpPr>
        <p:spPr bwMode="gray">
          <a:xfrm>
            <a:off x="677044" y="6485380"/>
            <a:ext cx="1564019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800" b="1" kern="1200">
                <a:solidFill>
                  <a:schemeClr val="tx1"/>
                </a:solidFill>
                <a:latin typeface="Arial" charset="0"/>
                <a:ea typeface="HGP創英角ｺﾞｼｯｸUB" pitchFamily="50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HGP創英角ｺﾞｼｯｸUB" pitchFamily="50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HGP創英角ｺﾞｼｯｸUB" pitchFamily="50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HGP創英角ｺﾞｼｯｸUB" pitchFamily="50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HGP創英角ｺﾞｼｯｸUB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HGP創英角ｺﾞｼｯｸUB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HGP創英角ｺﾞｼｯｸUB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HGP創英角ｺﾞｼｯｸUB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HGP創英角ｺﾞｼｯｸUB" pitchFamily="50" charset="-128"/>
                <a:cs typeface="+mn-cs"/>
              </a:defRPr>
            </a:lvl9pPr>
          </a:lstStyle>
          <a:p>
            <a:r>
              <a:rPr lang="en-US" altLang="ja-JP" sz="900" b="0" baseline="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rPr>
              <a:t>© NEC Corporation 2024</a:t>
            </a:r>
          </a:p>
        </p:txBody>
      </p:sp>
    </p:spTree>
    <p:extLst>
      <p:ext uri="{BB962C8B-B14F-4D97-AF65-F5344CB8AC3E}">
        <p14:creationId xmlns:p14="http://schemas.microsoft.com/office/powerpoint/2010/main" val="303557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lang="ja-JP" altLang="en-US" sz="3200" b="0" i="0" u="none" strike="noStrike" kern="0" cap="none" spc="0" normalizeH="0" baseline="0" dirty="0">
          <a:ln>
            <a:noFill/>
          </a:ln>
          <a:solidFill>
            <a:schemeClr val="tx1">
              <a:lumMod val="85000"/>
              <a:lumOff val="15000"/>
            </a:schemeClr>
          </a:solidFill>
          <a:effectLst/>
          <a:uLnTx/>
          <a:uFillTx/>
          <a:latin typeface="+mj-ea"/>
          <a:ea typeface="+mj-ea"/>
          <a:cs typeface="+mn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733">
          <a:solidFill>
            <a:schemeClr val="tx1"/>
          </a:solidFill>
          <a:latin typeface="HGP創英角ｺﾞｼｯｸUB" pitchFamily="50" charset="-128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733">
          <a:solidFill>
            <a:schemeClr val="tx1"/>
          </a:solidFill>
          <a:latin typeface="HGP創英角ｺﾞｼｯｸUB" pitchFamily="50" charset="-128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733">
          <a:solidFill>
            <a:schemeClr val="tx1"/>
          </a:solidFill>
          <a:latin typeface="HGP創英角ｺﾞｼｯｸUB" pitchFamily="50" charset="-128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733">
          <a:solidFill>
            <a:schemeClr val="tx1"/>
          </a:solidFill>
          <a:latin typeface="HGP創英角ｺﾞｼｯｸUB" pitchFamily="50" charset="-128"/>
          <a:ea typeface="ＭＳ Ｐゴシック" charset="-128"/>
        </a:defRPr>
      </a:lvl5pPr>
      <a:lvl6pPr marL="609555" algn="l" rtl="0" fontAlgn="base">
        <a:spcBef>
          <a:spcPct val="0"/>
        </a:spcBef>
        <a:spcAft>
          <a:spcPct val="0"/>
        </a:spcAft>
        <a:defRPr kumimoji="1" sz="3733">
          <a:solidFill>
            <a:schemeClr val="tx1"/>
          </a:solidFill>
          <a:latin typeface="HGP創英角ｺﾞｼｯｸUB" pitchFamily="50" charset="-128"/>
          <a:ea typeface="ＭＳ Ｐゴシック" charset="-128"/>
        </a:defRPr>
      </a:lvl6pPr>
      <a:lvl7pPr marL="1219110" algn="l" rtl="0" fontAlgn="base">
        <a:spcBef>
          <a:spcPct val="0"/>
        </a:spcBef>
        <a:spcAft>
          <a:spcPct val="0"/>
        </a:spcAft>
        <a:defRPr kumimoji="1" sz="3733">
          <a:solidFill>
            <a:schemeClr val="tx1"/>
          </a:solidFill>
          <a:latin typeface="HGP創英角ｺﾞｼｯｸUB" pitchFamily="50" charset="-128"/>
          <a:ea typeface="ＭＳ Ｐゴシック" charset="-128"/>
        </a:defRPr>
      </a:lvl7pPr>
      <a:lvl8pPr marL="1828664" algn="l" rtl="0" fontAlgn="base">
        <a:spcBef>
          <a:spcPct val="0"/>
        </a:spcBef>
        <a:spcAft>
          <a:spcPct val="0"/>
        </a:spcAft>
        <a:defRPr kumimoji="1" sz="3733">
          <a:solidFill>
            <a:schemeClr val="tx1"/>
          </a:solidFill>
          <a:latin typeface="HGP創英角ｺﾞｼｯｸUB" pitchFamily="50" charset="-128"/>
          <a:ea typeface="ＭＳ Ｐゴシック" charset="-128"/>
        </a:defRPr>
      </a:lvl8pPr>
      <a:lvl9pPr marL="2438218" algn="l" rtl="0" fontAlgn="base">
        <a:spcBef>
          <a:spcPct val="0"/>
        </a:spcBef>
        <a:spcAft>
          <a:spcPct val="0"/>
        </a:spcAft>
        <a:defRPr kumimoji="1" sz="3733">
          <a:solidFill>
            <a:schemeClr val="tx1"/>
          </a:solidFill>
          <a:latin typeface="HGP創英角ｺﾞｼｯｸUB" pitchFamily="50" charset="-128"/>
          <a:ea typeface="ＭＳ Ｐゴシック" charset="-128"/>
        </a:defRPr>
      </a:lvl9pPr>
    </p:titleStyle>
    <p:bodyStyle>
      <a:lvl1pPr marL="355574" indent="-355574" algn="l" rtl="0" eaLnBrk="1" fontAlgn="base" hangingPunct="1">
        <a:lnSpc>
          <a:spcPct val="105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u"/>
        <a:defRPr kumimoji="1" lang="en-US" altLang="ja-JP" sz="2000" b="0" i="0" u="none" strike="noStrike" kern="0" cap="none" spc="0" normalizeH="0" baseline="0" dirty="0" smtClean="0">
          <a:ln>
            <a:noFill/>
          </a:ln>
          <a:solidFill>
            <a:schemeClr val="tx1">
              <a:lumMod val="85000"/>
              <a:lumOff val="15000"/>
            </a:schemeClr>
          </a:solidFill>
          <a:effectLst/>
          <a:uLnTx/>
          <a:uFillTx/>
          <a:latin typeface="+mn-lt"/>
          <a:ea typeface="+mn-ea"/>
          <a:cs typeface="+mn-cs"/>
        </a:defRPr>
      </a:lvl1pPr>
      <a:lvl2pPr marL="598973" indent="-243399" algn="l" rtl="0" eaLnBrk="1" fontAlgn="base" hangingPunct="1">
        <a:lnSpc>
          <a:spcPct val="105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kumimoji="1" lang="en-US" altLang="ja-JP" sz="1800" b="0" i="0" u="none" strike="noStrike" kern="0" cap="none" spc="0" normalizeH="0" baseline="0" dirty="0" smtClean="0">
          <a:ln>
            <a:noFill/>
          </a:ln>
          <a:solidFill>
            <a:schemeClr val="tx1">
              <a:lumMod val="85000"/>
              <a:lumOff val="15000"/>
            </a:schemeClr>
          </a:solidFill>
          <a:effectLst/>
          <a:uLnTx/>
          <a:uFillTx/>
          <a:latin typeface="+mn-lt"/>
          <a:ea typeface="+mn-ea"/>
        </a:defRPr>
      </a:lvl2pPr>
      <a:lvl3pPr marL="721731" indent="-122758" algn="l" rtl="0" eaLnBrk="1" fontAlgn="base" hangingPunct="1">
        <a:lnSpc>
          <a:spcPct val="105000"/>
        </a:lnSpc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kumimoji="1" lang="en-US" altLang="ja-JP" sz="1600" b="0" i="0" u="none" strike="noStrike" kern="0" cap="none" spc="0" normalizeH="0" baseline="0" dirty="0" smtClean="0">
          <a:ln>
            <a:noFill/>
          </a:ln>
          <a:solidFill>
            <a:schemeClr val="tx1">
              <a:lumMod val="85000"/>
              <a:lumOff val="15000"/>
            </a:schemeClr>
          </a:solidFill>
          <a:effectLst/>
          <a:uLnTx/>
          <a:uFillTx/>
          <a:latin typeface="+mn-lt"/>
          <a:ea typeface="+mn-ea"/>
        </a:defRPr>
      </a:lvl3pPr>
      <a:lvl4pPr marL="838138" indent="-118525" algn="l" rtl="0" eaLnBrk="1" fontAlgn="base" hangingPunct="1">
        <a:lnSpc>
          <a:spcPct val="105000"/>
        </a:lnSpc>
        <a:spcBef>
          <a:spcPct val="20000"/>
        </a:spcBef>
        <a:spcAft>
          <a:spcPct val="0"/>
        </a:spcAft>
        <a:buClr>
          <a:schemeClr val="accent1"/>
        </a:buClr>
        <a:buFont typeface="Tahoma" pitchFamily="34" charset="0"/>
        <a:buChar char="–"/>
        <a:defRPr kumimoji="1" lang="en-US" altLang="ja-JP" sz="1400" b="0" i="0" u="none" strike="noStrike" kern="0" cap="none" spc="0" normalizeH="0" baseline="0" dirty="0" smtClean="0">
          <a:ln>
            <a:noFill/>
          </a:ln>
          <a:solidFill>
            <a:schemeClr val="tx1">
              <a:lumMod val="85000"/>
              <a:lumOff val="15000"/>
            </a:schemeClr>
          </a:solidFill>
          <a:effectLst/>
          <a:uLnTx/>
          <a:uFillTx/>
          <a:latin typeface="+mn-lt"/>
          <a:ea typeface="+mn-ea"/>
        </a:defRPr>
      </a:lvl4pPr>
      <a:lvl5pPr marL="836022" indent="0" algn="l" rtl="0" eaLnBrk="1" fontAlgn="base" hangingPunct="1">
        <a:lnSpc>
          <a:spcPct val="105000"/>
        </a:lnSpc>
        <a:spcBef>
          <a:spcPct val="20000"/>
        </a:spcBef>
        <a:spcAft>
          <a:spcPct val="0"/>
        </a:spcAft>
        <a:buClr>
          <a:schemeClr val="accent6"/>
        </a:buClr>
        <a:buFontTx/>
        <a:buNone/>
        <a:defRPr kumimoji="1" lang="en-US" altLang="ja-JP" sz="1200" b="0" dirty="0" smtClean="0">
          <a:solidFill>
            <a:schemeClr val="tx1">
              <a:lumMod val="85000"/>
              <a:lumOff val="15000"/>
            </a:schemeClr>
          </a:solidFill>
          <a:latin typeface="+mj-lt"/>
          <a:ea typeface="+mn-ea"/>
        </a:defRPr>
      </a:lvl5pPr>
      <a:lvl6pPr marL="3352548" indent="-304776" algn="l" rtl="0" fontAlgn="base">
        <a:spcBef>
          <a:spcPct val="20000"/>
        </a:spcBef>
        <a:spcAft>
          <a:spcPct val="0"/>
        </a:spcAft>
        <a:buChar char="≫"/>
        <a:defRPr kumimoji="1" sz="2667">
          <a:solidFill>
            <a:schemeClr val="tx1"/>
          </a:solidFill>
          <a:latin typeface="Arial" charset="0"/>
          <a:ea typeface="+mn-ea"/>
        </a:defRPr>
      </a:lvl6pPr>
      <a:lvl7pPr marL="3962104" indent="-304776" algn="l" rtl="0" fontAlgn="base">
        <a:spcBef>
          <a:spcPct val="20000"/>
        </a:spcBef>
        <a:spcAft>
          <a:spcPct val="0"/>
        </a:spcAft>
        <a:buChar char="≫"/>
        <a:defRPr kumimoji="1" sz="2667">
          <a:solidFill>
            <a:schemeClr val="tx1"/>
          </a:solidFill>
          <a:latin typeface="Arial" charset="0"/>
          <a:ea typeface="+mn-ea"/>
        </a:defRPr>
      </a:lvl7pPr>
      <a:lvl8pPr marL="4571658" indent="-304776" algn="l" rtl="0" fontAlgn="base">
        <a:spcBef>
          <a:spcPct val="20000"/>
        </a:spcBef>
        <a:spcAft>
          <a:spcPct val="0"/>
        </a:spcAft>
        <a:buChar char="≫"/>
        <a:defRPr kumimoji="1" sz="2667">
          <a:solidFill>
            <a:schemeClr val="tx1"/>
          </a:solidFill>
          <a:latin typeface="Arial" charset="0"/>
          <a:ea typeface="+mn-ea"/>
        </a:defRPr>
      </a:lvl8pPr>
      <a:lvl9pPr marL="5181212" indent="-304776" algn="l" rtl="0" fontAlgn="base">
        <a:spcBef>
          <a:spcPct val="20000"/>
        </a:spcBef>
        <a:spcAft>
          <a:spcPct val="0"/>
        </a:spcAft>
        <a:buChar char="≫"/>
        <a:defRPr kumimoji="1" sz="2667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ja-JP"/>
      </a:defPPr>
      <a:lvl1pPr marL="0" algn="l" defTabSz="121911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55" algn="l" defTabSz="121911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10" algn="l" defTabSz="121911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64" algn="l" defTabSz="121911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18" algn="l" defTabSz="121911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772" algn="l" defTabSz="121911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27" algn="l" defTabSz="121911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880" algn="l" defTabSz="121911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435" algn="l" defTabSz="121911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4042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pos="166" userDrawn="1">
          <p15:clr>
            <a:srgbClr val="A4A3A4"/>
          </p15:clr>
        </p15:guide>
        <p15:guide id="6" pos="7514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0D8AD"/>
            </a:gs>
            <a:gs pos="10000">
              <a:srgbClr val="65B3A4"/>
            </a:gs>
            <a:gs pos="65000">
              <a:schemeClr val="tx2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タイトル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Views on Rel-19 UAV enhancement</a:t>
            </a:r>
            <a:endParaRPr lang="ja-JP" altLang="en-US" dirty="0"/>
          </a:p>
        </p:txBody>
      </p:sp>
      <p:sp>
        <p:nvSpPr>
          <p:cNvPr id="4" name="テキスト プレースホルダー 16">
            <a:extLst>
              <a:ext uri="{FF2B5EF4-FFF2-40B4-BE49-F238E27FC236}">
                <a16:creationId xmlns:a16="http://schemas.microsoft.com/office/drawing/2014/main" id="{A1C786CD-EC1C-B697-8F9F-54F9CAAE2FF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03445" y="4197506"/>
            <a:ext cx="8792123" cy="783433"/>
          </a:xfrm>
        </p:spPr>
        <p:txBody>
          <a:bodyPr/>
          <a:lstStyle/>
          <a:p>
            <a:r>
              <a:rPr kumimoji="1" lang="en-US" altLang="ja-JP" sz="3200" dirty="0"/>
              <a:t>NEC</a:t>
            </a:r>
            <a:endParaRPr kumimoji="1" lang="ja-JP" altLang="en-US" sz="3200" dirty="0"/>
          </a:p>
        </p:txBody>
      </p:sp>
      <p:sp>
        <p:nvSpPr>
          <p:cNvPr id="5" name="テキスト プレースホルダー 15">
            <a:extLst>
              <a:ext uri="{FF2B5EF4-FFF2-40B4-BE49-F238E27FC236}">
                <a16:creationId xmlns:a16="http://schemas.microsoft.com/office/drawing/2014/main" id="{AE07756E-5DB4-46BE-6466-F17A8EDF22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2965" y="1152001"/>
            <a:ext cx="11565035" cy="1209362"/>
          </a:xfrm>
        </p:spPr>
        <p:txBody>
          <a:bodyPr/>
          <a:lstStyle/>
          <a:p>
            <a:r>
              <a:rPr lang="en-US" altLang="ja-JP" sz="2000" dirty="0"/>
              <a:t>3GPP TSG RAN Meeting #105   								 RP-241807</a:t>
            </a:r>
          </a:p>
          <a:p>
            <a:pPr>
              <a:spcAft>
                <a:spcPts val="600"/>
              </a:spcAft>
            </a:pPr>
            <a:r>
              <a:rPr lang="en-GB" altLang="zh-CN" sz="2000" dirty="0"/>
              <a:t>Melbourne, Australia, September 9-12, 2024</a:t>
            </a:r>
            <a:endParaRPr lang="en-US" altLang="zh-CN" sz="2000" dirty="0"/>
          </a:p>
          <a:p>
            <a:pPr>
              <a:spcAft>
                <a:spcPts val="600"/>
              </a:spcAft>
            </a:pPr>
            <a:r>
              <a:rPr lang="en-US" altLang="ja-JP" sz="2000" dirty="0"/>
              <a:t>Agenda item: 9.1.2 Proposals led by RAN2</a:t>
            </a:r>
            <a:endParaRPr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4766496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2"/>
          </p:nvPr>
        </p:nvSpPr>
        <p:spPr>
          <a:xfrm>
            <a:off x="284991" y="1034603"/>
            <a:ext cx="11834032" cy="5602309"/>
          </a:xfrm>
        </p:spPr>
        <p:txBody>
          <a:bodyPr/>
          <a:lstStyle/>
          <a:p>
            <a:r>
              <a:rPr lang="en-US" altLang="zh-CN" sz="1600" b="1" dirty="0"/>
              <a:t>UAV has received great attention and support even though it is listed only under additional topics. The current status is as follows: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sz="1600" b="1" dirty="0"/>
          </a:p>
          <a:p>
            <a:r>
              <a:rPr lang="en-US" altLang="zh-CN" sz="1600" b="1" dirty="0"/>
              <a:t>New WID on Phase 3 for UAS, UAV and UAM has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been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approved in SA and RAN WGs may be involved.</a:t>
            </a:r>
          </a:p>
          <a:p>
            <a:endParaRPr lang="en-US" altLang="zh-CN" sz="1400" b="1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Overview of Rel-19 UAV enhancement</a:t>
            </a:r>
            <a:endParaRPr lang="zh-CN" altLang="en-US" dirty="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8F7C8774-4DB3-4C57-B8B8-79D11688A9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000485"/>
              </p:ext>
            </p:extLst>
          </p:nvPr>
        </p:nvGraphicFramePr>
        <p:xfrm>
          <a:off x="971638" y="5656911"/>
          <a:ext cx="10572124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72124">
                  <a:extLst>
                    <a:ext uri="{9D8B030D-6E8A-4147-A177-3AD203B41FA5}">
                      <a16:colId xmlns:a16="http://schemas.microsoft.com/office/drawing/2014/main" val="1346487366"/>
                    </a:ext>
                  </a:extLst>
                </a:gridCol>
              </a:tblGrid>
              <a:tr h="196466">
                <a:tc>
                  <a:txBody>
                    <a:bodyPr/>
                    <a:lstStyle/>
                    <a:p>
                      <a:r>
                        <a:rPr lang="en-US" altLang="zh-CN" sz="1400" i="1" dirty="0"/>
                        <a:t>The following aspects involving other WGs may arise related to </a:t>
                      </a:r>
                      <a:r>
                        <a:rPr kumimoji="1" lang="en-US" altLang="zh-CN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this WID (SA#104 </a:t>
                      </a:r>
                      <a:r>
                        <a:rPr kumimoji="1" lang="en-GB" altLang="zh-CN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SP-240997)</a:t>
                      </a:r>
                      <a:endParaRPr kumimoji="1" lang="en-US" altLang="zh-CN" sz="1400" i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zh-CN" sz="1400" i="1" dirty="0"/>
                        <a:t>- Security aspects</a:t>
                      </a:r>
                    </a:p>
                    <a:p>
                      <a:r>
                        <a:rPr lang="en-US" altLang="zh-CN" sz="1400" i="1" dirty="0"/>
                        <a:t>- RAN aspects if identified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597226"/>
                  </a:ext>
                </a:extLst>
              </a:tr>
            </a:tbl>
          </a:graphicData>
        </a:graphic>
      </p:graphicFrame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F60BEEA6-0884-426D-93FF-A3BB4D2D53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5197642"/>
              </p:ext>
            </p:extLst>
          </p:nvPr>
        </p:nvGraphicFramePr>
        <p:xfrm>
          <a:off x="971638" y="1619250"/>
          <a:ext cx="10572125" cy="3619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72125">
                  <a:extLst>
                    <a:ext uri="{9D8B030D-6E8A-4147-A177-3AD203B41FA5}">
                      <a16:colId xmlns:a16="http://schemas.microsoft.com/office/drawing/2014/main" val="1346487366"/>
                    </a:ext>
                  </a:extLst>
                </a:gridCol>
              </a:tblGrid>
              <a:tr h="3225085">
                <a:tc>
                  <a:txBody>
                    <a:bodyPr/>
                    <a:lstStyle/>
                    <a:p>
                      <a:pPr marL="0" marR="0" lvl="0" indent="0" algn="l" defTabSz="121911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1" dirty="0">
                          <a:latin typeface="+mn-ea"/>
                          <a:ea typeface="+mn-ea"/>
                        </a:rPr>
                        <a:t>Conclusions on </a:t>
                      </a:r>
                      <a:r>
                        <a:rPr kumimoji="1" lang="en-US" altLang="zh-CN" sz="1400" b="1" i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UAV (summary of discussions on additional RAN2 topics, RAN#101 RP-232627)</a:t>
                      </a:r>
                    </a:p>
                    <a:p>
                      <a:pPr marL="342900" lvl="0" indent="-342900">
                        <a:spcBef>
                          <a:spcPts val="300"/>
                        </a:spcBef>
                        <a:buFont typeface="Wingdings" panose="05000000000000000000" pitchFamily="2" charset="2"/>
                        <a:buChar char=""/>
                      </a:pPr>
                      <a:r>
                        <a:rPr lang="en-GB" altLang="zh-CN" sz="1400" i="1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Large operator support for UAV as one of the most important Rel-19 topics (within the items in this offline) from a commercial and mission critical perspective. </a:t>
                      </a:r>
                      <a:endParaRPr lang="zh-CN" altLang="zh-CN" sz="1400" i="1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buFont typeface="Wingdings" panose="05000000000000000000" pitchFamily="2" charset="2"/>
                        <a:buChar char=""/>
                      </a:pPr>
                      <a:r>
                        <a:rPr lang="en-GB" altLang="zh-CN" sz="1400" i="1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Architectural changes will not be part of the UAV work (i.e. any architectural enhancements can be considered under NTN) </a:t>
                      </a:r>
                      <a:endParaRPr lang="zh-CN" altLang="zh-CN" sz="1400" i="1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buFont typeface="Wingdings" panose="05000000000000000000" pitchFamily="2" charset="2"/>
                        <a:buChar char=""/>
                      </a:pPr>
                      <a:r>
                        <a:rPr lang="en-GB" altLang="zh-CN" sz="1400" i="1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Starting point of an acceptable objective:</a:t>
                      </a:r>
                      <a:endParaRPr lang="zh-CN" altLang="zh-CN" sz="1400" i="1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>
                        <a:buFont typeface="Courier New" panose="02070309020205020404" pitchFamily="49" charset="0"/>
                        <a:buChar char="o"/>
                      </a:pPr>
                      <a:r>
                        <a:rPr lang="en-GB" altLang="zh-CN" sz="1400" i="1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Mobility enhancements</a:t>
                      </a:r>
                      <a:endParaRPr lang="zh-CN" altLang="zh-CN" sz="1400" i="1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1143000" lvl="2" indent="-228600">
                        <a:buFont typeface="Wingdings" panose="05000000000000000000" pitchFamily="2" charset="2"/>
                        <a:buChar char=""/>
                      </a:pPr>
                      <a:r>
                        <a:rPr lang="en-GB" altLang="zh-CN" sz="1400" i="1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Specifying new CHO triggering events </a:t>
                      </a:r>
                      <a:endParaRPr lang="zh-CN" altLang="zh-CN" sz="1400" i="1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1143000" lvl="2" indent="-228600">
                        <a:buFont typeface="Wingdings" panose="05000000000000000000" pitchFamily="2" charset="2"/>
                        <a:buChar char=""/>
                      </a:pPr>
                      <a:r>
                        <a:rPr lang="en-GB" altLang="zh-CN" sz="1400" i="1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Studying/specifying LTM enhancements for UAV</a:t>
                      </a:r>
                      <a:endParaRPr lang="zh-CN" altLang="zh-CN" sz="1400" i="1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>
                        <a:spcAft>
                          <a:spcPts val="3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altLang="zh-CN" sz="1400" i="1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No transmit zone (if SA2 will also do work on this)</a:t>
                      </a:r>
                      <a:endParaRPr lang="en-US" altLang="zh-CN" sz="1400" i="1" kern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>
                        <a:spcAft>
                          <a:spcPts val="3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altLang="zh-CN" sz="1400" i="1" kern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Enhancements for RRC_IDLE/RRC_INACTIVE</a:t>
                      </a:r>
                    </a:p>
                    <a:p>
                      <a:r>
                        <a:rPr kumimoji="1" lang="en-IN" altLang="zh-CN" sz="1400" b="1" i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The following way forward on NTZ (agreed in RAN#104 RP-241658)</a:t>
                      </a:r>
                      <a:endParaRPr kumimoji="1" lang="zh-CN" altLang="zh-CN" sz="1400" b="1" i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342900" lvl="0" indent="-342900"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kumimoji="1" lang="en-US" altLang="zh-CN" sz="1400" i="1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The RAN network should not be involved in the process of informing the UE on Non Transmit Zone(s).</a:t>
                      </a:r>
                      <a:endParaRPr kumimoji="1" lang="zh-CN" altLang="zh-CN" sz="1400" i="1" kern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kumimoji="1" lang="en-US" altLang="zh-CN" sz="1400" i="1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The RAN network should not be involved in the process of enforcing UE behavior when it is located within the NTZ(s).   </a:t>
                      </a:r>
                      <a:endParaRPr kumimoji="1" lang="zh-CN" altLang="zh-CN" sz="1400" i="1" kern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kumimoji="1" lang="en-US" altLang="zh-CN" sz="1400" i="1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The UE is responsible of following any applicable the NTZ(s) regulations.   </a:t>
                      </a:r>
                      <a:endParaRPr kumimoji="1" lang="zh-CN" altLang="zh-CN" sz="1400" i="1" kern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kumimoji="1" lang="en-US" altLang="zh-CN" sz="1400" i="1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The RAN network should not receive the NTZ(s) information.</a:t>
                      </a:r>
                      <a:endParaRPr kumimoji="1" lang="zh-CN" altLang="zh-CN" sz="1400" i="1" kern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kumimoji="1" lang="en-US" altLang="zh-CN" sz="1400" i="1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Any solution that breaks the above principles should be excluded from SA2 discussions.  </a:t>
                      </a:r>
                      <a:endParaRPr kumimoji="1" lang="zh-CN" altLang="zh-CN" sz="1400" i="1" kern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5972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323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3A11BA8-2553-B956-9A0A-54C01F1887B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63525" y="1160463"/>
            <a:ext cx="11664950" cy="5300438"/>
          </a:xfrm>
        </p:spPr>
        <p:txBody>
          <a:bodyPr/>
          <a:lstStyle/>
          <a:p>
            <a:r>
              <a:rPr lang="en-US" altLang="ja-JP" sz="1800" b="1" dirty="0">
                <a:solidFill>
                  <a:schemeClr val="tx1"/>
                </a:solidFill>
                <a:latin typeface="+mn-ea"/>
              </a:rPr>
              <a:t>Motivation</a:t>
            </a:r>
          </a:p>
          <a:p>
            <a:pPr lvl="1"/>
            <a:r>
              <a:rPr lang="en-US" altLang="ja-JP" sz="1600" dirty="0">
                <a:solidFill>
                  <a:schemeClr val="tx1"/>
                </a:solidFill>
                <a:latin typeface="+mn-ea"/>
              </a:rPr>
              <a:t>Rel-18 UAV supports basic functionality by reusing the LTE UAV and </a:t>
            </a:r>
            <a:r>
              <a:rPr lang="en-US" altLang="ja-JP" sz="1600">
                <a:solidFill>
                  <a:schemeClr val="tx1"/>
                </a:solidFill>
                <a:latin typeface="+mn-ea"/>
              </a:rPr>
              <a:t>also support</a:t>
            </a:r>
            <a:r>
              <a:rPr lang="en-US" altLang="zh-CN" sz="1600">
                <a:solidFill>
                  <a:schemeClr val="tx1"/>
                </a:solidFill>
                <a:latin typeface="+mn-ea"/>
              </a:rPr>
              <a:t>s</a:t>
            </a:r>
            <a:r>
              <a:rPr lang="en-US" altLang="ja-JP" sz="160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ja-JP" sz="1600" dirty="0">
                <a:solidFill>
                  <a:schemeClr val="tx1"/>
                </a:solidFill>
                <a:latin typeface="+mn-ea"/>
              </a:rPr>
              <a:t>A2X communications. </a:t>
            </a:r>
          </a:p>
          <a:p>
            <a:pPr lvl="1"/>
            <a:r>
              <a:rPr lang="en-US" altLang="ja-JP" sz="1600" dirty="0">
                <a:solidFill>
                  <a:schemeClr val="tx1"/>
                </a:solidFill>
                <a:latin typeface="+mn-ea"/>
              </a:rPr>
              <a:t>However, there </a:t>
            </a:r>
            <a:r>
              <a:rPr lang="en-US" altLang="zh-CN" sz="1600" dirty="0">
                <a:solidFill>
                  <a:schemeClr val="tx1"/>
                </a:solidFill>
                <a:latin typeface="+mn-ea"/>
              </a:rPr>
              <a:t>is </a:t>
            </a:r>
            <a:r>
              <a:rPr lang="en-US" altLang="ja-JP" sz="1600" dirty="0">
                <a:solidFill>
                  <a:schemeClr val="tx1"/>
                </a:solidFill>
                <a:latin typeface="+mn-ea"/>
              </a:rPr>
              <a:t>still some room </a:t>
            </a:r>
            <a:r>
              <a:rPr lang="en-US" altLang="zh-CN" sz="1600" dirty="0">
                <a:solidFill>
                  <a:schemeClr val="tx1"/>
                </a:solidFill>
                <a:latin typeface="+mn-ea"/>
              </a:rPr>
              <a:t>for</a:t>
            </a:r>
            <a:r>
              <a:rPr lang="en-US" altLang="ja-JP" sz="1600" dirty="0">
                <a:solidFill>
                  <a:schemeClr val="tx1"/>
                </a:solidFill>
                <a:latin typeface="+mn-ea"/>
              </a:rPr>
              <a:t> enhancements to improve UAV performance as well as support more deployment scenarios. </a:t>
            </a:r>
          </a:p>
          <a:p>
            <a:pPr lvl="1"/>
            <a:r>
              <a:rPr lang="en-US" altLang="ja-JP" sz="1600" dirty="0">
                <a:solidFill>
                  <a:schemeClr val="tx1"/>
                </a:solidFill>
                <a:latin typeface="+mn-ea"/>
              </a:rPr>
              <a:t>Therefore, Rel-19 should support features and deployment scenarios not covered in Rel-18, considering further improvements on interference control and mobility performance including CHO enhancements and RRC_IDLE/RRC_INACTIVE mobility enhancements.</a:t>
            </a:r>
          </a:p>
          <a:p>
            <a:pPr lvl="1"/>
            <a:endParaRPr lang="en-US" altLang="ja-JP" sz="1600" dirty="0">
              <a:solidFill>
                <a:schemeClr val="tx1"/>
              </a:solidFill>
              <a:latin typeface="+mn-ea"/>
            </a:endParaRPr>
          </a:p>
          <a:p>
            <a:r>
              <a:rPr lang="en-US" altLang="ja-JP" sz="1800" b="1" dirty="0">
                <a:solidFill>
                  <a:schemeClr val="tx1"/>
                </a:solidFill>
                <a:latin typeface="+mn-ea"/>
              </a:rPr>
              <a:t>Considerations for Rel-19</a:t>
            </a:r>
          </a:p>
          <a:p>
            <a:pPr lvl="1"/>
            <a:r>
              <a:rPr lang="en-GB" altLang="zh-CN" sz="1600" dirty="0">
                <a:solidFill>
                  <a:schemeClr val="tx1"/>
                </a:solidFill>
                <a:latin typeface="+mn-ea"/>
              </a:rPr>
              <a:t>Following the past RAN discussions, </a:t>
            </a:r>
            <a:r>
              <a:rPr lang="en-US" altLang="zh-CN" sz="1600" dirty="0">
                <a:solidFill>
                  <a:schemeClr val="tx1"/>
                </a:solidFill>
                <a:latin typeface="+mn-ea"/>
              </a:rPr>
              <a:t>at least </a:t>
            </a:r>
            <a:r>
              <a:rPr lang="en-GB" altLang="zh-CN" sz="1600" dirty="0">
                <a:solidFill>
                  <a:schemeClr val="tx1"/>
                </a:solidFill>
                <a:latin typeface="+mn-ea"/>
              </a:rPr>
              <a:t>the mobility enhancements on </a:t>
            </a:r>
            <a:r>
              <a:rPr lang="en-US" altLang="ja-JP" sz="1600" dirty="0">
                <a:solidFill>
                  <a:schemeClr val="tx1"/>
                </a:solidFill>
                <a:latin typeface="+mn-ea"/>
              </a:rPr>
              <a:t>CHO</a:t>
            </a:r>
            <a:r>
              <a:rPr lang="en-US" altLang="zh-CN" sz="1600" dirty="0">
                <a:solidFill>
                  <a:schemeClr val="tx1"/>
                </a:solidFill>
                <a:latin typeface="+mn-ea"/>
              </a:rPr>
              <a:t>/LTM should be considered to include: </a:t>
            </a:r>
          </a:p>
          <a:p>
            <a:pPr lvl="2"/>
            <a:r>
              <a:rPr lang="en-US" altLang="ja-JP" dirty="0">
                <a:solidFill>
                  <a:schemeClr val="tx1"/>
                </a:solidFill>
                <a:latin typeface="+mn-ea"/>
              </a:rPr>
              <a:t>CHO based on UAV specific triggering events (e.g. considering flightpath information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, including </a:t>
            </a:r>
            <a:r>
              <a:rPr lang="en-US" altLang="ja-JP" dirty="0">
                <a:solidFill>
                  <a:schemeClr val="tx1"/>
                </a:solidFill>
                <a:latin typeface="+mn-ea"/>
              </a:rPr>
              <a:t>height-, distance- or time-based condition for one of the waypoints within the flightpath);</a:t>
            </a:r>
          </a:p>
          <a:p>
            <a:pPr lvl="2"/>
            <a:r>
              <a:rPr lang="en-US" altLang="ja-JP" dirty="0">
                <a:solidFill>
                  <a:schemeClr val="tx1"/>
                </a:solidFill>
                <a:latin typeface="+mn-ea"/>
              </a:rPr>
              <a:t>LTM enhancements specific for UAV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, if needed.</a:t>
            </a:r>
            <a:endParaRPr lang="en-US" altLang="ja-JP" dirty="0">
              <a:solidFill>
                <a:schemeClr val="tx1"/>
              </a:solidFill>
              <a:latin typeface="+mn-ea"/>
            </a:endParaRPr>
          </a:p>
          <a:p>
            <a:pPr lvl="1"/>
            <a:r>
              <a:rPr lang="en-GB" altLang="zh-CN" sz="1600" dirty="0">
                <a:solidFill>
                  <a:schemeClr val="tx1"/>
                </a:solidFill>
                <a:latin typeface="+mn-ea"/>
              </a:rPr>
              <a:t>Other possible enhancements can be on </a:t>
            </a:r>
            <a:r>
              <a:rPr lang="en-US" altLang="ja-JP" sz="1600" dirty="0">
                <a:solidFill>
                  <a:schemeClr val="tx1"/>
                </a:solidFill>
                <a:latin typeface="+mn-ea"/>
              </a:rPr>
              <a:t>RRC_IDLE/RRC_INACTIVE, including:</a:t>
            </a:r>
          </a:p>
          <a:p>
            <a:pPr lvl="2"/>
            <a:r>
              <a:rPr lang="en-US" altLang="ja-JP" dirty="0">
                <a:solidFill>
                  <a:schemeClr val="tx1"/>
                </a:solidFill>
                <a:latin typeface="+mn-ea"/>
              </a:rPr>
              <a:t>Extend height-dependent RRM 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parameters</a:t>
            </a:r>
            <a:r>
              <a:rPr lang="en-US" altLang="ja-JP" dirty="0">
                <a:solidFill>
                  <a:schemeClr val="tx1"/>
                </a:solidFill>
                <a:latin typeface="+mn-ea"/>
              </a:rPr>
              <a:t> to RRC_IDLE/RRC_INACTIVE state (e.g. for cell reselection purpose, or for </a:t>
            </a:r>
            <a:r>
              <a:rPr lang="en-US" altLang="ja-JP" dirty="0" err="1">
                <a:solidFill>
                  <a:schemeClr val="tx1"/>
                </a:solidFill>
                <a:latin typeface="+mn-ea"/>
              </a:rPr>
              <a:t>MeasIdleConfig</a:t>
            </a:r>
            <a:r>
              <a:rPr lang="en-US" altLang="ja-JP" dirty="0">
                <a:solidFill>
                  <a:schemeClr val="tx1"/>
                </a:solidFill>
                <a:latin typeface="+mn-ea"/>
              </a:rPr>
              <a:t>);</a:t>
            </a:r>
          </a:p>
          <a:p>
            <a:pPr lvl="2"/>
            <a:r>
              <a:rPr lang="en-US" altLang="ja-JP" dirty="0">
                <a:solidFill>
                  <a:schemeClr val="tx1"/>
                </a:solidFill>
                <a:latin typeface="+mn-ea"/>
              </a:rPr>
              <a:t>Extend Flight path update mechanism to RRC_IDLE/RRC_INACTIVE state (e.g. report/update flight path in RRC_IDLE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/</a:t>
            </a:r>
            <a:r>
              <a:rPr lang="en-US" altLang="ja-JP" dirty="0">
                <a:solidFill>
                  <a:schemeClr val="tx1"/>
                </a:solidFill>
                <a:latin typeface="+mn-ea"/>
              </a:rPr>
              <a:t>RRC_INACTIVE).</a:t>
            </a:r>
          </a:p>
          <a:p>
            <a:pPr lvl="2"/>
            <a:endParaRPr lang="en-US" altLang="zh-CN" sz="1400" dirty="0">
              <a:solidFill>
                <a:schemeClr val="tx1"/>
              </a:solidFill>
            </a:endParaRPr>
          </a:p>
          <a:p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13" name="タイトル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UAV </a:t>
            </a:r>
            <a:r>
              <a:rPr lang="en-US" altLang="ja-JP" dirty="0"/>
              <a:t>Enhancement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051104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B424B23-31B0-88C4-7F1A-C49BAE388D6B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altLang="ja-JP" b="1" dirty="0">
                <a:solidFill>
                  <a:schemeClr val="tx1"/>
                </a:solidFill>
              </a:rPr>
              <a:t>For UAV enhancement, we have the following proposals</a:t>
            </a:r>
            <a:r>
              <a:rPr lang="en-US" altLang="zh-CN" b="1" dirty="0">
                <a:solidFill>
                  <a:schemeClr val="tx1"/>
                </a:solidFill>
              </a:rPr>
              <a:t>:</a:t>
            </a:r>
            <a:endParaRPr lang="en-US" altLang="ja-JP" b="1" dirty="0">
              <a:solidFill>
                <a:schemeClr val="tx1"/>
              </a:solidFill>
            </a:endParaRPr>
          </a:p>
          <a:p>
            <a:pPr lvl="1"/>
            <a:r>
              <a:rPr lang="en-US" altLang="ja-JP" b="1" dirty="0">
                <a:solidFill>
                  <a:schemeClr val="tx1"/>
                </a:solidFill>
              </a:rPr>
              <a:t>Proposal 1: </a:t>
            </a:r>
            <a:r>
              <a:rPr lang="en-US" altLang="ja-JP" dirty="0">
                <a:solidFill>
                  <a:schemeClr val="tx1"/>
                </a:solidFill>
              </a:rPr>
              <a:t>Support a new WI on UAV enhancement</a:t>
            </a:r>
            <a:endParaRPr lang="en-US" altLang="ja-JP" b="1" dirty="0">
              <a:solidFill>
                <a:schemeClr val="tx1"/>
              </a:solidFill>
            </a:endParaRPr>
          </a:p>
          <a:p>
            <a:pPr lvl="1"/>
            <a:endParaRPr lang="en-US" altLang="ja-JP" dirty="0">
              <a:solidFill>
                <a:schemeClr val="tx1"/>
              </a:solidFill>
            </a:endParaRPr>
          </a:p>
          <a:p>
            <a:pPr lvl="1"/>
            <a:r>
              <a:rPr lang="en-US" altLang="ja-JP" b="1" dirty="0">
                <a:solidFill>
                  <a:schemeClr val="tx1"/>
                </a:solidFill>
              </a:rPr>
              <a:t>Proposal 2: </a:t>
            </a:r>
            <a:r>
              <a:rPr lang="en-US" altLang="ja-JP" dirty="0">
                <a:solidFill>
                  <a:schemeClr val="tx1"/>
                </a:solidFill>
              </a:rPr>
              <a:t>The scope of the new WI includes the following aspects:</a:t>
            </a:r>
          </a:p>
          <a:p>
            <a:pPr marL="721731" marR="0" lvl="2" indent="-122758" algn="l" defTabSz="914400" rtl="0" eaLnBrk="1" fontAlgn="base" latinLnBrk="0" hangingPunct="1">
              <a:lnSpc>
                <a:spcPct val="105000"/>
              </a:lnSpc>
              <a:spcBef>
                <a:spcPct val="20000"/>
              </a:spcBef>
              <a:spcAft>
                <a:spcPct val="0"/>
              </a:spcAft>
              <a:buClr>
                <a:srgbClr val="1E32A5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GB" altLang="zh-CN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"/>
              </a:rPr>
              <a:t>Mobility enhancements on </a:t>
            </a:r>
            <a:r>
              <a:rPr kumimoji="1" lang="en-US" altLang="ja-JP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"/>
              </a:rPr>
              <a:t>CHO</a:t>
            </a:r>
            <a:r>
              <a:rPr kumimoji="1" lang="en-US" altLang="zh-CN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"/>
              </a:rPr>
              <a:t>/LTM:</a:t>
            </a:r>
            <a:endParaRPr lang="en-US" altLang="zh-CN" dirty="0">
              <a:solidFill>
                <a:schemeClr val="tx1"/>
              </a:solidFill>
              <a:latin typeface="Segoe UI"/>
            </a:endParaRPr>
          </a:p>
          <a:p>
            <a:pPr lvl="3" indent="-122758">
              <a:buClr>
                <a:srgbClr val="1E32A5"/>
              </a:buClr>
              <a:buFont typeface="Arial" panose="020B0604020202020204" pitchFamily="34" charset="0"/>
              <a:buChar char="•"/>
              <a:defRPr/>
            </a:pPr>
            <a:r>
              <a:rPr lang="en-US" altLang="ja-JP" sz="1600" dirty="0">
                <a:solidFill>
                  <a:schemeClr val="tx1"/>
                </a:solidFill>
                <a:latin typeface="Segoe UI"/>
              </a:rPr>
              <a:t>Specify </a:t>
            </a:r>
            <a:r>
              <a:rPr kumimoji="1" lang="en-US" altLang="ja-JP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"/>
              </a:rPr>
              <a:t>UAV specific triggering event(s) for CHO</a:t>
            </a:r>
          </a:p>
          <a:p>
            <a:pPr lvl="3" indent="-122758">
              <a:buClr>
                <a:srgbClr val="1E32A5"/>
              </a:buClr>
              <a:buFont typeface="Arial" panose="020B0604020202020204" pitchFamily="34" charset="0"/>
              <a:buChar char="•"/>
              <a:defRPr/>
            </a:pPr>
            <a:r>
              <a:rPr kumimoji="1" lang="en-GB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"/>
              </a:rPr>
              <a:t>Specify LTM enhancements for UAV</a:t>
            </a:r>
            <a:r>
              <a:rPr kumimoji="1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"/>
              </a:rPr>
              <a:t>, if needed</a:t>
            </a:r>
            <a:endParaRPr kumimoji="1" lang="en-GB" altLang="zh-CN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egoe UI"/>
            </a:endParaRPr>
          </a:p>
          <a:p>
            <a:pPr marL="721731" marR="0" lvl="2" indent="-122758" algn="l" defTabSz="914400" rtl="0" eaLnBrk="1" fontAlgn="base" latinLnBrk="0" hangingPunct="1">
              <a:lnSpc>
                <a:spcPct val="105000"/>
              </a:lnSpc>
              <a:spcBef>
                <a:spcPct val="20000"/>
              </a:spcBef>
              <a:spcAft>
                <a:spcPct val="0"/>
              </a:spcAft>
              <a:buClr>
                <a:srgbClr val="1E32A5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GB" altLang="zh-CN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"/>
              </a:rPr>
              <a:t>Enhancements on </a:t>
            </a:r>
            <a:r>
              <a:rPr kumimoji="1" lang="en-US" altLang="ja-JP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"/>
              </a:rPr>
              <a:t>RRC_IDLE/RRC_INACTIVE:</a:t>
            </a:r>
          </a:p>
          <a:p>
            <a:pPr marL="838138" marR="0" lvl="3" indent="-118525" algn="l" defTabSz="914400" rtl="0" eaLnBrk="1" fontAlgn="base" latinLnBrk="0" hangingPunct="1">
              <a:lnSpc>
                <a:spcPct val="105000"/>
              </a:lnSpc>
              <a:spcBef>
                <a:spcPct val="20000"/>
              </a:spcBef>
              <a:spcAft>
                <a:spcPct val="0"/>
              </a:spcAft>
              <a:buClr>
                <a:srgbClr val="1E32A5"/>
              </a:buClr>
              <a:buSzTx/>
              <a:buFont typeface="Tahoma" pitchFamily="34" charset="0"/>
              <a:buChar char="–"/>
              <a:tabLst/>
              <a:defRPr/>
            </a:pPr>
            <a:r>
              <a:rPr kumimoji="1" lang="en-US" altLang="ja-JP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"/>
              </a:rPr>
              <a:t>Extend height-dependent RRM </a:t>
            </a:r>
            <a:r>
              <a:rPr kumimoji="1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"/>
              </a:rPr>
              <a:t>parameters</a:t>
            </a:r>
            <a:r>
              <a:rPr kumimoji="1" lang="en-US" altLang="ja-JP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"/>
              </a:rPr>
              <a:t> to RRC_IDLE/RRC_INACTIVE state</a:t>
            </a:r>
          </a:p>
          <a:p>
            <a:pPr marL="838138" marR="0" lvl="3" indent="-118525" algn="l" defTabSz="914400" rtl="0" eaLnBrk="1" fontAlgn="base" latinLnBrk="0" hangingPunct="1">
              <a:lnSpc>
                <a:spcPct val="105000"/>
              </a:lnSpc>
              <a:spcBef>
                <a:spcPct val="20000"/>
              </a:spcBef>
              <a:spcAft>
                <a:spcPct val="0"/>
              </a:spcAft>
              <a:buClr>
                <a:srgbClr val="1E32A5"/>
              </a:buClr>
              <a:buSzTx/>
              <a:buFont typeface="Tahoma" pitchFamily="34" charset="0"/>
              <a:buChar char="–"/>
              <a:tabLst/>
              <a:defRPr/>
            </a:pPr>
            <a:r>
              <a:rPr kumimoji="1" lang="en-US" altLang="ja-JP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"/>
              </a:rPr>
              <a:t>Extend Flight path update mechanism to RRC_IDLE/RRC_INACTIVE state</a:t>
            </a:r>
          </a:p>
          <a:p>
            <a:pPr lvl="1"/>
            <a:endParaRPr kumimoji="1" lang="ja-JP" altLang="en-US" dirty="0">
              <a:solidFill>
                <a:schemeClr val="tx1"/>
              </a:solidFill>
            </a:endParaRPr>
          </a:p>
          <a:p>
            <a:pPr lvl="1"/>
            <a:r>
              <a:rPr lang="en-US" altLang="ja-JP" b="1" dirty="0">
                <a:solidFill>
                  <a:schemeClr val="tx1"/>
                </a:solidFill>
              </a:rPr>
              <a:t>Proposal 3: </a:t>
            </a:r>
            <a:r>
              <a:rPr lang="en-US" altLang="ja-JP" dirty="0">
                <a:solidFill>
                  <a:schemeClr val="tx1"/>
                </a:solidFill>
              </a:rPr>
              <a:t>The target of the new WI is NR only. </a:t>
            </a:r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8CDE5014-C388-8846-9177-4F52C6C5A6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Summary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187126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5154115"/>
      </p:ext>
    </p:extLst>
  </p:cSld>
  <p:clrMapOvr>
    <a:masterClrMapping/>
  </p:clrMapOvr>
</p:sld>
</file>

<file path=ppt/theme/theme1.xml><?xml version="1.0" encoding="utf-8"?>
<a:theme xmlns:a="http://schemas.openxmlformats.org/drawingml/2006/main" name="NEC_Theme_A_2021_en">
  <a:themeElements>
    <a:clrScheme name="NEC_Color_2021">
      <a:dk1>
        <a:srgbClr val="000000"/>
      </a:dk1>
      <a:lt1>
        <a:srgbClr val="FFFFFF"/>
      </a:lt1>
      <a:dk2>
        <a:srgbClr val="04127C"/>
      </a:dk2>
      <a:lt2>
        <a:srgbClr val="858585"/>
      </a:lt2>
      <a:accent1>
        <a:srgbClr val="1E32A5"/>
      </a:accent1>
      <a:accent2>
        <a:srgbClr val="286EBE"/>
      </a:accent2>
      <a:accent3>
        <a:srgbClr val="419B91"/>
      </a:accent3>
      <a:accent4>
        <a:srgbClr val="D2BE00"/>
      </a:accent4>
      <a:accent5>
        <a:srgbClr val="DC8C23"/>
      </a:accent5>
      <a:accent6>
        <a:srgbClr val="BE375A"/>
      </a:accent6>
      <a:hlink>
        <a:srgbClr val="4575FD"/>
      </a:hlink>
      <a:folHlink>
        <a:srgbClr val="9E5ECE"/>
      </a:folHlink>
    </a:clrScheme>
    <a:fontScheme name="NEC_Font_2021_en">
      <a:majorFont>
        <a:latin typeface="Segoe UI"/>
        <a:ea typeface="Segoe UI"/>
        <a:cs typeface=""/>
      </a:majorFont>
      <a:minorFont>
        <a:latin typeface="Segoe UI"/>
        <a:ea typeface="Segoe UI"/>
        <a:cs typeface=""/>
      </a:minorFont>
    </a:fontScheme>
    <a:fmtScheme name="エレメント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b="0" smtClean="0">
            <a:solidFill>
              <a:schemeClr val="bg1"/>
            </a:solidFill>
            <a:latin typeface="+mj-ea"/>
            <a:ea typeface="+mj-ea"/>
          </a:defRPr>
        </a:defPPr>
      </a:lstStyle>
    </a:spDef>
    <a:lnDef>
      <a:spPr bwMode="auto">
        <a:solidFill>
          <a:schemeClr val="bg1"/>
        </a:soli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tx1">
                    <a:alpha val="50000"/>
                  </a:schemeClr>
                </a:outerShdw>
              </a:effectLst>
            </a14:hiddenEffects>
          </a:ext>
        </a:extLst>
      </a:spPr>
      <a:bodyPr/>
      <a:lstStyle/>
    </a:lnDef>
    <a:txDef>
      <a:spPr>
        <a:noFill/>
      </a:spPr>
      <a:bodyPr wrap="square" rtlCol="0">
        <a:spAutoFit/>
      </a:bodyPr>
      <a:lstStyle>
        <a:defPPr fontAlgn="base">
          <a:defRPr kumimoji="1" sz="1800" dirty="0" smtClean="0">
            <a:solidFill>
              <a:schemeClr val="tx1">
                <a:lumMod val="85000"/>
                <a:lumOff val="15000"/>
              </a:schemeClr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AD09F93E7D1C44EBB77256850B1A815" ma:contentTypeVersion="4" ma:contentTypeDescription="Create a new document." ma:contentTypeScope="" ma:versionID="7360a291f275b6c1c3163be4bd44270b">
  <xsd:schema xmlns:xsd="http://www.w3.org/2001/XMLSchema" xmlns:xs="http://www.w3.org/2001/XMLSchema" xmlns:p="http://schemas.microsoft.com/office/2006/metadata/properties" xmlns:ns3="8295e091-74ce-46a6-86e9-c7812c227521" xmlns:ns4="1e4f3a18-754e-43b5-ab44-929201658b79" targetNamespace="http://schemas.microsoft.com/office/2006/metadata/properties" ma:root="true" ma:fieldsID="1f298bbb8992ba52367b0f99ef531a0d" ns3:_="" ns4:_="">
    <xsd:import namespace="8295e091-74ce-46a6-86e9-c7812c227521"/>
    <xsd:import namespace="1e4f3a18-754e-43b5-ab44-929201658b79"/>
    <xsd:element name="properties">
      <xsd:complexType>
        <xsd:sequence>
          <xsd:element name="documentManagement">
            <xsd:complexType>
              <xsd:all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95e091-74ce-46a6-86e9-c7812c227521" elementFormDefault="qualified">
    <xsd:import namespace="http://schemas.microsoft.com/office/2006/documentManagement/types"/>
    <xsd:import namespace="http://schemas.microsoft.com/office/infopath/2007/PartnerControls"/>
    <xsd:element name="_activity" ma:index="8" nillable="true" ma:displayName="_activity" ma:hidden="true" ma:internalName="_activity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4f3a18-754e-43b5-ab44-929201658b79" elementFormDefault="qualified">
    <xsd:import namespace="http://schemas.microsoft.com/office/2006/documentManagement/types"/>
    <xsd:import namespace="http://schemas.microsoft.com/office/infopath/2007/PartnerControls"/>
    <xsd:element name="SharedWithUsers" ma:index="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1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8295e091-74ce-46a6-86e9-c7812c227521" xsi:nil="true"/>
  </documentManagement>
</p:properties>
</file>

<file path=customXml/itemProps1.xml><?xml version="1.0" encoding="utf-8"?>
<ds:datastoreItem xmlns:ds="http://schemas.openxmlformats.org/officeDocument/2006/customXml" ds:itemID="{B1DA8DA0-8F40-40F6-8F7C-3891F40BF80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295e091-74ce-46a6-86e9-c7812c227521"/>
    <ds:schemaRef ds:uri="1e4f3a18-754e-43b5-ab44-929201658b7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676FC08-93DD-44F5-9659-91201E2067F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F50BC16-A5EA-455E-ABD4-48B7DB78D3E0}">
  <ds:schemaRefs>
    <ds:schemaRef ds:uri="http://schemas.openxmlformats.org/package/2006/metadata/core-properties"/>
    <ds:schemaRef ds:uri="1e4f3a18-754e-43b5-ab44-929201658b79"/>
    <ds:schemaRef ds:uri="http://purl.org/dc/terms/"/>
    <ds:schemaRef ds:uri="8295e091-74ce-46a6-86e9-c7812c227521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658</Words>
  <Application>Microsoft Office PowerPoint</Application>
  <PresentationFormat>宽屏</PresentationFormat>
  <Paragraphs>64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HGP創英角ｺﾞｼｯｸUB</vt:lpstr>
      <vt:lpstr>游ゴシック</vt:lpstr>
      <vt:lpstr>Arial</vt:lpstr>
      <vt:lpstr>Courier New</vt:lpstr>
      <vt:lpstr>Segoe UI</vt:lpstr>
      <vt:lpstr>Symbol</vt:lpstr>
      <vt:lpstr>Tahoma</vt:lpstr>
      <vt:lpstr>Wingdings</vt:lpstr>
      <vt:lpstr>NEC_Theme_A_2021_en</vt:lpstr>
      <vt:lpstr>Views on Rel-19 UAV enhancement</vt:lpstr>
      <vt:lpstr>Overview of Rel-19 UAV enhancement</vt:lpstr>
      <vt:lpstr>UAV Enhancement</vt:lpstr>
      <vt:lpstr>Summary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NEC; Xie Zonghui</dc:creator>
  <cp:lastModifiedBy/>
  <cp:revision>1</cp:revision>
  <dcterms:created xsi:type="dcterms:W3CDTF">2021-03-05T06:30:29Z</dcterms:created>
  <dcterms:modified xsi:type="dcterms:W3CDTF">2024-08-30T03:06:41Z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0x0101007AD09F93E7D1C44EBB77256850B1A815</vt:lpwstr>
  </property>
</Properties>
</file>