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4" r:id="rId12"/>
    <p:sldId id="1162" r:id="rId13"/>
    <p:sldId id="802" r:id="rId14"/>
    <p:sldId id="1144" r:id="rId15"/>
    <p:sldId id="1159" r:id="rId16"/>
    <p:sldId id="1163" r:id="rId17"/>
    <p:sldId id="1152" r:id="rId18"/>
    <p:sldId id="1147" r:id="rId19"/>
    <p:sldId id="1146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A0FA69-8775-4E24-8D9A-49F5E1E43324}" v="24" dt="2024-12-06T16:57:05.60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1" d="100"/>
          <a:sy n="211" d="100"/>
        </p:scale>
        <p:origin x="3174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C4A0FA69-8775-4E24-8D9A-49F5E1E43324}"/>
    <pc:docChg chg="undo custSel addSld delSld modSld">
      <pc:chgData name="Alain Sultan" userId="2b0808dc-3530-4760-ae57-56aa48186e32" providerId="ADAL" clId="{C4A0FA69-8775-4E24-8D9A-49F5E1E43324}" dt="2024-12-06T17:15:01.257" v="1736" actId="6549"/>
      <pc:docMkLst>
        <pc:docMk/>
      </pc:docMkLst>
      <pc:sldChg chg="modSp mod">
        <pc:chgData name="Alain Sultan" userId="2b0808dc-3530-4760-ae57-56aa48186e32" providerId="ADAL" clId="{C4A0FA69-8775-4E24-8D9A-49F5E1E43324}" dt="2024-12-06T16:53:16.218" v="1588" actId="20577"/>
        <pc:sldMkLst>
          <pc:docMk/>
          <pc:sldMk cId="0" sldId="303"/>
        </pc:sldMkLst>
        <pc:spChg chg="mod">
          <ac:chgData name="Alain Sultan" userId="2b0808dc-3530-4760-ae57-56aa48186e32" providerId="ADAL" clId="{C4A0FA69-8775-4E24-8D9A-49F5E1E43324}" dt="2024-12-06T16:09:06.622" v="588" actId="404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C4A0FA69-8775-4E24-8D9A-49F5E1E43324}" dt="2024-12-06T16:09:27.854" v="594" actId="6549"/>
          <ac:spMkLst>
            <pc:docMk/>
            <pc:sldMk cId="0" sldId="303"/>
            <ac:spMk id="6148" creationId="{FA3994A6-7195-0692-D702-83BDBF8639EA}"/>
          </ac:spMkLst>
        </pc:spChg>
        <pc:spChg chg="mod">
          <ac:chgData name="Alain Sultan" userId="2b0808dc-3530-4760-ae57-56aa48186e32" providerId="ADAL" clId="{C4A0FA69-8775-4E24-8D9A-49F5E1E43324}" dt="2024-12-06T16:53:16.218" v="1588" actId="20577"/>
          <ac:spMkLst>
            <pc:docMk/>
            <pc:sldMk cId="0" sldId="303"/>
            <ac:spMk id="6152" creationId="{E7430CFF-B6A8-F0E3-5069-E233E8AE6246}"/>
          </ac:spMkLst>
        </pc:spChg>
      </pc:sldChg>
      <pc:sldChg chg="addSp delSp modSp mod">
        <pc:chgData name="Alain Sultan" userId="2b0808dc-3530-4760-ae57-56aa48186e32" providerId="ADAL" clId="{C4A0FA69-8775-4E24-8D9A-49F5E1E43324}" dt="2024-12-06T16:56:42.425" v="1719" actId="20577"/>
        <pc:sldMkLst>
          <pc:docMk/>
          <pc:sldMk cId="0" sldId="1116"/>
        </pc:sldMkLst>
        <pc:spChg chg="del">
          <ac:chgData name="Alain Sultan" userId="2b0808dc-3530-4760-ae57-56aa48186e32" providerId="ADAL" clId="{C4A0FA69-8775-4E24-8D9A-49F5E1E43324}" dt="2024-12-06T16:11:51.500" v="635" actId="478"/>
          <ac:spMkLst>
            <pc:docMk/>
            <pc:sldMk cId="0" sldId="1116"/>
            <ac:spMk id="3" creationId="{D397C031-A068-C73D-E773-D1D5574D9E2C}"/>
          </ac:spMkLst>
        </pc:spChg>
        <pc:spChg chg="mod">
          <ac:chgData name="Alain Sultan" userId="2b0808dc-3530-4760-ae57-56aa48186e32" providerId="ADAL" clId="{C4A0FA69-8775-4E24-8D9A-49F5E1E43324}" dt="2024-12-06T16:56:42.425" v="1719" actId="20577"/>
          <ac:spMkLst>
            <pc:docMk/>
            <pc:sldMk cId="0" sldId="1116"/>
            <ac:spMk id="15363" creationId="{8B6101D0-4944-92F0-0F66-B23B066C30CA}"/>
          </ac:spMkLst>
        </pc:spChg>
        <pc:spChg chg="mod">
          <ac:chgData name="Alain Sultan" userId="2b0808dc-3530-4760-ae57-56aa48186e32" providerId="ADAL" clId="{C4A0FA69-8775-4E24-8D9A-49F5E1E43324}" dt="2024-12-06T16:45:35.841" v="1309" actId="20577"/>
          <ac:spMkLst>
            <pc:docMk/>
            <pc:sldMk cId="0" sldId="1116"/>
            <ac:spMk id="18434" creationId="{418D1AF4-36C4-6544-1949-1E4BEA6A49E1}"/>
          </ac:spMkLst>
        </pc:spChg>
        <pc:graphicFrameChg chg="del">
          <ac:chgData name="Alain Sultan" userId="2b0808dc-3530-4760-ae57-56aa48186e32" providerId="ADAL" clId="{C4A0FA69-8775-4E24-8D9A-49F5E1E43324}" dt="2024-12-06T16:11:47.766" v="634" actId="478"/>
          <ac:graphicFrameMkLst>
            <pc:docMk/>
            <pc:sldMk cId="0" sldId="1116"/>
            <ac:graphicFrameMk id="2" creationId="{DD1370D6-E47A-0566-6C14-B8C4A4C0942F}"/>
          </ac:graphicFrameMkLst>
        </pc:graphicFrameChg>
        <pc:graphicFrameChg chg="add mod modGraphic">
          <ac:chgData name="Alain Sultan" userId="2b0808dc-3530-4760-ae57-56aa48186e32" providerId="ADAL" clId="{C4A0FA69-8775-4E24-8D9A-49F5E1E43324}" dt="2024-12-06T16:55:22.890" v="1616" actId="1076"/>
          <ac:graphicFrameMkLst>
            <pc:docMk/>
            <pc:sldMk cId="0" sldId="1116"/>
            <ac:graphicFrameMk id="4" creationId="{EA1C35E4-43EC-0032-7CE6-02E917D0E748}"/>
          </ac:graphicFrameMkLst>
        </pc:graphicFrameChg>
        <pc:graphicFrameChg chg="del">
          <ac:chgData name="Alain Sultan" userId="2b0808dc-3530-4760-ae57-56aa48186e32" providerId="ADAL" clId="{C4A0FA69-8775-4E24-8D9A-49F5E1E43324}" dt="2024-12-06T16:16:34.068" v="805" actId="478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del">
        <pc:chgData name="Alain Sultan" userId="2b0808dc-3530-4760-ae57-56aa48186e32" providerId="ADAL" clId="{C4A0FA69-8775-4E24-8D9A-49F5E1E43324}" dt="2024-11-29T14:21:45.196" v="79" actId="47"/>
        <pc:sldMkLst>
          <pc:docMk/>
          <pc:sldMk cId="0" sldId="1133"/>
        </pc:sldMkLst>
      </pc:sldChg>
      <pc:sldChg chg="addSp delSp modSp mod">
        <pc:chgData name="Alain Sultan" userId="2b0808dc-3530-4760-ae57-56aa48186e32" providerId="ADAL" clId="{C4A0FA69-8775-4E24-8D9A-49F5E1E43324}" dt="2024-12-06T16:52:15.920" v="1541" actId="478"/>
        <pc:sldMkLst>
          <pc:docMk/>
          <pc:sldMk cId="2541011766" sldId="1146"/>
        </pc:sldMkLst>
        <pc:spChg chg="add del mod">
          <ac:chgData name="Alain Sultan" userId="2b0808dc-3530-4760-ae57-56aa48186e32" providerId="ADAL" clId="{C4A0FA69-8775-4E24-8D9A-49F5E1E43324}" dt="2024-12-06T16:52:15.920" v="1541" actId="478"/>
          <ac:spMkLst>
            <pc:docMk/>
            <pc:sldMk cId="2541011766" sldId="1146"/>
            <ac:spMk id="2" creationId="{B771D0C5-5887-0DCE-80DD-94C3E0520B2F}"/>
          </ac:spMkLst>
        </pc:spChg>
      </pc:sldChg>
      <pc:sldChg chg="modSp mod">
        <pc:chgData name="Alain Sultan" userId="2b0808dc-3530-4760-ae57-56aa48186e32" providerId="ADAL" clId="{C4A0FA69-8775-4E24-8D9A-49F5E1E43324}" dt="2024-12-06T16:52:30.529" v="1570" actId="20577"/>
        <pc:sldMkLst>
          <pc:docMk/>
          <pc:sldMk cId="614527445" sldId="1148"/>
        </pc:sldMkLst>
        <pc:spChg chg="mod">
          <ac:chgData name="Alain Sultan" userId="2b0808dc-3530-4760-ae57-56aa48186e32" providerId="ADAL" clId="{C4A0FA69-8775-4E24-8D9A-49F5E1E43324}" dt="2024-12-06T16:52:30.529" v="1570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C4A0FA69-8775-4E24-8D9A-49F5E1E43324}" dt="2024-12-06T17:15:01.257" v="1736" actId="6549"/>
        <pc:sldMkLst>
          <pc:docMk/>
          <pc:sldMk cId="3698809958" sldId="1152"/>
        </pc:sldMkLst>
        <pc:spChg chg="add del mod">
          <ac:chgData name="Alain Sultan" userId="2b0808dc-3530-4760-ae57-56aa48186e32" providerId="ADAL" clId="{C4A0FA69-8775-4E24-8D9A-49F5E1E43324}" dt="2024-12-06T16:45:57.260" v="1317" actId="478"/>
          <ac:spMkLst>
            <pc:docMk/>
            <pc:sldMk cId="3698809958" sldId="1152"/>
            <ac:spMk id="2" creationId="{FC348E4B-B8F6-BCC5-61B7-0C79B5DBF3D9}"/>
          </ac:spMkLst>
        </pc:spChg>
        <pc:spChg chg="add mod">
          <ac:chgData name="Alain Sultan" userId="2b0808dc-3530-4760-ae57-56aa48186e32" providerId="ADAL" clId="{C4A0FA69-8775-4E24-8D9A-49F5E1E43324}" dt="2024-12-06T16:50:51.481" v="1397" actId="20577"/>
          <ac:spMkLst>
            <pc:docMk/>
            <pc:sldMk cId="3698809958" sldId="1152"/>
            <ac:spMk id="7" creationId="{2F013870-0B89-EE13-15AE-D34EBD2FF39C}"/>
          </ac:spMkLst>
        </pc:spChg>
        <pc:spChg chg="mod">
          <ac:chgData name="Alain Sultan" userId="2b0808dc-3530-4760-ae57-56aa48186e32" providerId="ADAL" clId="{C4A0FA69-8775-4E24-8D9A-49F5E1E43324}" dt="2024-12-06T17:15:01.257" v="1736" actId="6549"/>
          <ac:spMkLst>
            <pc:docMk/>
            <pc:sldMk cId="3698809958" sldId="1152"/>
            <ac:spMk id="15363" creationId="{327648EE-823A-8480-AF69-241EEC3DE6EE}"/>
          </ac:spMkLst>
        </pc:spChg>
        <pc:graphicFrameChg chg="add mod modGraphic">
          <ac:chgData name="Alain Sultan" userId="2b0808dc-3530-4760-ae57-56aa48186e32" providerId="ADAL" clId="{C4A0FA69-8775-4E24-8D9A-49F5E1E43324}" dt="2024-12-06T16:50:42.317" v="1395" actId="207"/>
          <ac:graphicFrameMkLst>
            <pc:docMk/>
            <pc:sldMk cId="3698809958" sldId="1152"/>
            <ac:graphicFrameMk id="3" creationId="{912A9532-DDD0-5994-8415-B0E62F5E6380}"/>
          </ac:graphicFrameMkLst>
        </pc:graphicFrameChg>
        <pc:cxnChg chg="add">
          <ac:chgData name="Alain Sultan" userId="2b0808dc-3530-4760-ae57-56aa48186e32" providerId="ADAL" clId="{C4A0FA69-8775-4E24-8D9A-49F5E1E43324}" dt="2024-12-06T16:50:03.335" v="1376" actId="11529"/>
          <ac:cxnSpMkLst>
            <pc:docMk/>
            <pc:sldMk cId="3698809958" sldId="1152"/>
            <ac:cxnSpMk id="5" creationId="{40F893AC-6846-DBCC-B955-74095B1F1982}"/>
          </ac:cxnSpMkLst>
        </pc:cxnChg>
        <pc:cxnChg chg="add mod">
          <ac:chgData name="Alain Sultan" userId="2b0808dc-3530-4760-ae57-56aa48186e32" providerId="ADAL" clId="{C4A0FA69-8775-4E24-8D9A-49F5E1E43324}" dt="2024-12-06T16:50:08.739" v="1378" actId="1076"/>
          <ac:cxnSpMkLst>
            <pc:docMk/>
            <pc:sldMk cId="3698809958" sldId="1152"/>
            <ac:cxnSpMk id="6" creationId="{6E0852C2-179E-5CD9-087F-820009B8CDF4}"/>
          </ac:cxnSpMkLst>
        </pc:cxnChg>
      </pc:sldChg>
      <pc:sldChg chg="modSp mod">
        <pc:chgData name="Alain Sultan" userId="2b0808dc-3530-4760-ae57-56aa48186e32" providerId="ADAL" clId="{C4A0FA69-8775-4E24-8D9A-49F5E1E43324}" dt="2024-11-29T14:38:01.862" v="552" actId="166"/>
        <pc:sldMkLst>
          <pc:docMk/>
          <pc:sldMk cId="0" sldId="1154"/>
        </pc:sldMkLst>
        <pc:cxnChg chg="ord">
          <ac:chgData name="Alain Sultan" userId="2b0808dc-3530-4760-ae57-56aa48186e32" providerId="ADAL" clId="{C4A0FA69-8775-4E24-8D9A-49F5E1E43324}" dt="2024-11-29T14:38:01.862" v="552" actId="166"/>
          <ac:cxnSpMkLst>
            <pc:docMk/>
            <pc:sldMk cId="0" sldId="1154"/>
            <ac:cxnSpMk id="6" creationId="{3AF73AB5-92CC-8C3F-D877-47961DF88D30}"/>
          </ac:cxnSpMkLst>
        </pc:cxnChg>
      </pc:sldChg>
      <pc:sldChg chg="del">
        <pc:chgData name="Alain Sultan" userId="2b0808dc-3530-4760-ae57-56aa48186e32" providerId="ADAL" clId="{C4A0FA69-8775-4E24-8D9A-49F5E1E43324}" dt="2024-11-29T14:37:25.144" v="549" actId="47"/>
        <pc:sldMkLst>
          <pc:docMk/>
          <pc:sldMk cId="2056272211" sldId="1155"/>
        </pc:sldMkLst>
      </pc:sldChg>
      <pc:sldChg chg="addSp delSp modSp mod">
        <pc:chgData name="Alain Sultan" userId="2b0808dc-3530-4760-ae57-56aa48186e32" providerId="ADAL" clId="{C4A0FA69-8775-4E24-8D9A-49F5E1E43324}" dt="2024-11-29T14:31:39.828" v="428" actId="1076"/>
        <pc:sldMkLst>
          <pc:docMk/>
          <pc:sldMk cId="1120552430" sldId="1159"/>
        </pc:sldMkLst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3" creationId="{BFC11874-F820-8555-F3DD-56E344F97992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5" creationId="{9772A3F5-EE99-B673-A6CB-BF15F057A1FD}"/>
          </ac:spMkLst>
        </pc:spChg>
        <pc:spChg chg="mod">
          <ac:chgData name="Alain Sultan" userId="2b0808dc-3530-4760-ae57-56aa48186e32" providerId="ADAL" clId="{C4A0FA69-8775-4E24-8D9A-49F5E1E43324}" dt="2024-11-29T14:24:20.971" v="257" actId="1036"/>
          <ac:spMkLst>
            <pc:docMk/>
            <pc:sldMk cId="1120552430" sldId="1159"/>
            <ac:spMk id="7" creationId="{424EF5C1-A38A-7FD8-E531-F96907E8D9A9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10" creationId="{42539E43-96F0-9559-F463-14054C88F1A1}"/>
          </ac:spMkLst>
        </pc:spChg>
        <pc:spChg chg="mod">
          <ac:chgData name="Alain Sultan" userId="2b0808dc-3530-4760-ae57-56aa48186e32" providerId="ADAL" clId="{C4A0FA69-8775-4E24-8D9A-49F5E1E43324}" dt="2024-11-29T14:24:20.971" v="257" actId="1036"/>
          <ac:spMkLst>
            <pc:docMk/>
            <pc:sldMk cId="1120552430" sldId="1159"/>
            <ac:spMk id="11" creationId="{FE24CF68-8B37-DF46-AA49-F300DC5F28F4}"/>
          </ac:spMkLst>
        </pc:spChg>
        <pc:spChg chg="mod">
          <ac:chgData name="Alain Sultan" userId="2b0808dc-3530-4760-ae57-56aa48186e32" providerId="ADAL" clId="{C4A0FA69-8775-4E24-8D9A-49F5E1E43324}" dt="2024-11-29T14:22:12.455" v="102" actId="1036"/>
          <ac:spMkLst>
            <pc:docMk/>
            <pc:sldMk cId="1120552430" sldId="1159"/>
            <ac:spMk id="14" creationId="{FDFC1886-9F10-D55D-DCEA-0E0CFBB851F9}"/>
          </ac:spMkLst>
        </pc:spChg>
        <pc:spChg chg="mod">
          <ac:chgData name="Alain Sultan" userId="2b0808dc-3530-4760-ae57-56aa48186e32" providerId="ADAL" clId="{C4A0FA69-8775-4E24-8D9A-49F5E1E43324}" dt="2024-11-29T14:22:12.455" v="102" actId="1036"/>
          <ac:spMkLst>
            <pc:docMk/>
            <pc:sldMk cId="1120552430" sldId="1159"/>
            <ac:spMk id="15" creationId="{66943435-635F-E8CA-EEF6-6A85AF11A3EC}"/>
          </ac:spMkLst>
        </pc:spChg>
        <pc:spChg chg="del mod">
          <ac:chgData name="Alain Sultan" userId="2b0808dc-3530-4760-ae57-56aa48186e32" providerId="ADAL" clId="{C4A0FA69-8775-4E24-8D9A-49F5E1E43324}" dt="2024-11-29T14:22:29.519" v="109" actId="478"/>
          <ac:spMkLst>
            <pc:docMk/>
            <pc:sldMk cId="1120552430" sldId="1159"/>
            <ac:spMk id="18" creationId="{5290C507-3484-6A34-73D1-2C0E61E8F4E2}"/>
          </ac:spMkLst>
        </pc:spChg>
        <pc:spChg chg="mod">
          <ac:chgData name="Alain Sultan" userId="2b0808dc-3530-4760-ae57-56aa48186e32" providerId="ADAL" clId="{C4A0FA69-8775-4E24-8D9A-49F5E1E43324}" dt="2024-11-29T14:22:12.455" v="102" actId="1036"/>
          <ac:spMkLst>
            <pc:docMk/>
            <pc:sldMk cId="1120552430" sldId="1159"/>
            <ac:spMk id="19" creationId="{CB90EF0C-C64F-7152-CE75-085A8D07693F}"/>
          </ac:spMkLst>
        </pc:spChg>
        <pc:spChg chg="mod">
          <ac:chgData name="Alain Sultan" userId="2b0808dc-3530-4760-ae57-56aa48186e32" providerId="ADAL" clId="{C4A0FA69-8775-4E24-8D9A-49F5E1E43324}" dt="2024-11-29T14:22:27.562" v="108" actId="1076"/>
          <ac:spMkLst>
            <pc:docMk/>
            <pc:sldMk cId="1120552430" sldId="1159"/>
            <ac:spMk id="20" creationId="{4CB78DA3-0D83-848C-AF8B-1C5122BE124B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1" creationId="{32B622FC-0D4E-F8E6-3A5E-D4F5FF2BBFCD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4" creationId="{D1A40ADE-56D9-03FA-B64E-D3B3C09433EC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5" creationId="{5985ECF7-20BF-200E-8F19-EA178CFE7DB5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6" creationId="{FDA1D504-5A4B-17F6-5478-9450A10EDA8D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7" creationId="{F787BCF1-2498-28B4-199E-7A531CA4AEB8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28" creationId="{350EBDED-2AAF-158F-80CB-DEAAEA111ACD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29" creationId="{84BA872D-4877-CA1D-CFE0-1E1600F55F6C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30" creationId="{944B49F7-1C1D-DBCA-2AE8-96E102063762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31" creationId="{94C8F3AC-BBE8-BF02-3EB6-F73417D8036D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38" creationId="{45312065-6CBD-33B4-1D64-1C5F55E68AA2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39" creationId="{23AA6E87-D2AB-0497-606D-17BBDD9C183D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61" creationId="{949047CD-F01D-8426-6AF0-4CD1206C7FB8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62" creationId="{0801A27C-E3C7-61B4-5E0A-B7DBCAE7D26C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63" creationId="{5AB410C4-DC1B-63D4-AFC3-C2F711FCDC67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9248" creationId="{F94E59AC-70F6-5A8F-3EB3-2B4249484BEC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49" creationId="{B36A3B24-2876-59C8-CCA5-6562DEF88E9F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50" creationId="{5CA2ED88-17A5-C7DC-9D89-4691B65C00C1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51" creationId="{3ACF84FC-3DCF-7BAF-3948-80C3F1974504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52" creationId="{D2D7662F-972A-BEB4-88DD-8603D72E89DE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53" creationId="{EDB78B5A-985D-0D72-3F44-7FD392550BB6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55" creationId="{2AC0A55B-9075-2801-E70D-1CD4078A7F2A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65" creationId="{AF2A54D2-8579-81B9-4303-4D6D537198DD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76" creationId="{9E629B9B-1D33-4DD0-424D-CB4E78B9D692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9277" creationId="{68C7BE15-DE8E-30D2-86AF-788B32BA535D}"/>
          </ac:spMkLst>
        </pc:spChg>
        <pc:spChg chg="mod">
          <ac:chgData name="Alain Sultan" userId="2b0808dc-3530-4760-ae57-56aa48186e32" providerId="ADAL" clId="{C4A0FA69-8775-4E24-8D9A-49F5E1E43324}" dt="2024-11-29T14:22:23.138" v="107" actId="20577"/>
          <ac:spMkLst>
            <pc:docMk/>
            <pc:sldMk cId="1120552430" sldId="1159"/>
            <ac:spMk id="17473" creationId="{C3AF14EE-D00F-FF88-D0EF-DCB82A375C54}"/>
          </ac:spMkLst>
        </pc:spChg>
        <pc:spChg chg="mod">
          <ac:chgData name="Alain Sultan" userId="2b0808dc-3530-4760-ae57-56aa48186e32" providerId="ADAL" clId="{C4A0FA69-8775-4E24-8D9A-49F5E1E43324}" dt="2024-11-29T14:31:37.204" v="427" actId="1076"/>
          <ac:spMkLst>
            <pc:docMk/>
            <pc:sldMk cId="1120552430" sldId="1159"/>
            <ac:spMk id="17474" creationId="{19C15CCF-80CD-277E-A752-D75E468FA27B}"/>
          </ac:spMkLst>
        </pc:spChg>
        <pc:spChg chg="mod">
          <ac:chgData name="Alain Sultan" userId="2b0808dc-3530-4760-ae57-56aa48186e32" providerId="ADAL" clId="{C4A0FA69-8775-4E24-8D9A-49F5E1E43324}" dt="2024-11-29T14:31:39.828" v="428" actId="1076"/>
          <ac:spMkLst>
            <pc:docMk/>
            <pc:sldMk cId="1120552430" sldId="1159"/>
            <ac:spMk id="17478" creationId="{CF6A2905-F4DE-1498-E4D8-5E3F0140783E}"/>
          </ac:spMkLst>
        </pc:spChg>
        <pc:spChg chg="mod">
          <ac:chgData name="Alain Sultan" userId="2b0808dc-3530-4760-ae57-56aa48186e32" providerId="ADAL" clId="{C4A0FA69-8775-4E24-8D9A-49F5E1E43324}" dt="2024-11-29T14:24:20.971" v="257" actId="1036"/>
          <ac:spMkLst>
            <pc:docMk/>
            <pc:sldMk cId="1120552430" sldId="1159"/>
            <ac:spMk id="17479" creationId="{E382B73F-88FF-5032-62B2-366A77A8E999}"/>
          </ac:spMkLst>
        </pc:spChg>
        <pc:spChg chg="mod">
          <ac:chgData name="Alain Sultan" userId="2b0808dc-3530-4760-ae57-56aa48186e32" providerId="ADAL" clId="{C4A0FA69-8775-4E24-8D9A-49F5E1E43324}" dt="2024-11-29T14:24:20.971" v="257" actId="1036"/>
          <ac:spMkLst>
            <pc:docMk/>
            <pc:sldMk cId="1120552430" sldId="1159"/>
            <ac:spMk id="17480" creationId="{C7198510-45BD-C822-BE2D-F03B2E32F4E6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17483" creationId="{26C68756-CB67-71B5-669C-291289081C71}"/>
          </ac:spMkLst>
        </pc:spChg>
        <pc:spChg chg="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17484" creationId="{8D60D298-7107-495C-44F4-2BBB0286BC85}"/>
          </ac:spMkLst>
        </pc:spChg>
        <pc:spChg chg="del">
          <ac:chgData name="Alain Sultan" userId="2b0808dc-3530-4760-ae57-56aa48186e32" providerId="ADAL" clId="{C4A0FA69-8775-4E24-8D9A-49F5E1E43324}" dt="2024-11-29T14:22:04.752" v="81" actId="478"/>
          <ac:spMkLst>
            <pc:docMk/>
            <pc:sldMk cId="1120552430" sldId="1159"/>
            <ac:spMk id="17485" creationId="{FB1E3A0C-0C94-56B1-9E8E-15BB970781E4}"/>
          </ac:spMkLst>
        </pc:spChg>
        <pc:spChg chg="add del mod">
          <ac:chgData name="Alain Sultan" userId="2b0808dc-3530-4760-ae57-56aa48186e32" providerId="ADAL" clId="{C4A0FA69-8775-4E24-8D9A-49F5E1E43324}" dt="2024-11-29T14:29:58.269" v="355" actId="478"/>
          <ac:spMkLst>
            <pc:docMk/>
            <pc:sldMk cId="1120552430" sldId="1159"/>
            <ac:spMk id="17486" creationId="{859DF107-127A-8E6B-F688-FF370B621EB1}"/>
          </ac:spMkLst>
        </pc:spChg>
        <pc:spChg chg="add del mod">
          <ac:chgData name="Alain Sultan" userId="2b0808dc-3530-4760-ae57-56aa48186e32" providerId="ADAL" clId="{C4A0FA69-8775-4E24-8D9A-49F5E1E43324}" dt="2024-11-29T14:29:58.269" v="355" actId="478"/>
          <ac:spMkLst>
            <pc:docMk/>
            <pc:sldMk cId="1120552430" sldId="1159"/>
            <ac:spMk id="17487" creationId="{B761EEB2-9F84-6919-2B00-2E82B075437F}"/>
          </ac:spMkLst>
        </pc:spChg>
        <pc:spChg chg="add mod">
          <ac:chgData name="Alain Sultan" userId="2b0808dc-3530-4760-ae57-56aa48186e32" providerId="ADAL" clId="{C4A0FA69-8775-4E24-8D9A-49F5E1E43324}" dt="2024-11-29T14:31:31.352" v="426" actId="1036"/>
          <ac:spMkLst>
            <pc:docMk/>
            <pc:sldMk cId="1120552430" sldId="1159"/>
            <ac:spMk id="17488" creationId="{765309B4-C20D-E3CA-BC5E-8C5C94A10B75}"/>
          </ac:spMkLst>
        </pc:spChg>
        <pc:spChg chg="mod">
          <ac:chgData name="Alain Sultan" userId="2b0808dc-3530-4760-ae57-56aa48186e32" providerId="ADAL" clId="{C4A0FA69-8775-4E24-8D9A-49F5E1E43324}" dt="2024-11-29T14:25:05.039" v="319" actId="1035"/>
          <ac:spMkLst>
            <pc:docMk/>
            <pc:sldMk cId="1120552430" sldId="1159"/>
            <ac:spMk id="17495" creationId="{4E171275-0C40-C6C1-7AEA-00E9343C7382}"/>
          </ac:spMkLst>
        </pc:spChg>
        <pc:spChg chg="mod">
          <ac:chgData name="Alain Sultan" userId="2b0808dc-3530-4760-ae57-56aa48186e32" providerId="ADAL" clId="{C4A0FA69-8775-4E24-8D9A-49F5E1E43324}" dt="2024-11-29T14:25:08.639" v="320" actId="1076"/>
          <ac:spMkLst>
            <pc:docMk/>
            <pc:sldMk cId="1120552430" sldId="1159"/>
            <ac:spMk id="17496" creationId="{47D6F069-8295-3309-3605-6F2AD0CE38BA}"/>
          </ac:spMkLst>
        </pc:spChg>
        <pc:cxnChg chg="del">
          <ac:chgData name="Alain Sultan" userId="2b0808dc-3530-4760-ae57-56aa48186e32" providerId="ADAL" clId="{C4A0FA69-8775-4E24-8D9A-49F5E1E43324}" dt="2024-11-29T14:22:04.752" v="81" actId="478"/>
          <ac:cxnSpMkLst>
            <pc:docMk/>
            <pc:sldMk cId="1120552430" sldId="1159"/>
            <ac:cxnSpMk id="9" creationId="{62B9B160-85F8-B7F3-949C-6A80EDD7C45E}"/>
          </ac:cxnSpMkLst>
        </pc:cxnChg>
        <pc:cxnChg chg="ord">
          <ac:chgData name="Alain Sultan" userId="2b0808dc-3530-4760-ae57-56aa48186e32" providerId="ADAL" clId="{C4A0FA69-8775-4E24-8D9A-49F5E1E43324}" dt="2024-11-29T14:25:55.124" v="323" actId="167"/>
          <ac:cxnSpMkLst>
            <pc:docMk/>
            <pc:sldMk cId="1120552430" sldId="1159"/>
            <ac:cxnSpMk id="60" creationId="{F15672DF-A3AB-3988-49FA-718AB9547C1F}"/>
          </ac:cxnSpMkLst>
        </pc:cxnChg>
      </pc:sldChg>
      <pc:sldChg chg="del">
        <pc:chgData name="Alain Sultan" userId="2b0808dc-3530-4760-ae57-56aa48186e32" providerId="ADAL" clId="{C4A0FA69-8775-4E24-8D9A-49F5E1E43324}" dt="2024-11-29T14:37:23.037" v="548" actId="47"/>
        <pc:sldMkLst>
          <pc:docMk/>
          <pc:sldMk cId="3786864439" sldId="1160"/>
        </pc:sldMkLst>
      </pc:sldChg>
      <pc:sldChg chg="delSp modSp mod">
        <pc:chgData name="Alain Sultan" userId="2b0808dc-3530-4760-ae57-56aa48186e32" providerId="ADAL" clId="{C4A0FA69-8775-4E24-8D9A-49F5E1E43324}" dt="2024-12-06T16:45:43.678" v="1316" actId="20577"/>
        <pc:sldMkLst>
          <pc:docMk/>
          <pc:sldMk cId="3126541311" sldId="1162"/>
        </pc:sldMkLst>
        <pc:spChg chg="del">
          <ac:chgData name="Alain Sultan" userId="2b0808dc-3530-4760-ae57-56aa48186e32" providerId="ADAL" clId="{C4A0FA69-8775-4E24-8D9A-49F5E1E43324}" dt="2024-12-06T16:23:15.595" v="1026" actId="478"/>
          <ac:spMkLst>
            <pc:docMk/>
            <pc:sldMk cId="3126541311" sldId="1162"/>
            <ac:spMk id="2" creationId="{1BCCE944-E3BE-E702-2D2D-8036504DE033}"/>
          </ac:spMkLst>
        </pc:spChg>
        <pc:spChg chg="mod">
          <ac:chgData name="Alain Sultan" userId="2b0808dc-3530-4760-ae57-56aa48186e32" providerId="ADAL" clId="{C4A0FA69-8775-4E24-8D9A-49F5E1E43324}" dt="2024-12-06T16:45:24.292" v="1307" actId="108"/>
          <ac:spMkLst>
            <pc:docMk/>
            <pc:sldMk cId="3126541311" sldId="1162"/>
            <ac:spMk id="15363" creationId="{8B6101D0-4944-92F0-0F66-B23B066C30CA}"/>
          </ac:spMkLst>
        </pc:spChg>
        <pc:spChg chg="mod">
          <ac:chgData name="Alain Sultan" userId="2b0808dc-3530-4760-ae57-56aa48186e32" providerId="ADAL" clId="{C4A0FA69-8775-4E24-8D9A-49F5E1E43324}" dt="2024-12-06T16:45:43.678" v="1316" actId="20577"/>
          <ac:spMkLst>
            <pc:docMk/>
            <pc:sldMk cId="3126541311" sldId="1162"/>
            <ac:spMk id="18434" creationId="{418D1AF4-36C4-6544-1949-1E4BEA6A49E1}"/>
          </ac:spMkLst>
        </pc:spChg>
      </pc:sldChg>
      <pc:sldChg chg="addSp delSp modSp add mod">
        <pc:chgData name="Alain Sultan" userId="2b0808dc-3530-4760-ae57-56aa48186e32" providerId="ADAL" clId="{C4A0FA69-8775-4E24-8D9A-49F5E1E43324}" dt="2024-11-29T14:37:00.247" v="547" actId="1076"/>
        <pc:sldMkLst>
          <pc:docMk/>
          <pc:sldMk cId="312445749" sldId="1163"/>
        </pc:sldMkLst>
        <pc:spChg chg="mod">
          <ac:chgData name="Alain Sultan" userId="2b0808dc-3530-4760-ae57-56aa48186e32" providerId="ADAL" clId="{C4A0FA69-8775-4E24-8D9A-49F5E1E43324}" dt="2024-11-29T14:23:37.611" v="197" actId="1036"/>
          <ac:spMkLst>
            <pc:docMk/>
            <pc:sldMk cId="312445749" sldId="1163"/>
            <ac:spMk id="3" creationId="{BFC11874-F820-8555-F3DD-56E344F97992}"/>
          </ac:spMkLst>
        </pc:spChg>
        <pc:spChg chg="mod">
          <ac:chgData name="Alain Sultan" userId="2b0808dc-3530-4760-ae57-56aa48186e32" providerId="ADAL" clId="{C4A0FA69-8775-4E24-8D9A-49F5E1E43324}" dt="2024-11-29T14:23:16.767" v="168" actId="1035"/>
          <ac:spMkLst>
            <pc:docMk/>
            <pc:sldMk cId="312445749" sldId="1163"/>
            <ac:spMk id="5" creationId="{9772A3F5-EE99-B673-A6CB-BF15F057A1FD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7" creationId="{424EF5C1-A38A-7FD8-E531-F96907E8D9A9}"/>
          </ac:spMkLst>
        </pc:spChg>
        <pc:spChg chg="mod">
          <ac:chgData name="Alain Sultan" userId="2b0808dc-3530-4760-ae57-56aa48186e32" providerId="ADAL" clId="{C4A0FA69-8775-4E24-8D9A-49F5E1E43324}" dt="2024-11-29T14:34:45.098" v="459" actId="1036"/>
          <ac:spMkLst>
            <pc:docMk/>
            <pc:sldMk cId="312445749" sldId="1163"/>
            <ac:spMk id="10" creationId="{42539E43-96F0-9559-F463-14054C88F1A1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1" creationId="{FE24CF68-8B37-DF46-AA49-F300DC5F28F4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4" creationId="{FDFC1886-9F10-D55D-DCEA-0E0CFBB851F9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5" creationId="{66943435-635F-E8CA-EEF6-6A85AF11A3EC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8" creationId="{5290C507-3484-6A34-73D1-2C0E61E8F4E2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9" creationId="{CB90EF0C-C64F-7152-CE75-085A8D07693F}"/>
          </ac:spMkLst>
        </pc:spChg>
        <pc:spChg chg="mod">
          <ac:chgData name="Alain Sultan" userId="2b0808dc-3530-4760-ae57-56aa48186e32" providerId="ADAL" clId="{C4A0FA69-8775-4E24-8D9A-49F5E1E43324}" dt="2024-11-29T14:22:37.473" v="113" actId="1076"/>
          <ac:spMkLst>
            <pc:docMk/>
            <pc:sldMk cId="312445749" sldId="1163"/>
            <ac:spMk id="20" creationId="{4CB78DA3-0D83-848C-AF8B-1C5122BE124B}"/>
          </ac:spMkLst>
        </pc:spChg>
        <pc:spChg chg="mod">
          <ac:chgData name="Alain Sultan" userId="2b0808dc-3530-4760-ae57-56aa48186e32" providerId="ADAL" clId="{C4A0FA69-8775-4E24-8D9A-49F5E1E43324}" dt="2024-11-29T14:23:37.611" v="197" actId="1036"/>
          <ac:spMkLst>
            <pc:docMk/>
            <pc:sldMk cId="312445749" sldId="1163"/>
            <ac:spMk id="21" creationId="{32B622FC-0D4E-F8E6-3A5E-D4F5FF2BBFCD}"/>
          </ac:spMkLst>
        </pc:spChg>
        <pc:spChg chg="mod">
          <ac:chgData name="Alain Sultan" userId="2b0808dc-3530-4760-ae57-56aa48186e32" providerId="ADAL" clId="{C4A0FA69-8775-4E24-8D9A-49F5E1E43324}" dt="2024-11-29T14:34:45.098" v="459" actId="1036"/>
          <ac:spMkLst>
            <pc:docMk/>
            <pc:sldMk cId="312445749" sldId="1163"/>
            <ac:spMk id="24" creationId="{D1A40ADE-56D9-03FA-B64E-D3B3C09433EC}"/>
          </ac:spMkLst>
        </pc:spChg>
        <pc:spChg chg="mod">
          <ac:chgData name="Alain Sultan" userId="2b0808dc-3530-4760-ae57-56aa48186e32" providerId="ADAL" clId="{C4A0FA69-8775-4E24-8D9A-49F5E1E43324}" dt="2024-11-29T14:23:24.524" v="178" actId="1036"/>
          <ac:spMkLst>
            <pc:docMk/>
            <pc:sldMk cId="312445749" sldId="1163"/>
            <ac:spMk id="25" creationId="{5985ECF7-20BF-200E-8F19-EA178CFE7DB5}"/>
          </ac:spMkLst>
        </pc:spChg>
        <pc:spChg chg="mod">
          <ac:chgData name="Alain Sultan" userId="2b0808dc-3530-4760-ae57-56aa48186e32" providerId="ADAL" clId="{C4A0FA69-8775-4E24-8D9A-49F5E1E43324}" dt="2024-11-29T14:23:16.767" v="168" actId="1035"/>
          <ac:spMkLst>
            <pc:docMk/>
            <pc:sldMk cId="312445749" sldId="1163"/>
            <ac:spMk id="26" creationId="{FDA1D504-5A4B-17F6-5478-9450A10EDA8D}"/>
          </ac:spMkLst>
        </pc:spChg>
        <pc:spChg chg="mod">
          <ac:chgData name="Alain Sultan" userId="2b0808dc-3530-4760-ae57-56aa48186e32" providerId="ADAL" clId="{C4A0FA69-8775-4E24-8D9A-49F5E1E43324}" dt="2024-11-29T14:23:30.564" v="185" actId="1036"/>
          <ac:spMkLst>
            <pc:docMk/>
            <pc:sldMk cId="312445749" sldId="1163"/>
            <ac:spMk id="27" creationId="{F787BCF1-2498-28B4-199E-7A531CA4AEB8}"/>
          </ac:spMkLst>
        </pc:spChg>
        <pc:spChg chg="mod">
          <ac:chgData name="Alain Sultan" userId="2b0808dc-3530-4760-ae57-56aa48186e32" providerId="ADAL" clId="{C4A0FA69-8775-4E24-8D9A-49F5E1E43324}" dt="2024-11-29T14:23:16.767" v="168" actId="1035"/>
          <ac:spMkLst>
            <pc:docMk/>
            <pc:sldMk cId="312445749" sldId="1163"/>
            <ac:spMk id="28" creationId="{350EBDED-2AAF-158F-80CB-DEAAEA111ACD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29" creationId="{84BA872D-4877-CA1D-CFE0-1E1600F55F6C}"/>
          </ac:spMkLst>
        </pc:spChg>
        <pc:spChg chg="mod">
          <ac:chgData name="Alain Sultan" userId="2b0808dc-3530-4760-ae57-56aa48186e32" providerId="ADAL" clId="{C4A0FA69-8775-4E24-8D9A-49F5E1E43324}" dt="2024-11-29T14:24:11.713" v="245" actId="1076"/>
          <ac:spMkLst>
            <pc:docMk/>
            <pc:sldMk cId="312445749" sldId="1163"/>
            <ac:spMk id="30" creationId="{944B49F7-1C1D-DBCA-2AE8-96E102063762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31" creationId="{94C8F3AC-BBE8-BF02-3EB6-F73417D8036D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38" creationId="{45312065-6CBD-33B4-1D64-1C5F55E68AA2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39" creationId="{23AA6E87-D2AB-0497-606D-17BBDD9C183D}"/>
          </ac:spMkLst>
        </pc:spChg>
        <pc:spChg chg="mod">
          <ac:chgData name="Alain Sultan" userId="2b0808dc-3530-4760-ae57-56aa48186e32" providerId="ADAL" clId="{C4A0FA69-8775-4E24-8D9A-49F5E1E43324}" dt="2024-11-29T14:23:16.767" v="168" actId="1035"/>
          <ac:spMkLst>
            <pc:docMk/>
            <pc:sldMk cId="312445749" sldId="1163"/>
            <ac:spMk id="61" creationId="{949047CD-F01D-8426-6AF0-4CD1206C7FB8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62" creationId="{0801A27C-E3C7-61B4-5E0A-B7DBCAE7D26C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63" creationId="{5AB410C4-DC1B-63D4-AFC3-C2F711FCDC67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9248" creationId="{F94E59AC-70F6-5A8F-3EB3-2B4249484BEC}"/>
          </ac:spMkLst>
        </pc:spChg>
        <pc:spChg chg="mod">
          <ac:chgData name="Alain Sultan" userId="2b0808dc-3530-4760-ae57-56aa48186e32" providerId="ADAL" clId="{C4A0FA69-8775-4E24-8D9A-49F5E1E43324}" dt="2024-11-29T14:23:24.524" v="178" actId="1036"/>
          <ac:spMkLst>
            <pc:docMk/>
            <pc:sldMk cId="312445749" sldId="1163"/>
            <ac:spMk id="9249" creationId="{B36A3B24-2876-59C8-CCA5-6562DEF88E9F}"/>
          </ac:spMkLst>
        </pc:spChg>
        <pc:spChg chg="mod">
          <ac:chgData name="Alain Sultan" userId="2b0808dc-3530-4760-ae57-56aa48186e32" providerId="ADAL" clId="{C4A0FA69-8775-4E24-8D9A-49F5E1E43324}" dt="2024-11-29T14:23:30.564" v="185" actId="1036"/>
          <ac:spMkLst>
            <pc:docMk/>
            <pc:sldMk cId="312445749" sldId="1163"/>
            <ac:spMk id="9250" creationId="{5CA2ED88-17A5-C7DC-9D89-4691B65C00C1}"/>
          </ac:spMkLst>
        </pc:spChg>
        <pc:spChg chg="mod">
          <ac:chgData name="Alain Sultan" userId="2b0808dc-3530-4760-ae57-56aa48186e32" providerId="ADAL" clId="{C4A0FA69-8775-4E24-8D9A-49F5E1E43324}" dt="2024-11-29T14:23:44.873" v="206" actId="1036"/>
          <ac:spMkLst>
            <pc:docMk/>
            <pc:sldMk cId="312445749" sldId="1163"/>
            <ac:spMk id="9251" creationId="{3ACF84FC-3DCF-7BAF-3948-80C3F1974504}"/>
          </ac:spMkLst>
        </pc:spChg>
        <pc:spChg chg="mod">
          <ac:chgData name="Alain Sultan" userId="2b0808dc-3530-4760-ae57-56aa48186e32" providerId="ADAL" clId="{C4A0FA69-8775-4E24-8D9A-49F5E1E43324}" dt="2024-11-29T14:23:37.611" v="197" actId="1036"/>
          <ac:spMkLst>
            <pc:docMk/>
            <pc:sldMk cId="312445749" sldId="1163"/>
            <ac:spMk id="9252" creationId="{D2D7662F-972A-BEB4-88DD-8603D72E89DE}"/>
          </ac:spMkLst>
        </pc:spChg>
        <pc:spChg chg="mod">
          <ac:chgData name="Alain Sultan" userId="2b0808dc-3530-4760-ae57-56aa48186e32" providerId="ADAL" clId="{C4A0FA69-8775-4E24-8D9A-49F5E1E43324}" dt="2024-11-29T14:34:45.098" v="459" actId="1036"/>
          <ac:spMkLst>
            <pc:docMk/>
            <pc:sldMk cId="312445749" sldId="1163"/>
            <ac:spMk id="9253" creationId="{EDB78B5A-985D-0D72-3F44-7FD392550BB6}"/>
          </ac:spMkLst>
        </pc:spChg>
        <pc:spChg chg="del">
          <ac:chgData name="Alain Sultan" userId="2b0808dc-3530-4760-ae57-56aa48186e32" providerId="ADAL" clId="{C4A0FA69-8775-4E24-8D9A-49F5E1E43324}" dt="2024-11-29T14:22:46.357" v="115" actId="478"/>
          <ac:spMkLst>
            <pc:docMk/>
            <pc:sldMk cId="312445749" sldId="1163"/>
            <ac:spMk id="9255" creationId="{2AC0A55B-9075-2801-E70D-1CD4078A7F2A}"/>
          </ac:spMkLst>
        </pc:spChg>
        <pc:spChg chg="mod">
          <ac:chgData name="Alain Sultan" userId="2b0808dc-3530-4760-ae57-56aa48186e32" providerId="ADAL" clId="{C4A0FA69-8775-4E24-8D9A-49F5E1E43324}" dt="2024-11-29T14:35:35.875" v="519" actId="14100"/>
          <ac:spMkLst>
            <pc:docMk/>
            <pc:sldMk cId="312445749" sldId="1163"/>
            <ac:spMk id="9265" creationId="{AF2A54D2-8579-81B9-4303-4D6D537198DD}"/>
          </ac:spMkLst>
        </pc:spChg>
        <pc:spChg chg="mod">
          <ac:chgData name="Alain Sultan" userId="2b0808dc-3530-4760-ae57-56aa48186e32" providerId="ADAL" clId="{C4A0FA69-8775-4E24-8D9A-49F5E1E43324}" dt="2024-11-29T14:36:38.600" v="538" actId="14100"/>
          <ac:spMkLst>
            <pc:docMk/>
            <pc:sldMk cId="312445749" sldId="1163"/>
            <ac:spMk id="9276" creationId="{9E629B9B-1D33-4DD0-424D-CB4E78B9D692}"/>
          </ac:spMkLst>
        </pc:spChg>
        <pc:spChg chg="mod">
          <ac:chgData name="Alain Sultan" userId="2b0808dc-3530-4760-ae57-56aa48186e32" providerId="ADAL" clId="{C4A0FA69-8775-4E24-8D9A-49F5E1E43324}" dt="2024-11-29T14:23:50.558" v="217" actId="1036"/>
          <ac:spMkLst>
            <pc:docMk/>
            <pc:sldMk cId="312445749" sldId="1163"/>
            <ac:spMk id="9277" creationId="{68C7BE15-DE8E-30D2-86AF-788B32BA535D}"/>
          </ac:spMkLst>
        </pc:spChg>
        <pc:spChg chg="mod">
          <ac:chgData name="Alain Sultan" userId="2b0808dc-3530-4760-ae57-56aa48186e32" providerId="ADAL" clId="{C4A0FA69-8775-4E24-8D9A-49F5E1E43324}" dt="2024-11-29T14:32:03.132" v="433" actId="20577"/>
          <ac:spMkLst>
            <pc:docMk/>
            <pc:sldMk cId="312445749" sldId="1163"/>
            <ac:spMk id="17473" creationId="{C3AF14EE-D00F-FF88-D0EF-DCB82A375C54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74" creationId="{19C15CCF-80CD-277E-A752-D75E468FA27B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78" creationId="{CF6A2905-F4DE-1498-E4D8-5E3F0140783E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79" creationId="{E382B73F-88FF-5032-62B2-366A77A8E999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80" creationId="{C7198510-45BD-C822-BE2D-F03B2E32F4E6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83" creationId="{26C68756-CB67-71B5-669C-291289081C71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84" creationId="{8D60D298-7107-495C-44F4-2BBB0286BC85}"/>
          </ac:spMkLst>
        </pc:spChg>
        <pc:spChg chg="mod">
          <ac:chgData name="Alain Sultan" userId="2b0808dc-3530-4760-ae57-56aa48186e32" providerId="ADAL" clId="{C4A0FA69-8775-4E24-8D9A-49F5E1E43324}" dt="2024-11-29T14:34:45.098" v="459" actId="1036"/>
          <ac:spMkLst>
            <pc:docMk/>
            <pc:sldMk cId="312445749" sldId="1163"/>
            <ac:spMk id="17485" creationId="{FB1E3A0C-0C94-56B1-9E8E-15BB970781E4}"/>
          </ac:spMkLst>
        </pc:spChg>
        <pc:spChg chg="add mod">
          <ac:chgData name="Alain Sultan" userId="2b0808dc-3530-4760-ae57-56aa48186e32" providerId="ADAL" clId="{C4A0FA69-8775-4E24-8D9A-49F5E1E43324}" dt="2024-11-29T14:36:54.959" v="545" actId="14100"/>
          <ac:spMkLst>
            <pc:docMk/>
            <pc:sldMk cId="312445749" sldId="1163"/>
            <ac:spMk id="17486" creationId="{792365C6-8D04-F809-6D83-D9ACC9D85E2F}"/>
          </ac:spMkLst>
        </pc:spChg>
        <pc:spChg chg="add mod">
          <ac:chgData name="Alain Sultan" userId="2b0808dc-3530-4760-ae57-56aa48186e32" providerId="ADAL" clId="{C4A0FA69-8775-4E24-8D9A-49F5E1E43324}" dt="2024-11-29T14:37:00.247" v="547" actId="1076"/>
          <ac:spMkLst>
            <pc:docMk/>
            <pc:sldMk cId="312445749" sldId="1163"/>
            <ac:spMk id="17487" creationId="{F324507F-A6B6-4653-BB1F-A28D265EE087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95" creationId="{4E171275-0C40-C6C1-7AEA-00E9343C7382}"/>
          </ac:spMkLst>
        </pc:spChg>
        <pc:spChg chg="del">
          <ac:chgData name="Alain Sultan" userId="2b0808dc-3530-4760-ae57-56aa48186e32" providerId="ADAL" clId="{C4A0FA69-8775-4E24-8D9A-49F5E1E43324}" dt="2024-11-29T14:22:41.890" v="114" actId="478"/>
          <ac:spMkLst>
            <pc:docMk/>
            <pc:sldMk cId="312445749" sldId="1163"/>
            <ac:spMk id="17496" creationId="{47D6F069-8295-3309-3605-6F2AD0CE38BA}"/>
          </ac:spMkLst>
        </pc:spChg>
        <pc:cxnChg chg="del">
          <ac:chgData name="Alain Sultan" userId="2b0808dc-3530-4760-ae57-56aa48186e32" providerId="ADAL" clId="{C4A0FA69-8775-4E24-8D9A-49F5E1E43324}" dt="2024-11-29T14:22:41.890" v="114" actId="478"/>
          <ac:cxnSpMkLst>
            <pc:docMk/>
            <pc:sldMk cId="312445749" sldId="1163"/>
            <ac:cxnSpMk id="9" creationId="{62B9B160-85F8-B7F3-949C-6A80EDD7C45E}"/>
          </ac:cxnSpMkLst>
        </pc:cxnChg>
        <pc:cxnChg chg="ord">
          <ac:chgData name="Alain Sultan" userId="2b0808dc-3530-4760-ae57-56aa48186e32" providerId="ADAL" clId="{C4A0FA69-8775-4E24-8D9A-49F5E1E43324}" dt="2024-11-29T14:26:02.710" v="324" actId="167"/>
          <ac:cxnSpMkLst>
            <pc:docMk/>
            <pc:sldMk cId="312445749" sldId="1163"/>
            <ac:cxnSpMk id="60" creationId="{F15672DF-A3AB-3988-49FA-718AB9547C1F}"/>
          </ac:cxnSpMkLst>
        </pc:cxnChg>
      </pc:sldChg>
      <pc:sldChg chg="delSp modSp del mod">
        <pc:chgData name="Alain Sultan" userId="2b0808dc-3530-4760-ae57-56aa48186e32" providerId="ADAL" clId="{C4A0FA69-8775-4E24-8D9A-49F5E1E43324}" dt="2024-11-29T14:21:01.904" v="78" actId="47"/>
        <pc:sldMkLst>
          <pc:docMk/>
          <pc:sldMk cId="617412590" sldId="1163"/>
        </pc:sldMkLst>
        <pc:spChg chg="del">
          <ac:chgData name="Alain Sultan" userId="2b0808dc-3530-4760-ae57-56aa48186e32" providerId="ADAL" clId="{C4A0FA69-8775-4E24-8D9A-49F5E1E43324}" dt="2024-11-29T14:18:54.188" v="64" actId="478"/>
          <ac:spMkLst>
            <pc:docMk/>
            <pc:sldMk cId="617412590" sldId="1163"/>
            <ac:spMk id="3" creationId="{6E398BBD-F0CE-83F6-D07A-5D79107754C3}"/>
          </ac:spMkLst>
        </pc:spChg>
        <pc:spChg chg="del">
          <ac:chgData name="Alain Sultan" userId="2b0808dc-3530-4760-ae57-56aa48186e32" providerId="ADAL" clId="{C4A0FA69-8775-4E24-8D9A-49F5E1E43324}" dt="2024-11-29T14:18:57.161" v="65" actId="478"/>
          <ac:spMkLst>
            <pc:docMk/>
            <pc:sldMk cId="617412590" sldId="1163"/>
            <ac:spMk id="20488" creationId="{6E9D1C42-FE5F-36FF-8798-1D1D624173CB}"/>
          </ac:spMkLst>
        </pc:spChg>
        <pc:spChg chg="mod">
          <ac:chgData name="Alain Sultan" userId="2b0808dc-3530-4760-ae57-56aa48186e32" providerId="ADAL" clId="{C4A0FA69-8775-4E24-8D9A-49F5E1E43324}" dt="2024-11-29T14:19:18.278" v="77" actId="20577"/>
          <ac:spMkLst>
            <pc:docMk/>
            <pc:sldMk cId="617412590" sldId="1163"/>
            <ac:spMk id="24579" creationId="{281449CA-9E3C-556A-038D-F10EE542CB15}"/>
          </ac:spMkLst>
        </pc:spChg>
      </pc:sldChg>
      <pc:sldChg chg="addSp modSp add mod">
        <pc:chgData name="Alain Sultan" userId="2b0808dc-3530-4760-ae57-56aa48186e32" providerId="ADAL" clId="{C4A0FA69-8775-4E24-8D9A-49F5E1E43324}" dt="2024-12-06T17:09:05.843" v="1735" actId="14734"/>
        <pc:sldMkLst>
          <pc:docMk/>
          <pc:sldMk cId="1392105071" sldId="1164"/>
        </pc:sldMkLst>
        <pc:spChg chg="add mod">
          <ac:chgData name="Alain Sultan" userId="2b0808dc-3530-4760-ae57-56aa48186e32" providerId="ADAL" clId="{C4A0FA69-8775-4E24-8D9A-49F5E1E43324}" dt="2024-12-06T16:21:50.867" v="1024" actId="20577"/>
          <ac:spMkLst>
            <pc:docMk/>
            <pc:sldMk cId="1392105071" sldId="1164"/>
            <ac:spMk id="2" creationId="{5CD50B8A-86C0-BB6B-3AB2-AA74DE0B6466}"/>
          </ac:spMkLst>
        </pc:spChg>
        <pc:spChg chg="mod">
          <ac:chgData name="Alain Sultan" userId="2b0808dc-3530-4760-ae57-56aa48186e32" providerId="ADAL" clId="{C4A0FA69-8775-4E24-8D9A-49F5E1E43324}" dt="2024-12-06T16:57:05.603" v="1733" actId="14100"/>
          <ac:spMkLst>
            <pc:docMk/>
            <pc:sldMk cId="1392105071" sldId="1164"/>
            <ac:spMk id="15363" creationId="{8B6101D0-4944-92F0-0F66-B23B066C30CA}"/>
          </ac:spMkLst>
        </pc:spChg>
        <pc:spChg chg="mod">
          <ac:chgData name="Alain Sultan" userId="2b0808dc-3530-4760-ae57-56aa48186e32" providerId="ADAL" clId="{C4A0FA69-8775-4E24-8D9A-49F5E1E43324}" dt="2024-12-06T16:45:39.945" v="1313" actId="20577"/>
          <ac:spMkLst>
            <pc:docMk/>
            <pc:sldMk cId="1392105071" sldId="1164"/>
            <ac:spMk id="18434" creationId="{418D1AF4-36C4-6544-1949-1E4BEA6A49E1}"/>
          </ac:spMkLst>
        </pc:spChg>
        <pc:graphicFrameChg chg="mod modGraphic">
          <ac:chgData name="Alain Sultan" userId="2b0808dc-3530-4760-ae57-56aa48186e32" providerId="ADAL" clId="{C4A0FA69-8775-4E24-8D9A-49F5E1E43324}" dt="2024-12-06T17:09:05.843" v="1735" actId="14734"/>
          <ac:graphicFrameMkLst>
            <pc:docMk/>
            <pc:sldMk cId="1392105071" sldId="1164"/>
            <ac:graphicFrameMk id="8" creationId="{C5279956-7D27-CD63-112A-B6D5521B1E86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12/6/2024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12/6/2024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06/12/2024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#106</a:t>
            </a:r>
          </a:p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Pre-meeting 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TSG#106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TSG#106, 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SP-241880 / RP-242431 /CP-243012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TSG#106, 9 -13 December 2024, Madrid, Spain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211688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2108919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12289" y="257762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617" y="294656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20294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237241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054484" y="25756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370511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129457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1585635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2708076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186" y="975785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5GA: all SA1, except LI20 (SA3LI).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FS_6G:</a:t>
            </a:r>
          </a:p>
          <a:p>
            <a:pPr marL="739775" lvl="1" indent="-341313">
              <a:defRPr/>
            </a:pPr>
            <a:r>
              <a:rPr lang="en-US" altLang="en-US" sz="1600" dirty="0"/>
              <a:t>SA1 study on 6G (FS_6G-REQ) started.</a:t>
            </a:r>
          </a:p>
          <a:p>
            <a:pPr marL="739775" lvl="1" indent="-341313">
              <a:defRPr/>
            </a:pPr>
            <a:r>
              <a:rPr lang="en-US" altLang="en-US" sz="1600" dirty="0"/>
              <a:t>Note: SA1 has chosen to use only one SID to cover all the 6G aspects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2A9532-DDD0-5994-8415-B0E62F5E6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69691"/>
              </p:ext>
            </p:extLst>
          </p:nvPr>
        </p:nvGraphicFramePr>
        <p:xfrm>
          <a:off x="1839269" y="1466661"/>
          <a:ext cx="5720376" cy="2178923"/>
        </p:xfrm>
        <a:graphic>
          <a:graphicData uri="http://schemas.openxmlformats.org/drawingml/2006/table">
            <a:tbl>
              <a:tblPr/>
              <a:tblGrid>
                <a:gridCol w="426529">
                  <a:extLst>
                    <a:ext uri="{9D8B030D-6E8A-4147-A177-3AD203B41FA5}">
                      <a16:colId xmlns:a16="http://schemas.microsoft.com/office/drawing/2014/main" val="884869394"/>
                    </a:ext>
                  </a:extLst>
                </a:gridCol>
                <a:gridCol w="3528420">
                  <a:extLst>
                    <a:ext uri="{9D8B030D-6E8A-4147-A177-3AD203B41FA5}">
                      <a16:colId xmlns:a16="http://schemas.microsoft.com/office/drawing/2014/main" val="996744240"/>
                    </a:ext>
                  </a:extLst>
                </a:gridCol>
                <a:gridCol w="1036621">
                  <a:extLst>
                    <a:ext uri="{9D8B030D-6E8A-4147-A177-3AD203B41FA5}">
                      <a16:colId xmlns:a16="http://schemas.microsoft.com/office/drawing/2014/main" val="2036030533"/>
                    </a:ext>
                  </a:extLst>
                </a:gridCol>
                <a:gridCol w="303292">
                  <a:extLst>
                    <a:ext uri="{9D8B030D-6E8A-4147-A177-3AD203B41FA5}">
                      <a16:colId xmlns:a16="http://schemas.microsoft.com/office/drawing/2014/main" val="3927411489"/>
                    </a:ext>
                  </a:extLst>
                </a:gridCol>
                <a:gridCol w="425514">
                  <a:extLst>
                    <a:ext uri="{9D8B030D-6E8A-4147-A177-3AD203B41FA5}">
                      <a16:colId xmlns:a16="http://schemas.microsoft.com/office/drawing/2014/main" val="1644405210"/>
                    </a:ext>
                  </a:extLst>
                </a:gridCol>
              </a:tblGrid>
              <a:tr h="208703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8771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83868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62592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24890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5813670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25219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7528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98185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41692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7897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7736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56546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1040011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Lawful Interception Rel-20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LI20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S3LI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093440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41149" y="2172832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1021533" y="3484075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336337" y="2437923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completed after TSG#106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60065" y="114402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304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50F2569F-11FF-2075-95E2-18A7A1603721}"/>
              </a:ext>
            </a:extLst>
          </p:cNvPr>
          <p:cNvSpPr/>
          <p:nvPr/>
        </p:nvSpPr>
        <p:spPr bwMode="auto">
          <a:xfrm>
            <a:off x="1221593" y="106842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270" y="483088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F4A00BAA-FCFE-9B6B-0EC0-5212422C2BDE}"/>
              </a:ext>
            </a:extLst>
          </p:cNvPr>
          <p:cNvSpPr/>
          <p:nvPr/>
        </p:nvSpPr>
        <p:spPr bwMode="auto">
          <a:xfrm>
            <a:off x="4535482" y="2806434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050" y="1534628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729" y="9858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Studies: 24 in total, all completed except </a:t>
            </a:r>
            <a:r>
              <a:rPr lang="en-US" altLang="en-US" sz="1100" b="1" dirty="0" err="1"/>
              <a:t>FS_AmbientIoT</a:t>
            </a:r>
            <a:r>
              <a:rPr lang="en-US" altLang="en-US" sz="1100" b="1" dirty="0"/>
              <a:t> (SA2), 90% complete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Normative: Target is NOW (December 2024). 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Status: 72 in total, 33 completed. OCI = 78%. 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The ones not completed are:</a:t>
            </a:r>
          </a:p>
          <a:p>
            <a:pPr marL="1597025" lvl="3" indent="-341313">
              <a:defRPr/>
            </a:pPr>
            <a:r>
              <a:rPr lang="en-US" altLang="en-US" sz="1100" b="1" dirty="0"/>
              <a:t>80% or more complete:</a:t>
            </a: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1C35E4-43EC-0032-7CE6-02E917D0E7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403349"/>
              </p:ext>
            </p:extLst>
          </p:nvPr>
        </p:nvGraphicFramePr>
        <p:xfrm>
          <a:off x="1041520" y="2852212"/>
          <a:ext cx="6634699" cy="1577340"/>
        </p:xfrm>
        <a:graphic>
          <a:graphicData uri="http://schemas.openxmlformats.org/drawingml/2006/table">
            <a:tbl>
              <a:tblPr/>
              <a:tblGrid>
                <a:gridCol w="416355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389544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dirty="0"/>
                        <a:t>1050089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Spending Limits for UE Policies in Roaming scenario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TEI19_SLUPiR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(Stage 2 of) UAS, UAV and UAM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UAS_Ph3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Stage 2 of Enhancement of support for Edge Computing in 5G Core network -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eEDGE_5GC_Ph3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1030015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Enhancing Parameter Provisioning with static UE IP address and UP security policy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TEI19_IP_SP_EXP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1060043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Deferred 5GC-MT-LR Procedure for Periodic Location Events based NRPPa Periodic Measurement Reports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TEI19_DLPMR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XRM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Stage 2 of Identifying non-3GPP Devices Connecting behind a UE or 5G-RG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UIA_ARC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Stage 2 of Core Network Enhanced Support for Artificial Intelligence (AI)/Machine Learning (ML)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AIML_CN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NF discovery and selection by target PLMN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TEI19_NFsel_by_tPLMN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83%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1050100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Vehicle Mounted Relays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VMR_Ph2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83%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mobile metaverse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Metaverse_App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1030022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Providing per-subscriber VLAN instructions from UDM and DN-AAA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TEI19_VLANSUB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dirty="0"/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436" y="578474"/>
            <a:ext cx="7749765" cy="349508"/>
          </a:xfrm>
        </p:spPr>
        <p:txBody>
          <a:bodyPr/>
          <a:lstStyle/>
          <a:p>
            <a:pPr marL="1597065" lvl="3" indent="-341313">
              <a:defRPr/>
            </a:pPr>
            <a:r>
              <a:rPr lang="en-GB" altLang="en-US" sz="1400" dirty="0"/>
              <a:t>Not completed Stage 2 (SA2 and SA6) items, less than 80% complete:</a:t>
            </a:r>
            <a:endParaRPr lang="en-US" altLang="en-US" sz="1000" b="1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248510"/>
              </p:ext>
            </p:extLst>
          </p:nvPr>
        </p:nvGraphicFramePr>
        <p:xfrm>
          <a:off x="801604" y="987198"/>
          <a:ext cx="6634699" cy="3549015"/>
        </p:xfrm>
        <a:graphic>
          <a:graphicData uri="http://schemas.openxmlformats.org/drawingml/2006/table">
            <a:tbl>
              <a:tblPr/>
              <a:tblGrid>
                <a:gridCol w="416355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389544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dirty="0"/>
                        <a:t>1050097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UPF enhancement for Exposure And SBA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UPEAS_Ph2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Enhanced application layer support for location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eLSAPP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satellite access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1050071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SEAL DD (Data Delivery)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SEALDD_Ph2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74%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(WA) Energy Efficiency and Energy Saving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EnergySys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Stage 2 of System architecture for Next Generation Real time Communication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NG_RTC_Ph2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5G NR </a:t>
                      </a:r>
                      <a:r>
                        <a:rPr lang="en-GB" sz="800" dirty="0" err="1"/>
                        <a:t>Femto</a:t>
                      </a:r>
                      <a:endParaRPr lang="en-GB" sz="800" dirty="0"/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5G_Femto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dirty="0"/>
                        <a:t>1040036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Enhancement of support for Edge Computing in 5G Core network -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eEDGE_5GC_Ph3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ProSe support in NPN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TEI19_ProSe_NPN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1060051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5GMSG Service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5GMARCH_Ph3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Integration of satellite components in the 5G architecture Phase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Extended Reality and Media service (XRM)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MC services for generic support on IOPS mode of operation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Generic_IOPS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572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1040073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aspects for MMTel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MMTel_App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Common API Framework (CAPIF)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CAPIF_Ph3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58%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Multi-Access (ATSSS_Ph4)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MASSS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57%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1160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Identifying non-3GPP Devices Connecting behind a UE or 5G-RG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UIA_ARC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46%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95981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System architecture for Next Generation Real time Communication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NG_RTC_Ph2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41%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1628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1050047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Core Network Enhanced Support for Artificial Intelligence (AI)/Machine Learning (ML)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AIML_CN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39%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0278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QoS monitoring enhancement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TEI19_QME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39%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5757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for AI/ML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27%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286488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1050035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Stage 2 of Common API Framework (CAPIF)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CAPIF_Ph3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856161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1060068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Rel-19 Application Data Analytics Enablement Service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TEI19_ADAES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90608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MSISDN verification operation support to Nnef_UEId Service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TEI19_MVOSNS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481598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Network Controlled Network Slice Selection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TEI19_SliceSel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91702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PRU Usage Extension supported by Core Network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TEI19_PRUE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96604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dirty="0"/>
                        <a:t>1060029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ATSSS Rule Provisioning via 3GPP access connected to EPC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TEI19_ARP3E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115396"/>
                  </a:ext>
                </a:extLst>
              </a:tr>
            </a:tbl>
          </a:graphicData>
        </a:graphic>
      </p:graphicFrame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5CD50B8A-86C0-BB6B-3AB2-AA74DE0B6466}"/>
              </a:ext>
            </a:extLst>
          </p:cNvPr>
          <p:cNvSpPr txBox="1">
            <a:spLocks/>
          </p:cNvSpPr>
          <p:nvPr/>
        </p:nvSpPr>
        <p:spPr bwMode="auto">
          <a:xfrm>
            <a:off x="418449" y="4619337"/>
            <a:ext cx="9081654" cy="3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GB" altLang="en-US" sz="1600" kern="0" dirty="0"/>
              <a:t>UIDs in the 106xxxx series =&gt; new WIDs presented at this TSG#106</a:t>
            </a:r>
            <a:endParaRPr lang="en-US" altLang="en-US" sz="1200" b="1" kern="0" dirty="0"/>
          </a:p>
          <a:p>
            <a:pPr marL="739775" lvl="1" indent="-341313">
              <a:defRPr/>
            </a:pPr>
            <a:endParaRPr lang="en-US" altLang="en-US" sz="1200" b="1" kern="0" dirty="0"/>
          </a:p>
        </p:txBody>
      </p:sp>
    </p:spTree>
    <p:extLst>
      <p:ext uri="{BB962C8B-B14F-4D97-AF65-F5344CB8AC3E}">
        <p14:creationId xmlns:p14="http://schemas.microsoft.com/office/powerpoint/2010/main" val="139210507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dirty="0"/>
              <a:t>RAN</a:t>
            </a:r>
          </a:p>
          <a:p>
            <a:pPr marL="739815" lvl="1" indent="-341313">
              <a:defRPr/>
            </a:pPr>
            <a:r>
              <a:rPr lang="en-GB" altLang="en-US" sz="2000" b="1" dirty="0"/>
              <a:t>studies</a:t>
            </a:r>
            <a:r>
              <a:rPr lang="en-GB" altLang="en-US" sz="2000" dirty="0"/>
              <a:t>: </a:t>
            </a:r>
            <a:r>
              <a:rPr lang="en-US" altLang="en-US" sz="2000" dirty="0"/>
              <a:t> </a:t>
            </a:r>
            <a:r>
              <a:rPr lang="en-US" altLang="en-US" sz="1400" b="1" dirty="0"/>
              <a:t>11 studies (against 10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74 % </a:t>
            </a:r>
            <a:r>
              <a:rPr lang="en-US" altLang="en-US" sz="1400" dirty="0"/>
              <a:t>(against 51% at previous TSG)</a:t>
            </a:r>
            <a:endParaRPr lang="en-GB" altLang="en-US" sz="1100" dirty="0"/>
          </a:p>
          <a:p>
            <a:pPr marL="739815" lvl="1" indent="-341313">
              <a:defRPr/>
            </a:pPr>
            <a:r>
              <a:rPr lang="en-GB" altLang="en-US" sz="2000" u="sng" dirty="0"/>
              <a:t>RAN </a:t>
            </a:r>
            <a:r>
              <a:rPr lang="en-GB" altLang="en-US" sz="2000" b="1" u="sng" dirty="0"/>
              <a:t>Core</a:t>
            </a:r>
            <a:r>
              <a:rPr lang="en-GB" altLang="en-US" sz="2000" u="sng" dirty="0"/>
              <a:t>: </a:t>
            </a:r>
            <a:r>
              <a:rPr lang="en-GB" altLang="en-US" sz="1400" b="1" u="sng" dirty="0"/>
              <a:t>50 items </a:t>
            </a:r>
            <a:r>
              <a:rPr lang="en-US" altLang="en-US" sz="1400" b="1" u="sng" dirty="0"/>
              <a:t>(against 41 </a:t>
            </a:r>
            <a:r>
              <a:rPr lang="en-US" altLang="en-US" sz="1400" u="sng" dirty="0"/>
              <a:t>at previous TSG), </a:t>
            </a:r>
            <a:r>
              <a:rPr lang="en-US" altLang="en-US" sz="1400" b="1" u="sng" dirty="0"/>
              <a:t>OCI = 49 % </a:t>
            </a:r>
            <a:r>
              <a:rPr lang="en-US" altLang="en-US" sz="1400" u="sng" dirty="0"/>
              <a:t>(against 25% at previous TSG) </a:t>
            </a:r>
          </a:p>
          <a:p>
            <a:pPr marL="1139865" lvl="2" indent="-341313">
              <a:defRPr/>
            </a:pPr>
            <a:r>
              <a:rPr lang="en-US" altLang="en-US" sz="1000" dirty="0"/>
              <a:t>Completion date now Sept. 2025 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2000" dirty="0"/>
              <a:t>RAN </a:t>
            </a:r>
            <a:r>
              <a:rPr lang="en-GB" altLang="en-US" sz="2000" b="1" dirty="0"/>
              <a:t>Perf</a:t>
            </a:r>
            <a:r>
              <a:rPr lang="en-GB" altLang="en-US" sz="2000" dirty="0"/>
              <a:t>:  </a:t>
            </a:r>
            <a:r>
              <a:rPr lang="en-GB" altLang="en-US" sz="1400" b="1" dirty="0"/>
              <a:t>32 items </a:t>
            </a:r>
            <a:r>
              <a:rPr lang="en-US" altLang="en-US" sz="1400" b="1" dirty="0"/>
              <a:t>(against 26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17 % </a:t>
            </a:r>
            <a:r>
              <a:rPr lang="en-US" altLang="en-US" sz="1400" dirty="0"/>
              <a:t>(against 6% at previous TSG) </a:t>
            </a:r>
          </a:p>
          <a:p>
            <a:pPr marL="1139865" lvl="2" indent="-341313">
              <a:defRPr/>
            </a:pPr>
            <a:r>
              <a:rPr lang="en-US" altLang="en-US" sz="1000" dirty="0"/>
              <a:t>18 of these items already scheduled to be completed by March 2026 (a quarter later than Rel-19 timeline)</a:t>
            </a:r>
            <a:endParaRPr lang="en-GB" altLang="en-US" sz="1000" dirty="0"/>
          </a:p>
          <a:p>
            <a:pPr marL="341313" indent="-341313">
              <a:defRPr/>
            </a:pPr>
            <a:r>
              <a:rPr lang="en-US" altLang="en-US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20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53 studies (against 51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82 % </a:t>
            </a:r>
            <a:r>
              <a:rPr lang="en-US" altLang="en-US" sz="1400" dirty="0"/>
              <a:t>(against 64 %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</a:t>
            </a:r>
            <a:r>
              <a:rPr lang="en-US" altLang="en-US" sz="1400" b="1" u="sng" dirty="0"/>
              <a:t>55 items (against 26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30 % (against 36 % </a:t>
            </a:r>
            <a:r>
              <a:rPr lang="en-US" altLang="en-US" sz="14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20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4 studies (against 2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80 % </a:t>
            </a:r>
            <a:r>
              <a:rPr lang="en-US" altLang="en-US" sz="1400" dirty="0"/>
              <a:t>(against 7%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</a:t>
            </a:r>
            <a:r>
              <a:rPr lang="en-US" altLang="en-US" sz="1400" b="1" u="sng" dirty="0"/>
              <a:t>99 items (against 62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44% (against 13% </a:t>
            </a:r>
            <a:r>
              <a:rPr lang="en-US" altLang="en-US" sz="14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30699</TotalTime>
  <Words>3042</Words>
  <Application>Microsoft Office PowerPoint</Application>
  <PresentationFormat>On-screen Show (16:9)</PresentationFormat>
  <Paragraphs>648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PowerPoint Presentation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CR0806r4</cp:lastModifiedBy>
  <cp:revision>2013</cp:revision>
  <cp:lastPrinted>2017-02-24T12:37:51Z</cp:lastPrinted>
  <dcterms:created xsi:type="dcterms:W3CDTF">2008-08-30T09:32:10Z</dcterms:created>
  <dcterms:modified xsi:type="dcterms:W3CDTF">2024-12-06T17:15:11Z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