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46" r:id="rId4"/>
  </p:sldMasterIdLst>
  <p:notesMasterIdLst>
    <p:notesMasterId r:id="rId23"/>
  </p:notesMasterIdLst>
  <p:handoutMasterIdLst>
    <p:handoutMasterId r:id="rId24"/>
  </p:handoutMasterIdLst>
  <p:sldIdLst>
    <p:sldId id="362" r:id="rId5"/>
    <p:sldId id="363" r:id="rId6"/>
    <p:sldId id="927" r:id="rId7"/>
    <p:sldId id="916" r:id="rId8"/>
    <p:sldId id="907" r:id="rId9"/>
    <p:sldId id="928" r:id="rId10"/>
    <p:sldId id="689" r:id="rId11"/>
    <p:sldId id="934" r:id="rId12"/>
    <p:sldId id="930" r:id="rId13"/>
    <p:sldId id="456" r:id="rId14"/>
    <p:sldId id="371" r:id="rId15"/>
    <p:sldId id="374" r:id="rId16"/>
    <p:sldId id="838" r:id="rId17"/>
    <p:sldId id="938" r:id="rId18"/>
    <p:sldId id="939" r:id="rId19"/>
    <p:sldId id="931" r:id="rId20"/>
    <p:sldId id="395" r:id="rId21"/>
    <p:sldId id="933" r:id="rId22"/>
  </p:sldIdLst>
  <p:sldSz cx="12192000" cy="6858000"/>
  <p:notesSz cx="6794500" cy="99314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6FB"/>
    <a:srgbClr val="C00E0E"/>
    <a:srgbClr val="C00000"/>
    <a:srgbClr val="B3B1B2"/>
    <a:srgbClr val="33CC33"/>
    <a:srgbClr val="66CCFF"/>
    <a:srgbClr val="C6D254"/>
    <a:srgbClr val="00FF99"/>
    <a:srgbClr val="339966"/>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037A02-D454-4A36-ADA8-7A46E737246F}" v="3" dt="2021-10-13T09:05:35.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5380" autoAdjust="0"/>
  </p:normalViewPr>
  <p:slideViewPr>
    <p:cSldViewPr snapToGrid="0" showGuides="1">
      <p:cViewPr varScale="1">
        <p:scale>
          <a:sx n="82" d="100"/>
          <a:sy n="82" d="100"/>
        </p:scale>
        <p:origin x="24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0" d="100"/>
          <a:sy n="80" d="100"/>
        </p:scale>
        <p:origin x="4014"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Flynn" userId="8512d3b6-9e1b-4dce-bd11-e4335739214c" providerId="ADAL" clId="{E77BE318-4CEB-45F6-BBA8-AF71F6BC8E32}"/>
    <pc:docChg chg="custSel addSld delSld modSld sldOrd">
      <pc:chgData name="Kevin Flynn" userId="8512d3b6-9e1b-4dce-bd11-e4335739214c" providerId="ADAL" clId="{E77BE318-4CEB-45F6-BBA8-AF71F6BC8E32}" dt="2021-07-26T14:29:55.813" v="981" actId="47"/>
      <pc:docMkLst>
        <pc:docMk/>
      </pc:docMkLst>
      <pc:sldChg chg="addSp delSp modSp del mod">
        <pc:chgData name="Kevin Flynn" userId="8512d3b6-9e1b-4dce-bd11-e4335739214c" providerId="ADAL" clId="{E77BE318-4CEB-45F6-BBA8-AF71F6BC8E32}" dt="2021-07-10T15:26:23.838" v="62" actId="47"/>
        <pc:sldMkLst>
          <pc:docMk/>
          <pc:sldMk cId="3971453128" sldId="260"/>
        </pc:sldMkLst>
        <pc:spChg chg="del mod">
          <ac:chgData name="Kevin Flynn" userId="8512d3b6-9e1b-4dce-bd11-e4335739214c" providerId="ADAL" clId="{E77BE318-4CEB-45F6-BBA8-AF71F6BC8E32}" dt="2021-07-10T15:20:07.806" v="16" actId="478"/>
          <ac:spMkLst>
            <pc:docMk/>
            <pc:sldMk cId="3971453128" sldId="260"/>
            <ac:spMk id="2" creationId="{0B6EEE71-0939-456C-9BCE-4B9792F559BF}"/>
          </ac:spMkLst>
        </pc:spChg>
        <pc:spChg chg="add del mod">
          <ac:chgData name="Kevin Flynn" userId="8512d3b6-9e1b-4dce-bd11-e4335739214c" providerId="ADAL" clId="{E77BE318-4CEB-45F6-BBA8-AF71F6BC8E32}" dt="2021-07-10T15:19:59.084" v="11" actId="478"/>
          <ac:spMkLst>
            <pc:docMk/>
            <pc:sldMk cId="3971453128" sldId="260"/>
            <ac:spMk id="3" creationId="{19AA465F-7C4A-4C4C-892D-666722DE3AA6}"/>
          </ac:spMkLst>
        </pc:spChg>
        <pc:picChg chg="del">
          <ac:chgData name="Kevin Flynn" userId="8512d3b6-9e1b-4dce-bd11-e4335739214c" providerId="ADAL" clId="{E77BE318-4CEB-45F6-BBA8-AF71F6BC8E32}" dt="2021-07-10T15:20:04.045" v="14" actId="478"/>
          <ac:picMkLst>
            <pc:docMk/>
            <pc:sldMk cId="3971453128" sldId="260"/>
            <ac:picMk id="4" creationId="{C18C837C-8E4C-4405-ABDB-64B24635E04F}"/>
          </ac:picMkLst>
        </pc:picChg>
        <pc:picChg chg="del">
          <ac:chgData name="Kevin Flynn" userId="8512d3b6-9e1b-4dce-bd11-e4335739214c" providerId="ADAL" clId="{E77BE318-4CEB-45F6-BBA8-AF71F6BC8E32}" dt="2021-07-10T15:19:56.222" v="10" actId="478"/>
          <ac:picMkLst>
            <pc:docMk/>
            <pc:sldMk cId="3971453128" sldId="260"/>
            <ac:picMk id="5" creationId="{D1348FDA-97DB-4068-AA7B-3183DF1EB9C2}"/>
          </ac:picMkLst>
        </pc:picChg>
        <pc:picChg chg="del mod">
          <ac:chgData name="Kevin Flynn" userId="8512d3b6-9e1b-4dce-bd11-e4335739214c" providerId="ADAL" clId="{E77BE318-4CEB-45F6-BBA8-AF71F6BC8E32}" dt="2021-07-10T15:20:41.636" v="25" actId="21"/>
          <ac:picMkLst>
            <pc:docMk/>
            <pc:sldMk cId="3971453128" sldId="260"/>
            <ac:picMk id="6" creationId="{1C9B5C1C-831E-4D16-8DA3-3AA4A7AE8666}"/>
          </ac:picMkLst>
        </pc:picChg>
        <pc:picChg chg="del">
          <ac:chgData name="Kevin Flynn" userId="8512d3b6-9e1b-4dce-bd11-e4335739214c" providerId="ADAL" clId="{E77BE318-4CEB-45F6-BBA8-AF71F6BC8E32}" dt="2021-07-10T15:21:07.325" v="30" actId="21"/>
          <ac:picMkLst>
            <pc:docMk/>
            <pc:sldMk cId="3971453128" sldId="260"/>
            <ac:picMk id="7" creationId="{FF3E3983-AFCB-42EC-A40E-2350F4263162}"/>
          </ac:picMkLst>
        </pc:picChg>
      </pc:sldChg>
      <pc:sldChg chg="modSp">
        <pc:chgData name="Kevin Flynn" userId="8512d3b6-9e1b-4dce-bd11-e4335739214c" providerId="ADAL" clId="{E77BE318-4CEB-45F6-BBA8-AF71F6BC8E32}" dt="2021-07-26T14:11:18.791" v="953" actId="207"/>
        <pc:sldMkLst>
          <pc:docMk/>
          <pc:sldMk cId="0" sldId="363"/>
        </pc:sldMkLst>
        <pc:spChg chg="mod">
          <ac:chgData name="Kevin Flynn" userId="8512d3b6-9e1b-4dce-bd11-e4335739214c" providerId="ADAL" clId="{E77BE318-4CEB-45F6-BBA8-AF71F6BC8E32}" dt="2021-07-26T14:11:18.791" v="953" actId="207"/>
          <ac:spMkLst>
            <pc:docMk/>
            <pc:sldMk cId="0" sldId="363"/>
            <ac:spMk id="21506" creationId="{E6D0583D-A3B8-49EF-86B0-2735A35EAEC6}"/>
          </ac:spMkLst>
        </pc:spChg>
      </pc:sldChg>
      <pc:sldChg chg="addSp delSp modSp mod">
        <pc:chgData name="Kevin Flynn" userId="8512d3b6-9e1b-4dce-bd11-e4335739214c" providerId="ADAL" clId="{E77BE318-4CEB-45F6-BBA8-AF71F6BC8E32}" dt="2021-07-26T14:12:43.702" v="964" actId="2711"/>
        <pc:sldMkLst>
          <pc:docMk/>
          <pc:sldMk cId="0" sldId="371"/>
        </pc:sldMkLst>
        <pc:spChg chg="mod">
          <ac:chgData name="Kevin Flynn" userId="8512d3b6-9e1b-4dce-bd11-e4335739214c" providerId="ADAL" clId="{E77BE318-4CEB-45F6-BBA8-AF71F6BC8E32}" dt="2021-07-10T19:26:09.781" v="144" actId="14100"/>
          <ac:spMkLst>
            <pc:docMk/>
            <pc:sldMk cId="0" sldId="371"/>
            <ac:spMk id="14" creationId="{C7703DF8-6009-41AD-998D-A4C0BB867B81}"/>
          </ac:spMkLst>
        </pc:spChg>
        <pc:spChg chg="mod">
          <ac:chgData name="Kevin Flynn" userId="8512d3b6-9e1b-4dce-bd11-e4335739214c" providerId="ADAL" clId="{E77BE318-4CEB-45F6-BBA8-AF71F6BC8E32}" dt="2021-07-26T14:12:43.702" v="964" actId="2711"/>
          <ac:spMkLst>
            <pc:docMk/>
            <pc:sldMk cId="0" sldId="371"/>
            <ac:spMk id="44037" creationId="{B52790AD-94A2-4831-BECC-0AEF16934A8F}"/>
          </ac:spMkLst>
        </pc:spChg>
        <pc:picChg chg="del">
          <ac:chgData name="Kevin Flynn" userId="8512d3b6-9e1b-4dce-bd11-e4335739214c" providerId="ADAL" clId="{E77BE318-4CEB-45F6-BBA8-AF71F6BC8E32}" dt="2021-07-10T19:25:28.677" v="134" actId="478"/>
          <ac:picMkLst>
            <pc:docMk/>
            <pc:sldMk cId="0" sldId="371"/>
            <ac:picMk id="3" creationId="{427D3096-7406-4C21-B7D1-B38710489E34}"/>
          </ac:picMkLst>
        </pc:picChg>
        <pc:picChg chg="add mod">
          <ac:chgData name="Kevin Flynn" userId="8512d3b6-9e1b-4dce-bd11-e4335739214c" providerId="ADAL" clId="{E77BE318-4CEB-45F6-BBA8-AF71F6BC8E32}" dt="2021-07-10T19:25:53.483" v="141" actId="1076"/>
          <ac:picMkLst>
            <pc:docMk/>
            <pc:sldMk cId="0" sldId="371"/>
            <ac:picMk id="11" creationId="{C2DD6491-29F5-488A-8B25-4D2759CC4CFB}"/>
          </ac:picMkLst>
        </pc:picChg>
      </pc:sldChg>
      <pc:sldChg chg="addSp delSp modSp mod ord">
        <pc:chgData name="Kevin Flynn" userId="8512d3b6-9e1b-4dce-bd11-e4335739214c" providerId="ADAL" clId="{E77BE318-4CEB-45F6-BBA8-AF71F6BC8E32}" dt="2021-07-26T14:12:15.120" v="963" actId="207"/>
        <pc:sldMkLst>
          <pc:docMk/>
          <pc:sldMk cId="0" sldId="374"/>
        </pc:sldMkLst>
        <pc:spChg chg="mod">
          <ac:chgData name="Kevin Flynn" userId="8512d3b6-9e1b-4dce-bd11-e4335739214c" providerId="ADAL" clId="{E77BE318-4CEB-45F6-BBA8-AF71F6BC8E32}" dt="2021-07-26T14:09:57.166" v="938" actId="20577"/>
          <ac:spMkLst>
            <pc:docMk/>
            <pc:sldMk cId="0" sldId="374"/>
            <ac:spMk id="11267" creationId="{47A5517C-6291-4BAA-9F20-8CBADAA9B3F8}"/>
          </ac:spMkLst>
        </pc:spChg>
        <pc:spChg chg="mod">
          <ac:chgData name="Kevin Flynn" userId="8512d3b6-9e1b-4dce-bd11-e4335739214c" providerId="ADAL" clId="{E77BE318-4CEB-45F6-BBA8-AF71F6BC8E32}" dt="2021-07-26T14:12:15.120" v="963" actId="207"/>
          <ac:spMkLst>
            <pc:docMk/>
            <pc:sldMk cId="0" sldId="374"/>
            <ac:spMk id="39939" creationId="{93726B70-A01D-4E5A-B8EA-79C8AF550357}"/>
          </ac:spMkLst>
        </pc:spChg>
        <pc:picChg chg="add mod ord">
          <ac:chgData name="Kevin Flynn" userId="8512d3b6-9e1b-4dce-bd11-e4335739214c" providerId="ADAL" clId="{E77BE318-4CEB-45F6-BBA8-AF71F6BC8E32}" dt="2021-07-21T08:59:23.457" v="453" actId="1076"/>
          <ac:picMkLst>
            <pc:docMk/>
            <pc:sldMk cId="0" sldId="374"/>
            <ac:picMk id="3" creationId="{E06C29EA-451A-4A3C-A096-498C0B064169}"/>
          </ac:picMkLst>
        </pc:picChg>
        <pc:picChg chg="mod">
          <ac:chgData name="Kevin Flynn" userId="8512d3b6-9e1b-4dce-bd11-e4335739214c" providerId="ADAL" clId="{E77BE318-4CEB-45F6-BBA8-AF71F6BC8E32}" dt="2021-07-26T14:09:23.716" v="935" actId="1076"/>
          <ac:picMkLst>
            <pc:docMk/>
            <pc:sldMk cId="0" sldId="374"/>
            <ac:picMk id="5" creationId="{8C31DD7F-1BA0-4A16-B449-9D1785F5083C}"/>
          </ac:picMkLst>
        </pc:picChg>
        <pc:picChg chg="add del mod">
          <ac:chgData name="Kevin Flynn" userId="8512d3b6-9e1b-4dce-bd11-e4335739214c" providerId="ADAL" clId="{E77BE318-4CEB-45F6-BBA8-AF71F6BC8E32}" dt="2021-07-21T08:59:34.902" v="456" actId="1076"/>
          <ac:picMkLst>
            <pc:docMk/>
            <pc:sldMk cId="0" sldId="374"/>
            <ac:picMk id="6" creationId="{AEA36275-043A-4AD4-BD43-A839AD692554}"/>
          </ac:picMkLst>
        </pc:picChg>
        <pc:picChg chg="add del mod">
          <ac:chgData name="Kevin Flynn" userId="8512d3b6-9e1b-4dce-bd11-e4335739214c" providerId="ADAL" clId="{E77BE318-4CEB-45F6-BBA8-AF71F6BC8E32}" dt="2021-07-21T08:59:46.338" v="460" actId="1076"/>
          <ac:picMkLst>
            <pc:docMk/>
            <pc:sldMk cId="0" sldId="374"/>
            <ac:picMk id="7" creationId="{1CD11C91-6D48-48DA-BBD9-38BC378818A3}"/>
          </ac:picMkLst>
        </pc:picChg>
      </pc:sldChg>
      <pc:sldChg chg="addSp delSp modSp del mod ord modAnim">
        <pc:chgData name="Kevin Flynn" userId="8512d3b6-9e1b-4dce-bd11-e4335739214c" providerId="ADAL" clId="{E77BE318-4CEB-45F6-BBA8-AF71F6BC8E32}" dt="2021-07-21T09:02:44.778" v="484" actId="47"/>
        <pc:sldMkLst>
          <pc:docMk/>
          <pc:sldMk cId="0" sldId="394"/>
        </pc:sldMkLst>
        <pc:spChg chg="del mod">
          <ac:chgData name="Kevin Flynn" userId="8512d3b6-9e1b-4dce-bd11-e4335739214c" providerId="ADAL" clId="{E77BE318-4CEB-45F6-BBA8-AF71F6BC8E32}" dt="2021-07-20T13:06:26.338" v="307" actId="478"/>
          <ac:spMkLst>
            <pc:docMk/>
            <pc:sldMk cId="0" sldId="394"/>
            <ac:spMk id="10" creationId="{CFAD4616-CA92-487E-AC77-8B4EA27FB034}"/>
          </ac:spMkLst>
        </pc:spChg>
        <pc:picChg chg="del">
          <ac:chgData name="Kevin Flynn" userId="8512d3b6-9e1b-4dce-bd11-e4335739214c" providerId="ADAL" clId="{E77BE318-4CEB-45F6-BBA8-AF71F6BC8E32}" dt="2021-07-20T13:06:22.965" v="304" actId="478"/>
          <ac:picMkLst>
            <pc:docMk/>
            <pc:sldMk cId="0" sldId="394"/>
            <ac:picMk id="3" creationId="{1F8A7D8D-C1C1-4F08-8D9F-441B28A8AB19}"/>
          </ac:picMkLst>
        </pc:picChg>
        <pc:picChg chg="add del mod">
          <ac:chgData name="Kevin Flynn" userId="8512d3b6-9e1b-4dce-bd11-e4335739214c" providerId="ADAL" clId="{E77BE318-4CEB-45F6-BBA8-AF71F6BC8E32}" dt="2021-07-21T09:02:17.881" v="480" actId="21"/>
          <ac:picMkLst>
            <pc:docMk/>
            <pc:sldMk cId="0" sldId="394"/>
            <ac:picMk id="3" creationId="{6D7EC58D-40ED-4102-AEA6-F55B5592ED40}"/>
          </ac:picMkLst>
        </pc:picChg>
        <pc:picChg chg="del">
          <ac:chgData name="Kevin Flynn" userId="8512d3b6-9e1b-4dce-bd11-e4335739214c" providerId="ADAL" clId="{E77BE318-4CEB-45F6-BBA8-AF71F6BC8E32}" dt="2021-07-10T15:28:05.037" v="68" actId="478"/>
          <ac:picMkLst>
            <pc:docMk/>
            <pc:sldMk cId="0" sldId="394"/>
            <ac:picMk id="4" creationId="{9B67883F-397F-48A2-8950-63543B178FF7}"/>
          </ac:picMkLst>
        </pc:picChg>
        <pc:picChg chg="add del mod">
          <ac:chgData name="Kevin Flynn" userId="8512d3b6-9e1b-4dce-bd11-e4335739214c" providerId="ADAL" clId="{E77BE318-4CEB-45F6-BBA8-AF71F6BC8E32}" dt="2021-07-20T13:06:23.780" v="305" actId="478"/>
          <ac:picMkLst>
            <pc:docMk/>
            <pc:sldMk cId="0" sldId="394"/>
            <ac:picMk id="4" creationId="{A322AAF0-26F1-4FEB-80BE-C0E5DC8A64E1}"/>
          </ac:picMkLst>
        </pc:picChg>
        <pc:picChg chg="add del mod">
          <ac:chgData name="Kevin Flynn" userId="8512d3b6-9e1b-4dce-bd11-e4335739214c" providerId="ADAL" clId="{E77BE318-4CEB-45F6-BBA8-AF71F6BC8E32}" dt="2021-07-20T13:04:51.793" v="281" actId="478"/>
          <ac:picMkLst>
            <pc:docMk/>
            <pc:sldMk cId="0" sldId="394"/>
            <ac:picMk id="5" creationId="{776CA520-C497-4AA4-BA9D-94AD3782E707}"/>
          </ac:picMkLst>
        </pc:picChg>
        <pc:picChg chg="del">
          <ac:chgData name="Kevin Flynn" userId="8512d3b6-9e1b-4dce-bd11-e4335739214c" providerId="ADAL" clId="{E77BE318-4CEB-45F6-BBA8-AF71F6BC8E32}" dt="2021-07-10T07:44:54.041" v="0" actId="478"/>
          <ac:picMkLst>
            <pc:docMk/>
            <pc:sldMk cId="0" sldId="394"/>
            <ac:picMk id="5" creationId="{DECE5A95-2EF1-46D6-91D9-5A3F3B0E3F23}"/>
          </ac:picMkLst>
        </pc:picChg>
        <pc:picChg chg="del mod">
          <ac:chgData name="Kevin Flynn" userId="8512d3b6-9e1b-4dce-bd11-e4335739214c" providerId="ADAL" clId="{E77BE318-4CEB-45F6-BBA8-AF71F6BC8E32}" dt="2021-07-20T13:06:24.863" v="306" actId="478"/>
          <ac:picMkLst>
            <pc:docMk/>
            <pc:sldMk cId="0" sldId="394"/>
            <ac:picMk id="7" creationId="{6240FC37-2723-48E5-92F9-01B25C66F433}"/>
          </ac:picMkLst>
        </pc:picChg>
        <pc:picChg chg="del">
          <ac:chgData name="Kevin Flynn" userId="8512d3b6-9e1b-4dce-bd11-e4335739214c" providerId="ADAL" clId="{E77BE318-4CEB-45F6-BBA8-AF71F6BC8E32}" dt="2021-07-10T19:22:02.573" v="99" actId="478"/>
          <ac:picMkLst>
            <pc:docMk/>
            <pc:sldMk cId="0" sldId="394"/>
            <ac:picMk id="8" creationId="{3D40B4FE-80F7-4330-AE6F-82AF79A9B1EA}"/>
          </ac:picMkLst>
        </pc:picChg>
        <pc:picChg chg="del mod ord">
          <ac:chgData name="Kevin Flynn" userId="8512d3b6-9e1b-4dce-bd11-e4335739214c" providerId="ADAL" clId="{E77BE318-4CEB-45F6-BBA8-AF71F6BC8E32}" dt="2021-07-20T13:04:54.640" v="282" actId="478"/>
          <ac:picMkLst>
            <pc:docMk/>
            <pc:sldMk cId="0" sldId="394"/>
            <ac:picMk id="9" creationId="{54038471-18DE-483F-812E-EAAE823B96B6}"/>
          </ac:picMkLst>
        </pc:picChg>
        <pc:picChg chg="del mod">
          <ac:chgData name="Kevin Flynn" userId="8512d3b6-9e1b-4dce-bd11-e4335739214c" providerId="ADAL" clId="{E77BE318-4CEB-45F6-BBA8-AF71F6BC8E32}" dt="2021-07-20T13:03:45.509" v="272" actId="478"/>
          <ac:picMkLst>
            <pc:docMk/>
            <pc:sldMk cId="0" sldId="394"/>
            <ac:picMk id="11" creationId="{00B16FF9-E609-4991-BF93-BC5C85F2B974}"/>
          </ac:picMkLst>
        </pc:picChg>
        <pc:picChg chg="add del mod">
          <ac:chgData name="Kevin Flynn" userId="8512d3b6-9e1b-4dce-bd11-e4335739214c" providerId="ADAL" clId="{E77BE318-4CEB-45F6-BBA8-AF71F6BC8E32}" dt="2021-07-21T08:50:56.306" v="385" actId="478"/>
          <ac:picMkLst>
            <pc:docMk/>
            <pc:sldMk cId="0" sldId="394"/>
            <ac:picMk id="12" creationId="{1D98EA9B-FA12-4470-903F-F1C95CF07918}"/>
          </ac:picMkLst>
        </pc:picChg>
      </pc:sldChg>
      <pc:sldChg chg="addSp modSp mod">
        <pc:chgData name="Kevin Flynn" userId="8512d3b6-9e1b-4dce-bd11-e4335739214c" providerId="ADAL" clId="{E77BE318-4CEB-45F6-BBA8-AF71F6BC8E32}" dt="2021-07-26T14:13:56.880" v="976" actId="207"/>
        <pc:sldMkLst>
          <pc:docMk/>
          <pc:sldMk cId="0" sldId="395"/>
        </pc:sldMkLst>
        <pc:spChg chg="mod">
          <ac:chgData name="Kevin Flynn" userId="8512d3b6-9e1b-4dce-bd11-e4335739214c" providerId="ADAL" clId="{E77BE318-4CEB-45F6-BBA8-AF71F6BC8E32}" dt="2021-07-26T14:13:56.880" v="976" actId="207"/>
          <ac:spMkLst>
            <pc:docMk/>
            <pc:sldMk cId="0" sldId="395"/>
            <ac:spMk id="57346" creationId="{7A679801-DFC3-49B6-85B2-3046FE246C0A}"/>
          </ac:spMkLst>
        </pc:spChg>
        <pc:spChg chg="mod">
          <ac:chgData name="Kevin Flynn" userId="8512d3b6-9e1b-4dce-bd11-e4335739214c" providerId="ADAL" clId="{E77BE318-4CEB-45F6-BBA8-AF71F6BC8E32}" dt="2021-07-20T13:12:49.183" v="374" actId="20577"/>
          <ac:spMkLst>
            <pc:docMk/>
            <pc:sldMk cId="0" sldId="395"/>
            <ac:spMk id="58371" creationId="{9391B900-762A-4BDD-BC71-6C8CAE828F05}"/>
          </ac:spMkLst>
        </pc:spChg>
        <pc:picChg chg="add mod">
          <ac:chgData name="Kevin Flynn" userId="8512d3b6-9e1b-4dce-bd11-e4335739214c" providerId="ADAL" clId="{E77BE318-4CEB-45F6-BBA8-AF71F6BC8E32}" dt="2021-07-10T19:49:05.961" v="268" actId="1076"/>
          <ac:picMkLst>
            <pc:docMk/>
            <pc:sldMk cId="0" sldId="395"/>
            <ac:picMk id="4" creationId="{6EC6CB45-1E4F-4F63-ACF4-9FB7673E84E6}"/>
          </ac:picMkLst>
        </pc:picChg>
      </pc:sldChg>
      <pc:sldChg chg="modSp">
        <pc:chgData name="Kevin Flynn" userId="8512d3b6-9e1b-4dce-bd11-e4335739214c" providerId="ADAL" clId="{E77BE318-4CEB-45F6-BBA8-AF71F6BC8E32}" dt="2021-07-26T14:12:50.784" v="965" actId="14100"/>
        <pc:sldMkLst>
          <pc:docMk/>
          <pc:sldMk cId="0" sldId="456"/>
        </pc:sldMkLst>
        <pc:spChg chg="mod">
          <ac:chgData name="Kevin Flynn" userId="8512d3b6-9e1b-4dce-bd11-e4335739214c" providerId="ADAL" clId="{E77BE318-4CEB-45F6-BBA8-AF71F6BC8E32}" dt="2021-07-26T14:12:50.784" v="965" actId="14100"/>
          <ac:spMkLst>
            <pc:docMk/>
            <pc:sldMk cId="0" sldId="456"/>
            <ac:spMk id="32805" creationId="{9F1B0658-2D32-4D8C-BB7F-584D11339FDD}"/>
          </ac:spMkLst>
        </pc:spChg>
      </pc:sldChg>
      <pc:sldChg chg="modSp mod">
        <pc:chgData name="Kevin Flynn" userId="8512d3b6-9e1b-4dce-bd11-e4335739214c" providerId="ADAL" clId="{E77BE318-4CEB-45F6-BBA8-AF71F6BC8E32}" dt="2021-07-26T14:11:39.900" v="957" actId="207"/>
        <pc:sldMkLst>
          <pc:docMk/>
          <pc:sldMk cId="0" sldId="689"/>
        </pc:sldMkLst>
        <pc:spChg chg="mod">
          <ac:chgData name="Kevin Flynn" userId="8512d3b6-9e1b-4dce-bd11-e4335739214c" providerId="ADAL" clId="{E77BE318-4CEB-45F6-BBA8-AF71F6BC8E32}" dt="2021-07-26T14:11:39.900" v="957" actId="207"/>
          <ac:spMkLst>
            <pc:docMk/>
            <pc:sldMk cId="0" sldId="689"/>
            <ac:spMk id="34819" creationId="{2FDFEEB2-7CA6-4931-8194-69E55EC815A0}"/>
          </ac:spMkLst>
        </pc:spChg>
        <pc:spChg chg="mod">
          <ac:chgData name="Kevin Flynn" userId="8512d3b6-9e1b-4dce-bd11-e4335739214c" providerId="ADAL" clId="{E77BE318-4CEB-45F6-BBA8-AF71F6BC8E32}" dt="2021-07-26T14:04:01.115" v="645" actId="404"/>
          <ac:spMkLst>
            <pc:docMk/>
            <pc:sldMk cId="0" sldId="689"/>
            <ac:spMk id="34820" creationId="{E929F9FE-4BB5-4343-89E8-5BAA40C3A92B}"/>
          </ac:spMkLst>
        </pc:spChg>
      </pc:sldChg>
      <pc:sldChg chg="addSp delSp modSp mod modAnim">
        <pc:chgData name="Kevin Flynn" userId="8512d3b6-9e1b-4dce-bd11-e4335739214c" providerId="ADAL" clId="{E77BE318-4CEB-45F6-BBA8-AF71F6BC8E32}" dt="2021-07-26T14:13:16.246" v="967" actId="207"/>
        <pc:sldMkLst>
          <pc:docMk/>
          <pc:sldMk cId="0" sldId="838"/>
        </pc:sldMkLst>
        <pc:spChg chg="mod">
          <ac:chgData name="Kevin Flynn" userId="8512d3b6-9e1b-4dce-bd11-e4335739214c" providerId="ADAL" clId="{E77BE318-4CEB-45F6-BBA8-AF71F6BC8E32}" dt="2021-07-21T09:35:03.752" v="577" actId="1076"/>
          <ac:spMkLst>
            <pc:docMk/>
            <pc:sldMk cId="0" sldId="838"/>
            <ac:spMk id="13314" creationId="{C80AF7F6-85B4-4E3B-9EBC-7ED04555951C}"/>
          </ac:spMkLst>
        </pc:spChg>
        <pc:spChg chg="mod">
          <ac:chgData name="Kevin Flynn" userId="8512d3b6-9e1b-4dce-bd11-e4335739214c" providerId="ADAL" clId="{E77BE318-4CEB-45F6-BBA8-AF71F6BC8E32}" dt="2021-07-26T14:13:16.246" v="967" actId="207"/>
          <ac:spMkLst>
            <pc:docMk/>
            <pc:sldMk cId="0" sldId="838"/>
            <ac:spMk id="25602" creationId="{41B4A64F-2F17-458D-856B-9777ACFB7CA4}"/>
          </ac:spMkLst>
        </pc:spChg>
        <pc:picChg chg="add mod ord">
          <ac:chgData name="Kevin Flynn" userId="8512d3b6-9e1b-4dce-bd11-e4335739214c" providerId="ADAL" clId="{E77BE318-4CEB-45F6-BBA8-AF71F6BC8E32}" dt="2021-07-21T08:52:38.747" v="398" actId="1076"/>
          <ac:picMkLst>
            <pc:docMk/>
            <pc:sldMk cId="0" sldId="838"/>
            <ac:picMk id="3" creationId="{AE75F267-62B0-4F66-ACF1-7B0E9AE3BA42}"/>
          </ac:picMkLst>
        </pc:picChg>
        <pc:picChg chg="del mod">
          <ac:chgData name="Kevin Flynn" userId="8512d3b6-9e1b-4dce-bd11-e4335739214c" providerId="ADAL" clId="{E77BE318-4CEB-45F6-BBA8-AF71F6BC8E32}" dt="2021-07-10T19:37:47.191" v="216" actId="21"/>
          <ac:picMkLst>
            <pc:docMk/>
            <pc:sldMk cId="0" sldId="838"/>
            <ac:picMk id="4" creationId="{85654C78-9CE9-44AA-BAE2-5E1B4CEDEC78}"/>
          </ac:picMkLst>
        </pc:picChg>
        <pc:picChg chg="add del mod">
          <ac:chgData name="Kevin Flynn" userId="8512d3b6-9e1b-4dce-bd11-e4335739214c" providerId="ADAL" clId="{E77BE318-4CEB-45F6-BBA8-AF71F6BC8E32}" dt="2021-07-21T09:18:02.083" v="529" actId="478"/>
          <ac:picMkLst>
            <pc:docMk/>
            <pc:sldMk cId="0" sldId="838"/>
            <ac:picMk id="4" creationId="{A27684C0-A419-42FB-9A55-06A6EFBFFB6E}"/>
          </ac:picMkLst>
        </pc:picChg>
        <pc:picChg chg="add del mod ord">
          <ac:chgData name="Kevin Flynn" userId="8512d3b6-9e1b-4dce-bd11-e4335739214c" providerId="ADAL" clId="{E77BE318-4CEB-45F6-BBA8-AF71F6BC8E32}" dt="2021-07-21T09:24:47.173" v="537" actId="478"/>
          <ac:picMkLst>
            <pc:docMk/>
            <pc:sldMk cId="0" sldId="838"/>
            <ac:picMk id="5" creationId="{D793F8F9-213D-4381-A7AB-C0EB747F36FE}"/>
          </ac:picMkLst>
        </pc:picChg>
        <pc:picChg chg="add del mod">
          <ac:chgData name="Kevin Flynn" userId="8512d3b6-9e1b-4dce-bd11-e4335739214c" providerId="ADAL" clId="{E77BE318-4CEB-45F6-BBA8-AF71F6BC8E32}" dt="2021-07-21T09:16:21.698" v="524" actId="478"/>
          <ac:picMkLst>
            <pc:docMk/>
            <pc:sldMk cId="0" sldId="838"/>
            <ac:picMk id="6" creationId="{52135630-4AA4-4360-9F05-088A1BCF01E5}"/>
          </ac:picMkLst>
        </pc:picChg>
        <pc:picChg chg="del mod">
          <ac:chgData name="Kevin Flynn" userId="8512d3b6-9e1b-4dce-bd11-e4335739214c" providerId="ADAL" clId="{E77BE318-4CEB-45F6-BBA8-AF71F6BC8E32}" dt="2021-07-10T15:33:03.541" v="94" actId="478"/>
          <ac:picMkLst>
            <pc:docMk/>
            <pc:sldMk cId="0" sldId="838"/>
            <ac:picMk id="6" creationId="{AB4F0179-677D-4652-8865-D2270EE4C990}"/>
          </ac:picMkLst>
        </pc:picChg>
        <pc:picChg chg="add del mod">
          <ac:chgData name="Kevin Flynn" userId="8512d3b6-9e1b-4dce-bd11-e4335739214c" providerId="ADAL" clId="{E77BE318-4CEB-45F6-BBA8-AF71F6BC8E32}" dt="2021-07-10T19:23:59.741" v="117" actId="21"/>
          <ac:picMkLst>
            <pc:docMk/>
            <pc:sldMk cId="0" sldId="838"/>
            <ac:picMk id="7" creationId="{BE4F47FE-D988-42B1-B51E-2A66C1E74D52}"/>
          </ac:picMkLst>
        </pc:picChg>
        <pc:picChg chg="del">
          <ac:chgData name="Kevin Flynn" userId="8512d3b6-9e1b-4dce-bd11-e4335739214c" providerId="ADAL" clId="{E77BE318-4CEB-45F6-BBA8-AF71F6BC8E32}" dt="2021-07-10T15:21:37.166" v="34" actId="478"/>
          <ac:picMkLst>
            <pc:docMk/>
            <pc:sldMk cId="0" sldId="838"/>
            <ac:picMk id="8" creationId="{6C9079A7-36AF-42CE-9A0C-502925D16001}"/>
          </ac:picMkLst>
        </pc:picChg>
        <pc:picChg chg="add mod">
          <ac:chgData name="Kevin Flynn" userId="8512d3b6-9e1b-4dce-bd11-e4335739214c" providerId="ADAL" clId="{E77BE318-4CEB-45F6-BBA8-AF71F6BC8E32}" dt="2021-07-21T09:18:48.064" v="536" actId="1076"/>
          <ac:picMkLst>
            <pc:docMk/>
            <pc:sldMk cId="0" sldId="838"/>
            <ac:picMk id="8" creationId="{E8356BE0-EE87-4259-A300-8215F310AF6B}"/>
          </ac:picMkLst>
        </pc:picChg>
        <pc:picChg chg="add del mod">
          <ac:chgData name="Kevin Flynn" userId="8512d3b6-9e1b-4dce-bd11-e4335739214c" providerId="ADAL" clId="{E77BE318-4CEB-45F6-BBA8-AF71F6BC8E32}" dt="2021-07-10T19:24:14.589" v="120" actId="21"/>
          <ac:picMkLst>
            <pc:docMk/>
            <pc:sldMk cId="0" sldId="838"/>
            <ac:picMk id="9" creationId="{B124DBBC-D3DE-4ABB-98AD-39DE00036CC3}"/>
          </ac:picMkLst>
        </pc:picChg>
        <pc:picChg chg="add del mod ord">
          <ac:chgData name="Kevin Flynn" userId="8512d3b6-9e1b-4dce-bd11-e4335739214c" providerId="ADAL" clId="{E77BE318-4CEB-45F6-BBA8-AF71F6BC8E32}" dt="2021-07-21T10:14:06.516" v="603" actId="478"/>
          <ac:picMkLst>
            <pc:docMk/>
            <pc:sldMk cId="0" sldId="838"/>
            <ac:picMk id="10" creationId="{E54C40D3-AF28-4A19-BE53-0E577B422981}"/>
          </ac:picMkLst>
        </pc:picChg>
        <pc:picChg chg="add mod">
          <ac:chgData name="Kevin Flynn" userId="8512d3b6-9e1b-4dce-bd11-e4335739214c" providerId="ADAL" clId="{E77BE318-4CEB-45F6-BBA8-AF71F6BC8E32}" dt="2021-07-21T10:14:33.903" v="609" actId="14100"/>
          <ac:picMkLst>
            <pc:docMk/>
            <pc:sldMk cId="0" sldId="838"/>
            <ac:picMk id="12" creationId="{1449ACF4-9B38-4BDC-9997-D8C4A7202ADA}"/>
          </ac:picMkLst>
        </pc:picChg>
      </pc:sldChg>
      <pc:sldChg chg="modSp mod">
        <pc:chgData name="Kevin Flynn" userId="8512d3b6-9e1b-4dce-bd11-e4335739214c" providerId="ADAL" clId="{E77BE318-4CEB-45F6-BBA8-AF71F6BC8E32}" dt="2021-07-26T14:11:12.572" v="952" actId="207"/>
        <pc:sldMkLst>
          <pc:docMk/>
          <pc:sldMk cId="0" sldId="907"/>
        </pc:sldMkLst>
        <pc:spChg chg="ord">
          <ac:chgData name="Kevin Flynn" userId="8512d3b6-9e1b-4dce-bd11-e4335739214c" providerId="ADAL" clId="{E77BE318-4CEB-45F6-BBA8-AF71F6BC8E32}" dt="2021-07-10T19:31:33.580" v="183" actId="166"/>
          <ac:spMkLst>
            <pc:docMk/>
            <pc:sldMk cId="0" sldId="907"/>
            <ac:spMk id="23" creationId="{A4437C27-D4BC-4BB1-967F-2D2F65A94EA2}"/>
          </ac:spMkLst>
        </pc:spChg>
        <pc:spChg chg="mod">
          <ac:chgData name="Kevin Flynn" userId="8512d3b6-9e1b-4dce-bd11-e4335739214c" providerId="ADAL" clId="{E77BE318-4CEB-45F6-BBA8-AF71F6BC8E32}" dt="2021-07-26T14:11:12.572" v="952" actId="207"/>
          <ac:spMkLst>
            <pc:docMk/>
            <pc:sldMk cId="0" sldId="907"/>
            <ac:spMk id="29699" creationId="{40726B4C-443E-4446-9F01-CB521299F117}"/>
          </ac:spMkLst>
        </pc:spChg>
      </pc:sldChg>
      <pc:sldChg chg="modSp">
        <pc:chgData name="Kevin Flynn" userId="8512d3b6-9e1b-4dce-bd11-e4335739214c" providerId="ADAL" clId="{E77BE318-4CEB-45F6-BBA8-AF71F6BC8E32}" dt="2021-07-26T14:11:27.272" v="955" actId="207"/>
        <pc:sldMkLst>
          <pc:docMk/>
          <pc:sldMk cId="0" sldId="916"/>
        </pc:sldMkLst>
        <pc:spChg chg="mod">
          <ac:chgData name="Kevin Flynn" userId="8512d3b6-9e1b-4dce-bd11-e4335739214c" providerId="ADAL" clId="{E77BE318-4CEB-45F6-BBA8-AF71F6BC8E32}" dt="2021-07-26T14:11:27.272" v="955" actId="207"/>
          <ac:spMkLst>
            <pc:docMk/>
            <pc:sldMk cId="0" sldId="916"/>
            <ac:spMk id="24579" creationId="{5A177072-A9CC-4206-BE0D-4C564B35D85A}"/>
          </ac:spMkLst>
        </pc:spChg>
      </pc:sldChg>
      <pc:sldChg chg="modSp mod">
        <pc:chgData name="Kevin Flynn" userId="8512d3b6-9e1b-4dce-bd11-e4335739214c" providerId="ADAL" clId="{E77BE318-4CEB-45F6-BBA8-AF71F6BC8E32}" dt="2021-07-26T14:11:23.079" v="954" actId="207"/>
        <pc:sldMkLst>
          <pc:docMk/>
          <pc:sldMk cId="0" sldId="927"/>
        </pc:sldMkLst>
        <pc:spChg chg="mod">
          <ac:chgData name="Kevin Flynn" userId="8512d3b6-9e1b-4dce-bd11-e4335739214c" providerId="ADAL" clId="{E77BE318-4CEB-45F6-BBA8-AF71F6BC8E32}" dt="2021-07-21T09:04:18.090" v="489" actId="6549"/>
          <ac:spMkLst>
            <pc:docMk/>
            <pc:sldMk cId="0" sldId="927"/>
            <ac:spMk id="3" creationId="{88639360-0784-449A-A23C-0A5BB08779C3}"/>
          </ac:spMkLst>
        </pc:spChg>
        <pc:spChg chg="mod">
          <ac:chgData name="Kevin Flynn" userId="8512d3b6-9e1b-4dce-bd11-e4335739214c" providerId="ADAL" clId="{E77BE318-4CEB-45F6-BBA8-AF71F6BC8E32}" dt="2021-07-21T09:06:19.853" v="512" actId="20577"/>
          <ac:spMkLst>
            <pc:docMk/>
            <pc:sldMk cId="0" sldId="927"/>
            <ac:spMk id="4" creationId="{69EFD1BC-D79F-4FB6-948E-97D2B972CB8B}"/>
          </ac:spMkLst>
        </pc:spChg>
        <pc:spChg chg="mod">
          <ac:chgData name="Kevin Flynn" userId="8512d3b6-9e1b-4dce-bd11-e4335739214c" providerId="ADAL" clId="{E77BE318-4CEB-45F6-BBA8-AF71F6BC8E32}" dt="2021-07-21T09:05:39.829" v="495" actId="20577"/>
          <ac:spMkLst>
            <pc:docMk/>
            <pc:sldMk cId="0" sldId="927"/>
            <ac:spMk id="5" creationId="{1DA39C59-FA20-4084-BC02-EC080D098CB8}"/>
          </ac:spMkLst>
        </pc:spChg>
        <pc:spChg chg="mod">
          <ac:chgData name="Kevin Flynn" userId="8512d3b6-9e1b-4dce-bd11-e4335739214c" providerId="ADAL" clId="{E77BE318-4CEB-45F6-BBA8-AF71F6BC8E32}" dt="2021-07-26T14:11:23.079" v="954" actId="207"/>
          <ac:spMkLst>
            <pc:docMk/>
            <pc:sldMk cId="0" sldId="927"/>
            <ac:spMk id="22531" creationId="{B155CE37-53AC-4287-A4FB-DBCB4E0F970F}"/>
          </ac:spMkLst>
        </pc:spChg>
      </pc:sldChg>
      <pc:sldChg chg="modSp mod">
        <pc:chgData name="Kevin Flynn" userId="8512d3b6-9e1b-4dce-bd11-e4335739214c" providerId="ADAL" clId="{E77BE318-4CEB-45F6-BBA8-AF71F6BC8E32}" dt="2021-07-26T14:11:32.897" v="956" actId="207"/>
        <pc:sldMkLst>
          <pc:docMk/>
          <pc:sldMk cId="0" sldId="928"/>
        </pc:sldMkLst>
        <pc:spChg chg="mod">
          <ac:chgData name="Kevin Flynn" userId="8512d3b6-9e1b-4dce-bd11-e4335739214c" providerId="ADAL" clId="{E77BE318-4CEB-45F6-BBA8-AF71F6BC8E32}" dt="2021-07-26T14:11:32.897" v="956" actId="207"/>
          <ac:spMkLst>
            <pc:docMk/>
            <pc:sldMk cId="0" sldId="928"/>
            <ac:spMk id="19" creationId="{1413E06A-0E6A-44FC-A647-7095B652F5F1}"/>
          </ac:spMkLst>
        </pc:spChg>
      </pc:sldChg>
      <pc:sldChg chg="modSp mod">
        <pc:chgData name="Kevin Flynn" userId="8512d3b6-9e1b-4dce-bd11-e4335739214c" providerId="ADAL" clId="{E77BE318-4CEB-45F6-BBA8-AF71F6BC8E32}" dt="2021-07-26T14:11:48.829" v="959" actId="207"/>
        <pc:sldMkLst>
          <pc:docMk/>
          <pc:sldMk cId="3459886724" sldId="930"/>
        </pc:sldMkLst>
        <pc:spChg chg="mod">
          <ac:chgData name="Kevin Flynn" userId="8512d3b6-9e1b-4dce-bd11-e4335739214c" providerId="ADAL" clId="{E77BE318-4CEB-45F6-BBA8-AF71F6BC8E32}" dt="2021-07-26T14:07:17.123" v="837" actId="20577"/>
          <ac:spMkLst>
            <pc:docMk/>
            <pc:sldMk cId="3459886724" sldId="930"/>
            <ac:spMk id="29699" creationId="{B37D8E3A-0AC0-433D-A4EB-A572BDC03C37}"/>
          </ac:spMkLst>
        </pc:spChg>
        <pc:spChg chg="mod">
          <ac:chgData name="Kevin Flynn" userId="8512d3b6-9e1b-4dce-bd11-e4335739214c" providerId="ADAL" clId="{E77BE318-4CEB-45F6-BBA8-AF71F6BC8E32}" dt="2021-07-26T14:11:48.829" v="959" actId="207"/>
          <ac:spMkLst>
            <pc:docMk/>
            <pc:sldMk cId="3459886724" sldId="930"/>
            <ac:spMk id="36867" creationId="{FA61A54E-80A4-4CA8-841F-A39A585BCF15}"/>
          </ac:spMkLst>
        </pc:spChg>
      </pc:sldChg>
      <pc:sldChg chg="addSp delSp modSp mod ord">
        <pc:chgData name="Kevin Flynn" userId="8512d3b6-9e1b-4dce-bd11-e4335739214c" providerId="ADAL" clId="{E77BE318-4CEB-45F6-BBA8-AF71F6BC8E32}" dt="2021-07-26T14:13:47.670" v="974" actId="1076"/>
        <pc:sldMkLst>
          <pc:docMk/>
          <pc:sldMk cId="3063055107" sldId="931"/>
        </pc:sldMkLst>
        <pc:spChg chg="mod">
          <ac:chgData name="Kevin Flynn" userId="8512d3b6-9e1b-4dce-bd11-e4335739214c" providerId="ADAL" clId="{E77BE318-4CEB-45F6-BBA8-AF71F6BC8E32}" dt="2021-07-26T14:13:47.670" v="974" actId="1076"/>
          <ac:spMkLst>
            <pc:docMk/>
            <pc:sldMk cId="3063055107" sldId="931"/>
            <ac:spMk id="2" creationId="{35FC92E0-9725-41CF-9AC0-659F72D874D3}"/>
          </ac:spMkLst>
        </pc:spChg>
        <pc:spChg chg="mod">
          <ac:chgData name="Kevin Flynn" userId="8512d3b6-9e1b-4dce-bd11-e4335739214c" providerId="ADAL" clId="{E77BE318-4CEB-45F6-BBA8-AF71F6BC8E32}" dt="2021-07-21T09:39:18.092" v="590" actId="14100"/>
          <ac:spMkLst>
            <pc:docMk/>
            <pc:sldMk cId="3063055107" sldId="931"/>
            <ac:spMk id="3" creationId="{F69C2A51-85C9-40A5-B72E-7775534F3B57}"/>
          </ac:spMkLst>
        </pc:spChg>
        <pc:spChg chg="del mod">
          <ac:chgData name="Kevin Flynn" userId="8512d3b6-9e1b-4dce-bd11-e4335739214c" providerId="ADAL" clId="{E77BE318-4CEB-45F6-BBA8-AF71F6BC8E32}" dt="2021-07-10T15:14:37.654" v="4" actId="478"/>
          <ac:spMkLst>
            <pc:docMk/>
            <pc:sldMk cId="3063055107" sldId="931"/>
            <ac:spMk id="7" creationId="{58C0F91B-7D15-4FBD-B871-7BB2AB5273F2}"/>
          </ac:spMkLst>
        </pc:spChg>
        <pc:picChg chg="add mod">
          <ac:chgData name="Kevin Flynn" userId="8512d3b6-9e1b-4dce-bd11-e4335739214c" providerId="ADAL" clId="{E77BE318-4CEB-45F6-BBA8-AF71F6BC8E32}" dt="2021-07-21T10:05:00.555" v="596" actId="1076"/>
          <ac:picMkLst>
            <pc:docMk/>
            <pc:sldMk cId="3063055107" sldId="931"/>
            <ac:picMk id="5" creationId="{506FE02B-F16F-46F9-BE77-42531D676D31}"/>
          </ac:picMkLst>
        </pc:picChg>
        <pc:picChg chg="del mod">
          <ac:chgData name="Kevin Flynn" userId="8512d3b6-9e1b-4dce-bd11-e4335739214c" providerId="ADAL" clId="{E77BE318-4CEB-45F6-BBA8-AF71F6BC8E32}" dt="2021-07-21T10:04:33.537" v="591" actId="478"/>
          <ac:picMkLst>
            <pc:docMk/>
            <pc:sldMk cId="3063055107" sldId="931"/>
            <ac:picMk id="6" creationId="{29552F99-3275-4AF8-9D9A-CEFD3EBE8324}"/>
          </ac:picMkLst>
        </pc:picChg>
      </pc:sldChg>
      <pc:sldChg chg="modSp mod">
        <pc:chgData name="Kevin Flynn" userId="8512d3b6-9e1b-4dce-bd11-e4335739214c" providerId="ADAL" clId="{E77BE318-4CEB-45F6-BBA8-AF71F6BC8E32}" dt="2021-07-26T14:14:21.182" v="979" actId="1076"/>
        <pc:sldMkLst>
          <pc:docMk/>
          <pc:sldMk cId="4128603094" sldId="933"/>
        </pc:sldMkLst>
        <pc:spChg chg="mod">
          <ac:chgData name="Kevin Flynn" userId="8512d3b6-9e1b-4dce-bd11-e4335739214c" providerId="ADAL" clId="{E77BE318-4CEB-45F6-BBA8-AF71F6BC8E32}" dt="2021-07-26T14:14:21.182" v="979" actId="1076"/>
          <ac:spMkLst>
            <pc:docMk/>
            <pc:sldMk cId="4128603094" sldId="933"/>
            <ac:spMk id="2" creationId="{98F593FA-4750-4ACA-BD7F-DE20AC3C8079}"/>
          </ac:spMkLst>
        </pc:spChg>
        <pc:spChg chg="mod">
          <ac:chgData name="Kevin Flynn" userId="8512d3b6-9e1b-4dce-bd11-e4335739214c" providerId="ADAL" clId="{E77BE318-4CEB-45F6-BBA8-AF71F6BC8E32}" dt="2021-07-21T10:16:25.531" v="611" actId="20577"/>
          <ac:spMkLst>
            <pc:docMk/>
            <pc:sldMk cId="4128603094" sldId="933"/>
            <ac:spMk id="4" creationId="{62213ABC-B169-4061-A12E-A9AB9E89B5C9}"/>
          </ac:spMkLst>
        </pc:spChg>
        <pc:spChg chg="mod">
          <ac:chgData name="Kevin Flynn" userId="8512d3b6-9e1b-4dce-bd11-e4335739214c" providerId="ADAL" clId="{E77BE318-4CEB-45F6-BBA8-AF71F6BC8E32}" dt="2021-07-10T19:36:42.720" v="209" actId="255"/>
          <ac:spMkLst>
            <pc:docMk/>
            <pc:sldMk cId="4128603094" sldId="933"/>
            <ac:spMk id="12" creationId="{67442AA5-E436-4E1B-B514-0855B086A0B5}"/>
          </ac:spMkLst>
        </pc:spChg>
      </pc:sldChg>
      <pc:sldChg chg="modSp mod">
        <pc:chgData name="Kevin Flynn" userId="8512d3b6-9e1b-4dce-bd11-e4335739214c" providerId="ADAL" clId="{E77BE318-4CEB-45F6-BBA8-AF71F6BC8E32}" dt="2021-07-26T14:11:44.308" v="958" actId="207"/>
        <pc:sldMkLst>
          <pc:docMk/>
          <pc:sldMk cId="681291198" sldId="934"/>
        </pc:sldMkLst>
        <pc:spChg chg="mod">
          <ac:chgData name="Kevin Flynn" userId="8512d3b6-9e1b-4dce-bd11-e4335739214c" providerId="ADAL" clId="{E77BE318-4CEB-45F6-BBA8-AF71F6BC8E32}" dt="2021-07-26T14:11:44.308" v="958" actId="207"/>
          <ac:spMkLst>
            <pc:docMk/>
            <pc:sldMk cId="681291198" sldId="934"/>
            <ac:spMk id="2" creationId="{97A52DCB-8279-4A55-8930-2311AC56162D}"/>
          </ac:spMkLst>
        </pc:spChg>
        <pc:spChg chg="mod">
          <ac:chgData name="Kevin Flynn" userId="8512d3b6-9e1b-4dce-bd11-e4335739214c" providerId="ADAL" clId="{E77BE318-4CEB-45F6-BBA8-AF71F6BC8E32}" dt="2021-07-26T14:04:58.805" v="705" actId="20577"/>
          <ac:spMkLst>
            <pc:docMk/>
            <pc:sldMk cId="681291198" sldId="934"/>
            <ac:spMk id="3" creationId="{CD708074-DBE8-4102-B2FA-2D0A868CC91D}"/>
          </ac:spMkLst>
        </pc:spChg>
      </pc:sldChg>
      <pc:sldChg chg="new del">
        <pc:chgData name="Kevin Flynn" userId="8512d3b6-9e1b-4dce-bd11-e4335739214c" providerId="ADAL" clId="{E77BE318-4CEB-45F6-BBA8-AF71F6BC8E32}" dt="2021-07-20T13:13:11.373" v="375" actId="47"/>
        <pc:sldMkLst>
          <pc:docMk/>
          <pc:sldMk cId="3055576386" sldId="935"/>
        </pc:sldMkLst>
      </pc:sldChg>
      <pc:sldChg chg="addSp delSp modSp add del mod ord">
        <pc:chgData name="Kevin Flynn" userId="8512d3b6-9e1b-4dce-bd11-e4335739214c" providerId="ADAL" clId="{E77BE318-4CEB-45F6-BBA8-AF71F6BC8E32}" dt="2021-07-21T09:00:44.656" v="465" actId="47"/>
        <pc:sldMkLst>
          <pc:docMk/>
          <pc:sldMk cId="2196646098" sldId="936"/>
        </pc:sldMkLst>
        <pc:spChg chg="del">
          <ac:chgData name="Kevin Flynn" userId="8512d3b6-9e1b-4dce-bd11-e4335739214c" providerId="ADAL" clId="{E77BE318-4CEB-45F6-BBA8-AF71F6BC8E32}" dt="2021-07-20T13:05:32.638" v="293" actId="478"/>
          <ac:spMkLst>
            <pc:docMk/>
            <pc:sldMk cId="2196646098" sldId="936"/>
            <ac:spMk id="10" creationId="{CFAD4616-CA92-487E-AC77-8B4EA27FB034}"/>
          </ac:spMkLst>
        </pc:spChg>
        <pc:picChg chg="del mod">
          <ac:chgData name="Kevin Flynn" userId="8512d3b6-9e1b-4dce-bd11-e4335739214c" providerId="ADAL" clId="{E77BE318-4CEB-45F6-BBA8-AF71F6BC8E32}" dt="2021-07-20T13:09:05.772" v="321" actId="478"/>
          <ac:picMkLst>
            <pc:docMk/>
            <pc:sldMk cId="2196646098" sldId="936"/>
            <ac:picMk id="3" creationId="{1F8A7D8D-C1C1-4F08-8D9F-441B28A8AB19}"/>
          </ac:picMkLst>
        </pc:picChg>
        <pc:picChg chg="add del mod">
          <ac:chgData name="Kevin Flynn" userId="8512d3b6-9e1b-4dce-bd11-e4335739214c" providerId="ADAL" clId="{E77BE318-4CEB-45F6-BBA8-AF71F6BC8E32}" dt="2021-07-21T08:47:39.329" v="380" actId="478"/>
          <ac:picMkLst>
            <pc:docMk/>
            <pc:sldMk cId="2196646098" sldId="936"/>
            <ac:picMk id="3" creationId="{511641C4-6B0B-474C-B162-328377E527C4}"/>
          </ac:picMkLst>
        </pc:picChg>
        <pc:picChg chg="del mod">
          <ac:chgData name="Kevin Flynn" userId="8512d3b6-9e1b-4dce-bd11-e4335739214c" providerId="ADAL" clId="{E77BE318-4CEB-45F6-BBA8-AF71F6BC8E32}" dt="2021-07-21T08:46:51.233" v="378" actId="478"/>
          <ac:picMkLst>
            <pc:docMk/>
            <pc:sldMk cId="2196646098" sldId="936"/>
            <ac:picMk id="4" creationId="{A322AAF0-26F1-4FEB-80BE-C0E5DC8A64E1}"/>
          </ac:picMkLst>
        </pc:picChg>
        <pc:picChg chg="add mod">
          <ac:chgData name="Kevin Flynn" userId="8512d3b6-9e1b-4dce-bd11-e4335739214c" providerId="ADAL" clId="{E77BE318-4CEB-45F6-BBA8-AF71F6BC8E32}" dt="2021-07-21T08:50:39.528" v="384" actId="1076"/>
          <ac:picMkLst>
            <pc:docMk/>
            <pc:sldMk cId="2196646098" sldId="936"/>
            <ac:picMk id="6" creationId="{BFD8199E-E5EE-46D6-A2D0-00FC075F2CAA}"/>
          </ac:picMkLst>
        </pc:picChg>
        <pc:picChg chg="mod">
          <ac:chgData name="Kevin Flynn" userId="8512d3b6-9e1b-4dce-bd11-e4335739214c" providerId="ADAL" clId="{E77BE318-4CEB-45F6-BBA8-AF71F6BC8E32}" dt="2021-07-20T13:09:45.755" v="333" actId="1076"/>
          <ac:picMkLst>
            <pc:docMk/>
            <pc:sldMk cId="2196646098" sldId="936"/>
            <ac:picMk id="7" creationId="{6240FC37-2723-48E5-92F9-01B25C66F433}"/>
          </ac:picMkLst>
        </pc:picChg>
        <pc:picChg chg="del">
          <ac:chgData name="Kevin Flynn" userId="8512d3b6-9e1b-4dce-bd11-e4335739214c" providerId="ADAL" clId="{E77BE318-4CEB-45F6-BBA8-AF71F6BC8E32}" dt="2021-07-20T13:05:08.704" v="284" actId="478"/>
          <ac:picMkLst>
            <pc:docMk/>
            <pc:sldMk cId="2196646098" sldId="936"/>
            <ac:picMk id="12" creationId="{1D98EA9B-FA12-4470-903F-F1C95CF07918}"/>
          </ac:picMkLst>
        </pc:picChg>
      </pc:sldChg>
      <pc:sldChg chg="delSp modSp add del mod">
        <pc:chgData name="Kevin Flynn" userId="8512d3b6-9e1b-4dce-bd11-e4335739214c" providerId="ADAL" clId="{E77BE318-4CEB-45F6-BBA8-AF71F6BC8E32}" dt="2021-07-21T09:02:08.733" v="478" actId="47"/>
        <pc:sldMkLst>
          <pc:docMk/>
          <pc:sldMk cId="308540549" sldId="937"/>
        </pc:sldMkLst>
        <pc:picChg chg="del mod">
          <ac:chgData name="Kevin Flynn" userId="8512d3b6-9e1b-4dce-bd11-e4335739214c" providerId="ADAL" clId="{E77BE318-4CEB-45F6-BBA8-AF71F6BC8E32}" dt="2021-07-21T09:01:42.886" v="472" actId="21"/>
          <ac:picMkLst>
            <pc:docMk/>
            <pc:sldMk cId="308540549" sldId="937"/>
            <ac:picMk id="3" creationId="{1F8A7D8D-C1C1-4F08-8D9F-441B28A8AB19}"/>
          </ac:picMkLst>
        </pc:picChg>
        <pc:picChg chg="del">
          <ac:chgData name="Kevin Flynn" userId="8512d3b6-9e1b-4dce-bd11-e4335739214c" providerId="ADAL" clId="{E77BE318-4CEB-45F6-BBA8-AF71F6BC8E32}" dt="2021-07-20T13:08:31.255" v="315" actId="478"/>
          <ac:picMkLst>
            <pc:docMk/>
            <pc:sldMk cId="308540549" sldId="937"/>
            <ac:picMk id="4" creationId="{A322AAF0-26F1-4FEB-80BE-C0E5DC8A64E1}"/>
          </ac:picMkLst>
        </pc:picChg>
        <pc:picChg chg="del">
          <ac:chgData name="Kevin Flynn" userId="8512d3b6-9e1b-4dce-bd11-e4335739214c" providerId="ADAL" clId="{E77BE318-4CEB-45F6-BBA8-AF71F6BC8E32}" dt="2021-07-20T13:08:32.380" v="316" actId="478"/>
          <ac:picMkLst>
            <pc:docMk/>
            <pc:sldMk cId="308540549" sldId="937"/>
            <ac:picMk id="7" creationId="{6240FC37-2723-48E5-92F9-01B25C66F433}"/>
          </ac:picMkLst>
        </pc:picChg>
      </pc:sldChg>
      <pc:sldChg chg="addSp delSp modSp add mod">
        <pc:chgData name="Kevin Flynn" userId="8512d3b6-9e1b-4dce-bd11-e4335739214c" providerId="ADAL" clId="{E77BE318-4CEB-45F6-BBA8-AF71F6BC8E32}" dt="2021-07-26T14:13:26.355" v="969" actId="2711"/>
        <pc:sldMkLst>
          <pc:docMk/>
          <pc:sldMk cId="959194711" sldId="938"/>
        </pc:sldMkLst>
        <pc:spChg chg="mod">
          <ac:chgData name="Kevin Flynn" userId="8512d3b6-9e1b-4dce-bd11-e4335739214c" providerId="ADAL" clId="{E77BE318-4CEB-45F6-BBA8-AF71F6BC8E32}" dt="2021-07-21T09:01:56.201" v="476" actId="14100"/>
          <ac:spMkLst>
            <pc:docMk/>
            <pc:sldMk cId="959194711" sldId="938"/>
            <ac:spMk id="13314" creationId="{C80AF7F6-85B4-4E3B-9EBC-7ED04555951C}"/>
          </ac:spMkLst>
        </pc:spChg>
        <pc:spChg chg="mod">
          <ac:chgData name="Kevin Flynn" userId="8512d3b6-9e1b-4dce-bd11-e4335739214c" providerId="ADAL" clId="{E77BE318-4CEB-45F6-BBA8-AF71F6BC8E32}" dt="2021-07-26T14:13:26.355" v="969" actId="2711"/>
          <ac:spMkLst>
            <pc:docMk/>
            <pc:sldMk cId="959194711" sldId="938"/>
            <ac:spMk id="25602" creationId="{41B4A64F-2F17-458D-856B-9777ACFB7CA4}"/>
          </ac:spMkLst>
        </pc:spChg>
        <pc:picChg chg="del">
          <ac:chgData name="Kevin Flynn" userId="8512d3b6-9e1b-4dce-bd11-e4335739214c" providerId="ADAL" clId="{E77BE318-4CEB-45F6-BBA8-AF71F6BC8E32}" dt="2021-07-21T09:01:04.438" v="467" actId="478"/>
          <ac:picMkLst>
            <pc:docMk/>
            <pc:sldMk cId="959194711" sldId="938"/>
            <ac:picMk id="3" creationId="{AE75F267-62B0-4F66-ACF1-7B0E9AE3BA42}"/>
          </ac:picMkLst>
        </pc:picChg>
        <pc:picChg chg="add del mod">
          <ac:chgData name="Kevin Flynn" userId="8512d3b6-9e1b-4dce-bd11-e4335739214c" providerId="ADAL" clId="{E77BE318-4CEB-45F6-BBA8-AF71F6BC8E32}" dt="2021-07-21T10:10:10.694" v="597" actId="478"/>
          <ac:picMkLst>
            <pc:docMk/>
            <pc:sldMk cId="959194711" sldId="938"/>
            <ac:picMk id="4" creationId="{ADE28470-10EC-41C0-B4ED-B11DCC41D72C}"/>
          </ac:picMkLst>
        </pc:picChg>
        <pc:picChg chg="add del mod">
          <ac:chgData name="Kevin Flynn" userId="8512d3b6-9e1b-4dce-bd11-e4335739214c" providerId="ADAL" clId="{E77BE318-4CEB-45F6-BBA8-AF71F6BC8E32}" dt="2021-07-21T09:34:13.050" v="573" actId="478"/>
          <ac:picMkLst>
            <pc:docMk/>
            <pc:sldMk cId="959194711" sldId="938"/>
            <ac:picMk id="5" creationId="{FEFBFEB0-1EE5-412F-901F-2A951C6B1B70}"/>
          </ac:picMkLst>
        </pc:picChg>
        <pc:picChg chg="add mod">
          <ac:chgData name="Kevin Flynn" userId="8512d3b6-9e1b-4dce-bd11-e4335739214c" providerId="ADAL" clId="{E77BE318-4CEB-45F6-BBA8-AF71F6BC8E32}" dt="2021-07-21T10:14:56.199" v="610" actId="14100"/>
          <ac:picMkLst>
            <pc:docMk/>
            <pc:sldMk cId="959194711" sldId="938"/>
            <ac:picMk id="7" creationId="{F4E2416F-58ED-4B4F-B21F-96785ED67775}"/>
          </ac:picMkLst>
        </pc:picChg>
      </pc:sldChg>
      <pc:sldChg chg="addSp delSp modSp add mod">
        <pc:chgData name="Kevin Flynn" userId="8512d3b6-9e1b-4dce-bd11-e4335739214c" providerId="ADAL" clId="{E77BE318-4CEB-45F6-BBA8-AF71F6BC8E32}" dt="2021-07-26T14:13:35.988" v="971" actId="2711"/>
        <pc:sldMkLst>
          <pc:docMk/>
          <pc:sldMk cId="1841322027" sldId="939"/>
        </pc:sldMkLst>
        <pc:spChg chg="mod">
          <ac:chgData name="Kevin Flynn" userId="8512d3b6-9e1b-4dce-bd11-e4335739214c" providerId="ADAL" clId="{E77BE318-4CEB-45F6-BBA8-AF71F6BC8E32}" dt="2021-07-21T09:02:35.233" v="483" actId="14100"/>
          <ac:spMkLst>
            <pc:docMk/>
            <pc:sldMk cId="1841322027" sldId="939"/>
            <ac:spMk id="13314" creationId="{C80AF7F6-85B4-4E3B-9EBC-7ED04555951C}"/>
          </ac:spMkLst>
        </pc:spChg>
        <pc:spChg chg="mod">
          <ac:chgData name="Kevin Flynn" userId="8512d3b6-9e1b-4dce-bd11-e4335739214c" providerId="ADAL" clId="{E77BE318-4CEB-45F6-BBA8-AF71F6BC8E32}" dt="2021-07-26T14:13:35.988" v="971" actId="2711"/>
          <ac:spMkLst>
            <pc:docMk/>
            <pc:sldMk cId="1841322027" sldId="939"/>
            <ac:spMk id="25602" creationId="{41B4A64F-2F17-458D-856B-9777ACFB7CA4}"/>
          </ac:spMkLst>
        </pc:spChg>
        <pc:picChg chg="add mod">
          <ac:chgData name="Kevin Flynn" userId="8512d3b6-9e1b-4dce-bd11-e4335739214c" providerId="ADAL" clId="{E77BE318-4CEB-45F6-BBA8-AF71F6BC8E32}" dt="2021-07-21T09:38:12.079" v="584" actId="14100"/>
          <ac:picMkLst>
            <pc:docMk/>
            <pc:sldMk cId="1841322027" sldId="939"/>
            <ac:picMk id="3" creationId="{67E099DC-8445-4530-A3A0-DF43738456F0}"/>
          </ac:picMkLst>
        </pc:picChg>
        <pc:picChg chg="add del mod">
          <ac:chgData name="Kevin Flynn" userId="8512d3b6-9e1b-4dce-bd11-e4335739214c" providerId="ADAL" clId="{E77BE318-4CEB-45F6-BBA8-AF71F6BC8E32}" dt="2021-07-21T09:37:43.093" v="578" actId="478"/>
          <ac:picMkLst>
            <pc:docMk/>
            <pc:sldMk cId="1841322027" sldId="939"/>
            <ac:picMk id="4" creationId="{269FA2D8-600C-4EBB-B9C0-E228890CB74B}"/>
          </ac:picMkLst>
        </pc:picChg>
        <pc:picChg chg="add mod">
          <ac:chgData name="Kevin Flynn" userId="8512d3b6-9e1b-4dce-bd11-e4335739214c" providerId="ADAL" clId="{E77BE318-4CEB-45F6-BBA8-AF71F6BC8E32}" dt="2021-07-21T09:03:03.225" v="486" actId="1076"/>
          <ac:picMkLst>
            <pc:docMk/>
            <pc:sldMk cId="1841322027" sldId="939"/>
            <ac:picMk id="5" creationId="{E1889DEE-BE50-41A2-9F48-CACAE5322083}"/>
          </ac:picMkLst>
        </pc:picChg>
      </pc:sldChg>
      <pc:sldChg chg="new del">
        <pc:chgData name="Kevin Flynn" userId="8512d3b6-9e1b-4dce-bd11-e4335739214c" providerId="ADAL" clId="{E77BE318-4CEB-45F6-BBA8-AF71F6BC8E32}" dt="2021-07-26T14:29:55.813" v="981" actId="47"/>
        <pc:sldMkLst>
          <pc:docMk/>
          <pc:sldMk cId="1481622409" sldId="940"/>
        </pc:sldMkLst>
      </pc:sldChg>
    </pc:docChg>
  </pc:docChgLst>
  <pc:docChgLst>
    <pc:chgData name="Kevin Flynn" userId="8512d3b6-9e1b-4dce-bd11-e4335739214c" providerId="ADAL" clId="{BD037A02-D454-4A36-ADA8-7A46E737246F}"/>
    <pc:docChg chg="custSel modSld">
      <pc:chgData name="Kevin Flynn" userId="8512d3b6-9e1b-4dce-bd11-e4335739214c" providerId="ADAL" clId="{BD037A02-D454-4A36-ADA8-7A46E737246F}" dt="2021-10-13T09:11:11.247" v="261" actId="1076"/>
      <pc:docMkLst>
        <pc:docMk/>
      </pc:docMkLst>
      <pc:sldChg chg="modSp mod">
        <pc:chgData name="Kevin Flynn" userId="8512d3b6-9e1b-4dce-bd11-e4335739214c" providerId="ADAL" clId="{BD037A02-D454-4A36-ADA8-7A46E737246F}" dt="2021-10-13T08:43:34.624" v="174" actId="6549"/>
        <pc:sldMkLst>
          <pc:docMk/>
          <pc:sldMk cId="0" sldId="395"/>
        </pc:sldMkLst>
        <pc:spChg chg="mod">
          <ac:chgData name="Kevin Flynn" userId="8512d3b6-9e1b-4dce-bd11-e4335739214c" providerId="ADAL" clId="{BD037A02-D454-4A36-ADA8-7A46E737246F}" dt="2021-10-13T08:43:34.624" v="174" actId="6549"/>
          <ac:spMkLst>
            <pc:docMk/>
            <pc:sldMk cId="0" sldId="395"/>
            <ac:spMk id="58371" creationId="{9391B900-762A-4BDD-BC71-6C8CAE828F05}"/>
          </ac:spMkLst>
        </pc:spChg>
      </pc:sldChg>
      <pc:sldChg chg="modSp mod">
        <pc:chgData name="Kevin Flynn" userId="8512d3b6-9e1b-4dce-bd11-e4335739214c" providerId="ADAL" clId="{BD037A02-D454-4A36-ADA8-7A46E737246F}" dt="2021-10-13T09:09:34.559" v="254" actId="1076"/>
        <pc:sldMkLst>
          <pc:docMk/>
          <pc:sldMk cId="0" sldId="928"/>
        </pc:sldMkLst>
        <pc:picChg chg="mod">
          <ac:chgData name="Kevin Flynn" userId="8512d3b6-9e1b-4dce-bd11-e4335739214c" providerId="ADAL" clId="{BD037A02-D454-4A36-ADA8-7A46E737246F}" dt="2021-10-13T09:09:34.559" v="254" actId="1076"/>
          <ac:picMkLst>
            <pc:docMk/>
            <pc:sldMk cId="0" sldId="928"/>
            <ac:picMk id="4" creationId="{EB38148F-4ED1-492E-ABCA-A6703314EC53}"/>
          </ac:picMkLst>
        </pc:picChg>
      </pc:sldChg>
      <pc:sldChg chg="addSp delSp modSp mod">
        <pc:chgData name="Kevin Flynn" userId="8512d3b6-9e1b-4dce-bd11-e4335739214c" providerId="ADAL" clId="{BD037A02-D454-4A36-ADA8-7A46E737246F}" dt="2021-10-13T08:42:51.173" v="173" actId="20577"/>
        <pc:sldMkLst>
          <pc:docMk/>
          <pc:sldMk cId="3063055107" sldId="931"/>
        </pc:sldMkLst>
        <pc:spChg chg="mod">
          <ac:chgData name="Kevin Flynn" userId="8512d3b6-9e1b-4dce-bd11-e4335739214c" providerId="ADAL" clId="{BD037A02-D454-4A36-ADA8-7A46E737246F}" dt="2021-10-13T08:42:51.173" v="173" actId="20577"/>
          <ac:spMkLst>
            <pc:docMk/>
            <pc:sldMk cId="3063055107" sldId="931"/>
            <ac:spMk id="3" creationId="{F69C2A51-85C9-40A5-B72E-7775534F3B57}"/>
          </ac:spMkLst>
        </pc:spChg>
        <pc:picChg chg="del">
          <ac:chgData name="Kevin Flynn" userId="8512d3b6-9e1b-4dce-bd11-e4335739214c" providerId="ADAL" clId="{BD037A02-D454-4A36-ADA8-7A46E737246F}" dt="2021-10-13T08:39:10.495" v="1" actId="478"/>
          <ac:picMkLst>
            <pc:docMk/>
            <pc:sldMk cId="3063055107" sldId="931"/>
            <ac:picMk id="5" creationId="{506FE02B-F16F-46F9-BE77-42531D676D31}"/>
          </ac:picMkLst>
        </pc:picChg>
        <pc:picChg chg="add mod">
          <ac:chgData name="Kevin Flynn" userId="8512d3b6-9e1b-4dce-bd11-e4335739214c" providerId="ADAL" clId="{BD037A02-D454-4A36-ADA8-7A46E737246F}" dt="2021-10-13T08:39:46.052" v="6" actId="962"/>
          <ac:picMkLst>
            <pc:docMk/>
            <pc:sldMk cId="3063055107" sldId="931"/>
            <ac:picMk id="6" creationId="{E1D39896-3C88-4753-961A-8F5509D16828}"/>
          </ac:picMkLst>
        </pc:picChg>
      </pc:sldChg>
      <pc:sldChg chg="addSp delSp modSp mod">
        <pc:chgData name="Kevin Flynn" userId="8512d3b6-9e1b-4dce-bd11-e4335739214c" providerId="ADAL" clId="{BD037A02-D454-4A36-ADA8-7A46E737246F}" dt="2021-10-13T09:11:11.247" v="261" actId="1076"/>
        <pc:sldMkLst>
          <pc:docMk/>
          <pc:sldMk cId="4128603094" sldId="933"/>
        </pc:sldMkLst>
        <pc:picChg chg="add mod">
          <ac:chgData name="Kevin Flynn" userId="8512d3b6-9e1b-4dce-bd11-e4335739214c" providerId="ADAL" clId="{BD037A02-D454-4A36-ADA8-7A46E737246F}" dt="2021-10-13T09:11:11.247" v="261" actId="1076"/>
          <ac:picMkLst>
            <pc:docMk/>
            <pc:sldMk cId="4128603094" sldId="933"/>
            <ac:picMk id="5" creationId="{9B3A57FF-FBF1-42A9-9EA5-CFD869EE8AF7}"/>
          </ac:picMkLst>
        </pc:picChg>
        <pc:picChg chg="del">
          <ac:chgData name="Kevin Flynn" userId="8512d3b6-9e1b-4dce-bd11-e4335739214c" providerId="ADAL" clId="{BD037A02-D454-4A36-ADA8-7A46E737246F}" dt="2021-10-13T09:10:56.901" v="256" actId="478"/>
          <ac:picMkLst>
            <pc:docMk/>
            <pc:sldMk cId="4128603094" sldId="933"/>
            <ac:picMk id="8" creationId="{C7FF10B1-64E9-4176-A764-4C7AE6DB6FE3}"/>
          </ac:picMkLst>
        </pc:picChg>
        <pc:picChg chg="del">
          <ac:chgData name="Kevin Flynn" userId="8512d3b6-9e1b-4dce-bd11-e4335739214c" providerId="ADAL" clId="{BD037A02-D454-4A36-ADA8-7A46E737246F}" dt="2021-10-13T09:10:56.197" v="255" actId="478"/>
          <ac:picMkLst>
            <pc:docMk/>
            <pc:sldMk cId="4128603094" sldId="933"/>
            <ac:picMk id="9" creationId="{7C4AF89C-8D4C-42BA-9BD5-2F2FF623422E}"/>
          </ac:picMkLst>
        </pc:picChg>
      </pc:sldChg>
      <pc:sldChg chg="addSp delSp modSp mod">
        <pc:chgData name="Kevin Flynn" userId="8512d3b6-9e1b-4dce-bd11-e4335739214c" providerId="ADAL" clId="{BD037A02-D454-4A36-ADA8-7A46E737246F}" dt="2021-10-13T09:08:47.638" v="253" actId="20577"/>
        <pc:sldMkLst>
          <pc:docMk/>
          <pc:sldMk cId="1841322027" sldId="939"/>
        </pc:sldMkLst>
        <pc:spChg chg="mod">
          <ac:chgData name="Kevin Flynn" userId="8512d3b6-9e1b-4dce-bd11-e4335739214c" providerId="ADAL" clId="{BD037A02-D454-4A36-ADA8-7A46E737246F}" dt="2021-10-13T09:08:47.638" v="253" actId="20577"/>
          <ac:spMkLst>
            <pc:docMk/>
            <pc:sldMk cId="1841322027" sldId="939"/>
            <ac:spMk id="13314" creationId="{C80AF7F6-85B4-4E3B-9EBC-7ED04555951C}"/>
          </ac:spMkLst>
        </pc:spChg>
        <pc:picChg chg="del">
          <ac:chgData name="Kevin Flynn" userId="8512d3b6-9e1b-4dce-bd11-e4335739214c" providerId="ADAL" clId="{BD037A02-D454-4A36-ADA8-7A46E737246F}" dt="2021-10-13T08:39:03.314" v="0" actId="478"/>
          <ac:picMkLst>
            <pc:docMk/>
            <pc:sldMk cId="1841322027" sldId="939"/>
            <ac:picMk id="3" creationId="{67E099DC-8445-4530-A3A0-DF43738456F0}"/>
          </ac:picMkLst>
        </pc:picChg>
        <pc:picChg chg="add mod">
          <ac:chgData name="Kevin Flynn" userId="8512d3b6-9e1b-4dce-bd11-e4335739214c" providerId="ADAL" clId="{BD037A02-D454-4A36-ADA8-7A46E737246F}" dt="2021-10-13T09:05:46.949" v="181" actId="1076"/>
          <ac:picMkLst>
            <pc:docMk/>
            <pc:sldMk cId="1841322027" sldId="939"/>
            <ac:picMk id="4" creationId="{B3B4DC61-59A5-4D41-AF89-B62AF564F7B1}"/>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etsihq-my.sharepoint.com/personal/frederic_firmin_etsi_org/Documents/Documents/specmanager/stats05-with-chart_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'general info'!$O$80</c:f>
              <c:strCache>
                <c:ptCount val="1"/>
                <c:pt idx="0">
                  <c:v>Nbr of specs</c:v>
                </c:pt>
              </c:strCache>
            </c:strRef>
          </c:tx>
          <c:cat>
            <c:strRef>
              <c:f>'general info'!$N$81:$N$94</c:f>
              <c:strCache>
                <c:ptCount val="14"/>
                <c:pt idx="0">
                  <c:v>R99</c:v>
                </c:pt>
                <c:pt idx="1">
                  <c:v>Rel-4</c:v>
                </c:pt>
                <c:pt idx="2">
                  <c:v>Rel-5</c:v>
                </c:pt>
                <c:pt idx="3">
                  <c:v>Rel-6</c:v>
                </c:pt>
                <c:pt idx="4">
                  <c:v>Rel-7</c:v>
                </c:pt>
                <c:pt idx="5">
                  <c:v>Rel-8</c:v>
                </c:pt>
                <c:pt idx="6">
                  <c:v>Rel-9</c:v>
                </c:pt>
                <c:pt idx="7">
                  <c:v>Rel-10</c:v>
                </c:pt>
                <c:pt idx="8">
                  <c:v>Rel-11</c:v>
                </c:pt>
                <c:pt idx="9">
                  <c:v>Rel-12</c:v>
                </c:pt>
                <c:pt idx="10">
                  <c:v>Rel-13</c:v>
                </c:pt>
                <c:pt idx="11">
                  <c:v>Rel-14</c:v>
                </c:pt>
                <c:pt idx="12">
                  <c:v>Rel-15</c:v>
                </c:pt>
                <c:pt idx="13">
                  <c:v>Rel-16</c:v>
                </c:pt>
              </c:strCache>
            </c:strRef>
          </c:cat>
          <c:val>
            <c:numRef>
              <c:f>'general info'!$O$81:$O$94</c:f>
              <c:numCache>
                <c:formatCode>General</c:formatCode>
                <c:ptCount val="14"/>
                <c:pt idx="0">
                  <c:v>446</c:v>
                </c:pt>
                <c:pt idx="1">
                  <c:v>516</c:v>
                </c:pt>
                <c:pt idx="2">
                  <c:v>582</c:v>
                </c:pt>
                <c:pt idx="3">
                  <c:v>760</c:v>
                </c:pt>
                <c:pt idx="4">
                  <c:v>875</c:v>
                </c:pt>
                <c:pt idx="5">
                  <c:v>1057</c:v>
                </c:pt>
                <c:pt idx="6">
                  <c:v>1099</c:v>
                </c:pt>
                <c:pt idx="7">
                  <c:v>1041</c:v>
                </c:pt>
                <c:pt idx="8">
                  <c:v>1147</c:v>
                </c:pt>
                <c:pt idx="9">
                  <c:v>1215</c:v>
                </c:pt>
                <c:pt idx="10">
                  <c:v>1268</c:v>
                </c:pt>
                <c:pt idx="11">
                  <c:v>1312</c:v>
                </c:pt>
                <c:pt idx="12">
                  <c:v>1525</c:v>
                </c:pt>
                <c:pt idx="13">
                  <c:v>1647</c:v>
                </c:pt>
              </c:numCache>
            </c:numRef>
          </c:val>
          <c:smooth val="0"/>
          <c:extLst>
            <c:ext xmlns:c16="http://schemas.microsoft.com/office/drawing/2014/chart" uri="{C3380CC4-5D6E-409C-BE32-E72D297353CC}">
              <c16:uniqueId val="{00000000-8E1B-49EE-A320-678872A22630}"/>
            </c:ext>
          </c:extLst>
        </c:ser>
        <c:dLbls>
          <c:showLegendKey val="0"/>
          <c:showVal val="0"/>
          <c:showCatName val="0"/>
          <c:showSerName val="0"/>
          <c:showPercent val="0"/>
          <c:showBubbleSize val="0"/>
        </c:dLbls>
        <c:marker val="1"/>
        <c:smooth val="0"/>
        <c:axId val="94708096"/>
        <c:axId val="94709632"/>
      </c:lineChart>
      <c:catAx>
        <c:axId val="94708096"/>
        <c:scaling>
          <c:orientation val="minMax"/>
        </c:scaling>
        <c:delete val="0"/>
        <c:axPos val="b"/>
        <c:numFmt formatCode="General" sourceLinked="0"/>
        <c:majorTickMark val="out"/>
        <c:minorTickMark val="none"/>
        <c:tickLblPos val="nextTo"/>
        <c:crossAx val="94709632"/>
        <c:crosses val="autoZero"/>
        <c:auto val="1"/>
        <c:lblAlgn val="ctr"/>
        <c:lblOffset val="100"/>
        <c:noMultiLvlLbl val="0"/>
      </c:catAx>
      <c:valAx>
        <c:axId val="94709632"/>
        <c:scaling>
          <c:orientation val="minMax"/>
        </c:scaling>
        <c:delete val="0"/>
        <c:axPos val="l"/>
        <c:majorGridlines/>
        <c:numFmt formatCode="General" sourceLinked="1"/>
        <c:majorTickMark val="out"/>
        <c:minorTickMark val="none"/>
        <c:tickLblPos val="nextTo"/>
        <c:crossAx val="9470809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BAD0620-CC16-404B-B551-3DC42B4DBA8B}"/>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9219" name="Rectangle 3">
            <a:extLst>
              <a:ext uri="{FF2B5EF4-FFF2-40B4-BE49-F238E27FC236}">
                <a16:creationId xmlns:a16="http://schemas.microsoft.com/office/drawing/2014/main" id="{794F7581-54C3-4F11-819F-7542C862562C}"/>
              </a:ext>
            </a:extLst>
          </p:cNvPr>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978" eaLnBrk="1" hangingPunct="1">
              <a:defRPr sz="1200">
                <a:latin typeface="Times New Roman" pitchFamily="18" charset="0"/>
                <a:cs typeface="+mn-cs"/>
              </a:defRPr>
            </a:lvl1pPr>
          </a:lstStyle>
          <a:p>
            <a:pPr>
              <a:defRPr/>
            </a:pPr>
            <a:endParaRPr lang="en-GB"/>
          </a:p>
        </p:txBody>
      </p:sp>
      <p:sp>
        <p:nvSpPr>
          <p:cNvPr id="9220" name="Rectangle 4">
            <a:extLst>
              <a:ext uri="{FF2B5EF4-FFF2-40B4-BE49-F238E27FC236}">
                <a16:creationId xmlns:a16="http://schemas.microsoft.com/office/drawing/2014/main" id="{445D02ED-03E7-49A7-A7AE-8A98E9AFBCBE}"/>
              </a:ext>
            </a:extLst>
          </p:cNvPr>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9221" name="Rectangle 5">
            <a:extLst>
              <a:ext uri="{FF2B5EF4-FFF2-40B4-BE49-F238E27FC236}">
                <a16:creationId xmlns:a16="http://schemas.microsoft.com/office/drawing/2014/main" id="{2A0D5A3C-9F2C-4C2B-8318-6391BD15B230}"/>
              </a:ext>
            </a:extLst>
          </p:cNvPr>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978" eaLnBrk="1" hangingPunct="1">
              <a:defRPr sz="1200">
                <a:latin typeface="Times New Roman" panose="02020603050405020304" pitchFamily="18" charset="0"/>
              </a:defRPr>
            </a:lvl1pPr>
          </a:lstStyle>
          <a:p>
            <a:pPr>
              <a:defRPr/>
            </a:pPr>
            <a:fld id="{8CB61262-F3FE-4E70-B107-2B74005DF882}"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4F93CDD-5094-4F34-88D0-9B32B053B5D1}"/>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4099" name="Rectangle 3">
            <a:extLst>
              <a:ext uri="{FF2B5EF4-FFF2-40B4-BE49-F238E27FC236}">
                <a16:creationId xmlns:a16="http://schemas.microsoft.com/office/drawing/2014/main" id="{93CA9B43-0864-4DC0-AAEA-5B3E9F9CDF88}"/>
              </a:ext>
            </a:extLst>
          </p:cNvPr>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978" eaLnBrk="1" hangingPunct="1">
              <a:defRPr sz="1200">
                <a:latin typeface="Times New Roman" pitchFamily="18" charset="0"/>
                <a:cs typeface="+mn-cs"/>
              </a:defRPr>
            </a:lvl1pPr>
          </a:lstStyle>
          <a:p>
            <a:pPr>
              <a:defRPr/>
            </a:pPr>
            <a:endParaRPr lang="en-GB"/>
          </a:p>
        </p:txBody>
      </p:sp>
      <p:sp>
        <p:nvSpPr>
          <p:cNvPr id="7172" name="Rectangle 4">
            <a:extLst>
              <a:ext uri="{FF2B5EF4-FFF2-40B4-BE49-F238E27FC236}">
                <a16:creationId xmlns:a16="http://schemas.microsoft.com/office/drawing/2014/main" id="{F9A77F46-A2C9-4392-96AC-30C8AB5962C8}"/>
              </a:ext>
            </a:extLst>
          </p:cNvPr>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3E52F82-4A81-45F7-B443-767910818E35}"/>
              </a:ext>
            </a:extLst>
          </p:cNvPr>
          <p:cNvSpPr>
            <a:spLocks noGrp="1" noChangeArrowheads="1"/>
          </p:cNvSpPr>
          <p:nvPr>
            <p:ph type="body" sz="quarter" idx="3"/>
          </p:nvPr>
        </p:nvSpPr>
        <p:spPr bwMode="auto">
          <a:xfrm>
            <a:off x="906463" y="4716463"/>
            <a:ext cx="4981575" cy="4470400"/>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9B3CF682-F8D6-40BA-8C98-ECA21B4098D3}"/>
              </a:ext>
            </a:extLst>
          </p:cNvPr>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4103" name="Rectangle 7">
            <a:extLst>
              <a:ext uri="{FF2B5EF4-FFF2-40B4-BE49-F238E27FC236}">
                <a16:creationId xmlns:a16="http://schemas.microsoft.com/office/drawing/2014/main" id="{AF639953-01D8-4E03-B84A-59753C345969}"/>
              </a:ext>
            </a:extLst>
          </p:cNvPr>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978" eaLnBrk="1" hangingPunct="1">
              <a:defRPr sz="1200">
                <a:latin typeface="Times New Roman" panose="02020603050405020304" pitchFamily="18" charset="0"/>
              </a:defRPr>
            </a:lvl1pPr>
          </a:lstStyle>
          <a:p>
            <a:pPr>
              <a:defRPr/>
            </a:pPr>
            <a:fld id="{3ABCD10C-D5DB-4DDE-9359-72217E4C07B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E6CD8FB-B796-4D18-938A-B8D64A53B6AA}"/>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B0B0E6D6-FAA0-40FA-8DB6-992F22E7EB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2DF9AD6E-F35F-42D2-A56C-87461F2404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424E15-A3B7-4339-8BBA-17870E3F254B}" type="slidenum">
              <a:rPr lang="en-GB" altLang="en-US" smtClean="0">
                <a:latin typeface="Times New Roman" panose="02020603050405020304" pitchFamily="18" charset="0"/>
              </a:rPr>
              <a:pPr/>
              <a:t>3</a:t>
            </a:fld>
            <a:endParaRPr lang="en-GB"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9DBA820F-822B-4846-9CFA-819A232EDF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B0D002-9F88-4478-9BE5-4E236118FE2E}"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36865" name="Rectangle 1">
            <a:extLst>
              <a:ext uri="{FF2B5EF4-FFF2-40B4-BE49-F238E27FC236}">
                <a16:creationId xmlns:a16="http://schemas.microsoft.com/office/drawing/2014/main" id="{13FA9CA9-DC45-4879-8FBA-27E6D9F64902}"/>
              </a:ext>
            </a:extLst>
          </p:cNvPr>
          <p:cNvSpPr>
            <a:spLocks noChangeArrowheads="1"/>
          </p:cNvSpPr>
          <p:nvPr/>
        </p:nvSpPr>
        <p:spPr bwMode="auto">
          <a:xfrm>
            <a:off x="3922713" y="0"/>
            <a:ext cx="2998787" cy="501650"/>
          </a:xfrm>
          <a:prstGeom prst="rect">
            <a:avLst/>
          </a:prstGeom>
          <a:noFill/>
          <a:ln w="9360" cap="flat">
            <a:noFill/>
            <a:round/>
            <a:headEnd/>
            <a:tailEnd/>
          </a:ln>
          <a:effectLst/>
        </p:spPr>
        <p:txBody>
          <a:bodyPr lIns="94320" tIns="47160" rIns="94320" bIns="47160"/>
          <a:lstStyle/>
          <a:p>
            <a:pPr algn="r">
              <a:tabLst>
                <a:tab pos="457200" algn="l"/>
                <a:tab pos="914400" algn="l"/>
                <a:tab pos="1371600" algn="l"/>
                <a:tab pos="1828800" algn="l"/>
                <a:tab pos="2286000" algn="l"/>
                <a:tab pos="2743200" algn="l"/>
              </a:tabLst>
              <a:defRPr/>
            </a:pPr>
            <a:r>
              <a:rPr lang="en-US" sz="1200">
                <a:solidFill>
                  <a:srgbClr val="000000"/>
                </a:solidFill>
                <a:latin typeface="Times New Roman" pitchFamily="16" charset="0"/>
                <a:ea typeface="+mn-ea" charset="0"/>
                <a:cs typeface="+mn-ea" charset="0"/>
              </a:rPr>
              <a:t>10/31/16</a:t>
            </a:r>
          </a:p>
        </p:txBody>
      </p:sp>
      <p:sp>
        <p:nvSpPr>
          <p:cNvPr id="26628" name="Rectangle 2">
            <a:extLst>
              <a:ext uri="{FF2B5EF4-FFF2-40B4-BE49-F238E27FC236}">
                <a16:creationId xmlns:a16="http://schemas.microsoft.com/office/drawing/2014/main" id="{C7DDA74B-92AE-4AD6-B9DF-50EF8F862B29}"/>
              </a:ext>
            </a:extLst>
          </p:cNvPr>
          <p:cNvSpPr>
            <a:spLocks noChangeArrowheads="1"/>
          </p:cNvSpPr>
          <p:nvPr/>
        </p:nvSpPr>
        <p:spPr bwMode="auto">
          <a:xfrm>
            <a:off x="3922713" y="9578975"/>
            <a:ext cx="299878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29" name="Rectangle 3">
            <a:extLst>
              <a:ext uri="{FF2B5EF4-FFF2-40B4-BE49-F238E27FC236}">
                <a16:creationId xmlns:a16="http://schemas.microsoft.com/office/drawing/2014/main" id="{E642F17A-8AAD-4F92-94CF-8123C4A8E9E6}"/>
              </a:ext>
            </a:extLst>
          </p:cNvPr>
          <p:cNvSpPr>
            <a:spLocks noChangeArrowheads="1"/>
          </p:cNvSpPr>
          <p:nvPr/>
        </p:nvSpPr>
        <p:spPr bwMode="auto">
          <a:xfrm>
            <a:off x="923925" y="4789488"/>
            <a:ext cx="50768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30" name="Rectangle 4">
            <a:extLst>
              <a:ext uri="{FF2B5EF4-FFF2-40B4-BE49-F238E27FC236}">
                <a16:creationId xmlns:a16="http://schemas.microsoft.com/office/drawing/2014/main" id="{EA7D6D9C-0C82-4E59-B828-2B1DE55E73D5}"/>
              </a:ext>
            </a:extLst>
          </p:cNvPr>
          <p:cNvSpPr>
            <a:spLocks noChangeArrowheads="1"/>
          </p:cNvSpPr>
          <p:nvPr/>
        </p:nvSpPr>
        <p:spPr bwMode="auto">
          <a:xfrm>
            <a:off x="3922713" y="9578975"/>
            <a:ext cx="29987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Notes Placeholder 1">
            <a:extLst>
              <a:ext uri="{FF2B5EF4-FFF2-40B4-BE49-F238E27FC236}">
                <a16:creationId xmlns:a16="http://schemas.microsoft.com/office/drawing/2014/main" id="{32D30A9B-1387-4864-A0F6-C144C06B9547}"/>
              </a:ext>
            </a:extLst>
          </p:cNvPr>
          <p:cNvSpPr>
            <a:spLocks noGrp="1"/>
          </p:cNvSpPr>
          <p:nvPr>
            <p:ph type="body" idx="1"/>
          </p:nvPr>
        </p:nvSpPr>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9DBA820F-822B-4846-9CFA-819A232EDF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B0D002-9F88-4478-9BE5-4E236118FE2E}"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36865" name="Rectangle 1">
            <a:extLst>
              <a:ext uri="{FF2B5EF4-FFF2-40B4-BE49-F238E27FC236}">
                <a16:creationId xmlns:a16="http://schemas.microsoft.com/office/drawing/2014/main" id="{13FA9CA9-DC45-4879-8FBA-27E6D9F64902}"/>
              </a:ext>
            </a:extLst>
          </p:cNvPr>
          <p:cNvSpPr>
            <a:spLocks noChangeArrowheads="1"/>
          </p:cNvSpPr>
          <p:nvPr/>
        </p:nvSpPr>
        <p:spPr bwMode="auto">
          <a:xfrm>
            <a:off x="3922713" y="0"/>
            <a:ext cx="2998787" cy="501650"/>
          </a:xfrm>
          <a:prstGeom prst="rect">
            <a:avLst/>
          </a:prstGeom>
          <a:noFill/>
          <a:ln w="9360" cap="flat">
            <a:noFill/>
            <a:round/>
            <a:headEnd/>
            <a:tailEnd/>
          </a:ln>
          <a:effectLst/>
        </p:spPr>
        <p:txBody>
          <a:bodyPr lIns="94320" tIns="47160" rIns="94320" bIns="47160"/>
          <a:lstStyle/>
          <a:p>
            <a:pPr algn="r">
              <a:tabLst>
                <a:tab pos="457200" algn="l"/>
                <a:tab pos="914400" algn="l"/>
                <a:tab pos="1371600" algn="l"/>
                <a:tab pos="1828800" algn="l"/>
                <a:tab pos="2286000" algn="l"/>
                <a:tab pos="2743200" algn="l"/>
              </a:tabLst>
              <a:defRPr/>
            </a:pPr>
            <a:r>
              <a:rPr lang="en-US" sz="1200">
                <a:solidFill>
                  <a:srgbClr val="000000"/>
                </a:solidFill>
                <a:latin typeface="Times New Roman" pitchFamily="16" charset="0"/>
                <a:ea typeface="+mn-ea" charset="0"/>
                <a:cs typeface="+mn-ea" charset="0"/>
              </a:rPr>
              <a:t>10/31/16</a:t>
            </a:r>
          </a:p>
        </p:txBody>
      </p:sp>
      <p:sp>
        <p:nvSpPr>
          <p:cNvPr id="26628" name="Rectangle 2">
            <a:extLst>
              <a:ext uri="{FF2B5EF4-FFF2-40B4-BE49-F238E27FC236}">
                <a16:creationId xmlns:a16="http://schemas.microsoft.com/office/drawing/2014/main" id="{C7DDA74B-92AE-4AD6-B9DF-50EF8F862B29}"/>
              </a:ext>
            </a:extLst>
          </p:cNvPr>
          <p:cNvSpPr>
            <a:spLocks noChangeArrowheads="1"/>
          </p:cNvSpPr>
          <p:nvPr/>
        </p:nvSpPr>
        <p:spPr bwMode="auto">
          <a:xfrm>
            <a:off x="3922713" y="9578975"/>
            <a:ext cx="299878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29" name="Rectangle 3">
            <a:extLst>
              <a:ext uri="{FF2B5EF4-FFF2-40B4-BE49-F238E27FC236}">
                <a16:creationId xmlns:a16="http://schemas.microsoft.com/office/drawing/2014/main" id="{E642F17A-8AAD-4F92-94CF-8123C4A8E9E6}"/>
              </a:ext>
            </a:extLst>
          </p:cNvPr>
          <p:cNvSpPr>
            <a:spLocks noChangeArrowheads="1"/>
          </p:cNvSpPr>
          <p:nvPr/>
        </p:nvSpPr>
        <p:spPr bwMode="auto">
          <a:xfrm>
            <a:off x="923925" y="4789488"/>
            <a:ext cx="50768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30" name="Rectangle 4">
            <a:extLst>
              <a:ext uri="{FF2B5EF4-FFF2-40B4-BE49-F238E27FC236}">
                <a16:creationId xmlns:a16="http://schemas.microsoft.com/office/drawing/2014/main" id="{EA7D6D9C-0C82-4E59-B828-2B1DE55E73D5}"/>
              </a:ext>
            </a:extLst>
          </p:cNvPr>
          <p:cNvSpPr>
            <a:spLocks noChangeArrowheads="1"/>
          </p:cNvSpPr>
          <p:nvPr/>
        </p:nvSpPr>
        <p:spPr bwMode="auto">
          <a:xfrm>
            <a:off x="3922713" y="9578975"/>
            <a:ext cx="29987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Notes Placeholder 1">
            <a:extLst>
              <a:ext uri="{FF2B5EF4-FFF2-40B4-BE49-F238E27FC236}">
                <a16:creationId xmlns:a16="http://schemas.microsoft.com/office/drawing/2014/main" id="{32D30A9B-1387-4864-A0F6-C144C06B954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1324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9DBA820F-822B-4846-9CFA-819A232EDF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B0D002-9F88-4478-9BE5-4E236118FE2E}"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36865" name="Rectangle 1">
            <a:extLst>
              <a:ext uri="{FF2B5EF4-FFF2-40B4-BE49-F238E27FC236}">
                <a16:creationId xmlns:a16="http://schemas.microsoft.com/office/drawing/2014/main" id="{13FA9CA9-DC45-4879-8FBA-27E6D9F64902}"/>
              </a:ext>
            </a:extLst>
          </p:cNvPr>
          <p:cNvSpPr>
            <a:spLocks noChangeArrowheads="1"/>
          </p:cNvSpPr>
          <p:nvPr/>
        </p:nvSpPr>
        <p:spPr bwMode="auto">
          <a:xfrm>
            <a:off x="3922713" y="0"/>
            <a:ext cx="2998787" cy="501650"/>
          </a:xfrm>
          <a:prstGeom prst="rect">
            <a:avLst/>
          </a:prstGeom>
          <a:noFill/>
          <a:ln w="9360" cap="flat">
            <a:noFill/>
            <a:round/>
            <a:headEnd/>
            <a:tailEnd/>
          </a:ln>
          <a:effectLst/>
        </p:spPr>
        <p:txBody>
          <a:bodyPr lIns="94320" tIns="47160" rIns="94320" bIns="47160"/>
          <a:lstStyle/>
          <a:p>
            <a:pPr algn="r">
              <a:tabLst>
                <a:tab pos="457200" algn="l"/>
                <a:tab pos="914400" algn="l"/>
                <a:tab pos="1371600" algn="l"/>
                <a:tab pos="1828800" algn="l"/>
                <a:tab pos="2286000" algn="l"/>
                <a:tab pos="2743200" algn="l"/>
              </a:tabLst>
              <a:defRPr/>
            </a:pPr>
            <a:r>
              <a:rPr lang="en-US" sz="1200">
                <a:solidFill>
                  <a:srgbClr val="000000"/>
                </a:solidFill>
                <a:latin typeface="Times New Roman" pitchFamily="16" charset="0"/>
                <a:ea typeface="+mn-ea" charset="0"/>
                <a:cs typeface="+mn-ea" charset="0"/>
              </a:rPr>
              <a:t>10/31/16</a:t>
            </a:r>
          </a:p>
        </p:txBody>
      </p:sp>
      <p:sp>
        <p:nvSpPr>
          <p:cNvPr id="26628" name="Rectangle 2">
            <a:extLst>
              <a:ext uri="{FF2B5EF4-FFF2-40B4-BE49-F238E27FC236}">
                <a16:creationId xmlns:a16="http://schemas.microsoft.com/office/drawing/2014/main" id="{C7DDA74B-92AE-4AD6-B9DF-50EF8F862B29}"/>
              </a:ext>
            </a:extLst>
          </p:cNvPr>
          <p:cNvSpPr>
            <a:spLocks noChangeArrowheads="1"/>
          </p:cNvSpPr>
          <p:nvPr/>
        </p:nvSpPr>
        <p:spPr bwMode="auto">
          <a:xfrm>
            <a:off x="3922713" y="9578975"/>
            <a:ext cx="299878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29" name="Rectangle 3">
            <a:extLst>
              <a:ext uri="{FF2B5EF4-FFF2-40B4-BE49-F238E27FC236}">
                <a16:creationId xmlns:a16="http://schemas.microsoft.com/office/drawing/2014/main" id="{E642F17A-8AAD-4F92-94CF-8123C4A8E9E6}"/>
              </a:ext>
            </a:extLst>
          </p:cNvPr>
          <p:cNvSpPr>
            <a:spLocks noChangeArrowheads="1"/>
          </p:cNvSpPr>
          <p:nvPr/>
        </p:nvSpPr>
        <p:spPr bwMode="auto">
          <a:xfrm>
            <a:off x="923925" y="4789488"/>
            <a:ext cx="50768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30" name="Rectangle 4">
            <a:extLst>
              <a:ext uri="{FF2B5EF4-FFF2-40B4-BE49-F238E27FC236}">
                <a16:creationId xmlns:a16="http://schemas.microsoft.com/office/drawing/2014/main" id="{EA7D6D9C-0C82-4E59-B828-2B1DE55E73D5}"/>
              </a:ext>
            </a:extLst>
          </p:cNvPr>
          <p:cNvSpPr>
            <a:spLocks noChangeArrowheads="1"/>
          </p:cNvSpPr>
          <p:nvPr/>
        </p:nvSpPr>
        <p:spPr bwMode="auto">
          <a:xfrm>
            <a:off x="3922713" y="9578975"/>
            <a:ext cx="29987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Notes Placeholder 1">
            <a:extLst>
              <a:ext uri="{FF2B5EF4-FFF2-40B4-BE49-F238E27FC236}">
                <a16:creationId xmlns:a16="http://schemas.microsoft.com/office/drawing/2014/main" id="{32D30A9B-1387-4864-A0F6-C144C06B954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7774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ABCD10C-D5DB-4DDE-9359-72217E4C07B0}" type="slidenum">
              <a:rPr lang="en-GB" altLang="en-US" smtClean="0"/>
              <a:pPr>
                <a:defRPr/>
              </a:pPr>
              <a:t>16</a:t>
            </a:fld>
            <a:endParaRPr lang="en-GB" altLang="en-US"/>
          </a:p>
        </p:txBody>
      </p:sp>
    </p:spTree>
    <p:extLst>
      <p:ext uri="{BB962C8B-B14F-4D97-AF65-F5344CB8AC3E}">
        <p14:creationId xmlns:p14="http://schemas.microsoft.com/office/powerpoint/2010/main" val="363272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ABCD10C-D5DB-4DDE-9359-72217E4C07B0}" type="slidenum">
              <a:rPr lang="en-GB" altLang="en-US" smtClean="0"/>
              <a:pPr>
                <a:defRPr/>
              </a:pPr>
              <a:t>17</a:t>
            </a:fld>
            <a:endParaRPr lang="en-GB" altLang="en-US"/>
          </a:p>
        </p:txBody>
      </p:sp>
    </p:spTree>
    <p:extLst>
      <p:ext uri="{BB962C8B-B14F-4D97-AF65-F5344CB8AC3E}">
        <p14:creationId xmlns:p14="http://schemas.microsoft.com/office/powerpoint/2010/main" val="24361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ABCD10C-D5DB-4DDE-9359-72217E4C07B0}" type="slidenum">
              <a:rPr lang="en-GB" altLang="en-US" smtClean="0"/>
              <a:pPr>
                <a:defRPr/>
              </a:pPr>
              <a:t>18</a:t>
            </a:fld>
            <a:endParaRPr lang="en-GB" altLang="en-US"/>
          </a:p>
        </p:txBody>
      </p:sp>
    </p:spTree>
    <p:extLst>
      <p:ext uri="{BB962C8B-B14F-4D97-AF65-F5344CB8AC3E}">
        <p14:creationId xmlns:p14="http://schemas.microsoft.com/office/powerpoint/2010/main" val="282977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DB64142-F85E-4035-863A-87F76B8ACD39}"/>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54C58E49-26CF-4E96-9074-4B16B7E3C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a:extLst>
              <a:ext uri="{FF2B5EF4-FFF2-40B4-BE49-F238E27FC236}">
                <a16:creationId xmlns:a16="http://schemas.microsoft.com/office/drawing/2014/main" id="{B0885C74-0E41-4096-B02D-E176DF3582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14A597-3487-4000-B519-C77E2F3B8C76}" type="slidenum">
              <a:rPr lang="en-GB" altLang="en-US" smtClean="0">
                <a:latin typeface="Times New Roman" panose="02020603050405020304" pitchFamily="18" charset="0"/>
              </a:rPr>
              <a:pPr/>
              <a:t>4</a:t>
            </a:fld>
            <a:endParaRPr lang="en-GB"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ABCD10C-D5DB-4DDE-9359-72217E4C07B0}" type="slidenum">
              <a:rPr lang="en-GB" altLang="en-US" smtClean="0"/>
              <a:pPr>
                <a:defRPr/>
              </a:pPr>
              <a:t>5</a:t>
            </a:fld>
            <a:endParaRPr lang="en-GB" altLang="en-US"/>
          </a:p>
        </p:txBody>
      </p:sp>
    </p:spTree>
    <p:extLst>
      <p:ext uri="{BB962C8B-B14F-4D97-AF65-F5344CB8AC3E}">
        <p14:creationId xmlns:p14="http://schemas.microsoft.com/office/powerpoint/2010/main" val="374069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33F0F8-DE55-4ED8-9392-5D4F990BF7C2}"/>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E49B0D2B-C1D4-43F8-8D16-E8A5FAEBB3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a:extLst>
              <a:ext uri="{FF2B5EF4-FFF2-40B4-BE49-F238E27FC236}">
                <a16:creationId xmlns:a16="http://schemas.microsoft.com/office/drawing/2014/main" id="{432F8037-1BE2-47C3-8130-88BBD57E48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0250" indent="-280988">
              <a:spcBef>
                <a:spcPct val="30000"/>
              </a:spcBef>
              <a:defRPr sz="1200">
                <a:solidFill>
                  <a:schemeClr val="tx1"/>
                </a:solidFill>
                <a:latin typeface="Times New Roman" panose="02020603050405020304" pitchFamily="18" charset="0"/>
              </a:defRPr>
            </a:lvl2pPr>
            <a:lvl3pPr marL="1123950" indent="-223838">
              <a:spcBef>
                <a:spcPct val="30000"/>
              </a:spcBef>
              <a:defRPr sz="1200">
                <a:solidFill>
                  <a:schemeClr val="tx1"/>
                </a:solidFill>
                <a:latin typeface="Times New Roman" panose="02020603050405020304" pitchFamily="18" charset="0"/>
              </a:defRPr>
            </a:lvl3pPr>
            <a:lvl4pPr marL="1573213" indent="-223838">
              <a:spcBef>
                <a:spcPct val="30000"/>
              </a:spcBef>
              <a:defRPr sz="1200">
                <a:solidFill>
                  <a:schemeClr val="tx1"/>
                </a:solidFill>
                <a:latin typeface="Times New Roman" panose="02020603050405020304" pitchFamily="18" charset="0"/>
              </a:defRPr>
            </a:lvl4pPr>
            <a:lvl5pPr marL="2022475" indent="-223838">
              <a:spcBef>
                <a:spcPct val="30000"/>
              </a:spcBef>
              <a:defRPr sz="1200">
                <a:solidFill>
                  <a:schemeClr val="tx1"/>
                </a:solidFill>
                <a:latin typeface="Times New Roman" panose="02020603050405020304" pitchFamily="18" charset="0"/>
              </a:defRPr>
            </a:lvl5pPr>
            <a:lvl6pPr marL="2479675"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6875"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4075"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51275"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8493E6B9-C6BD-4998-9CCD-746566B36356}" type="slidenum">
              <a:rPr lang="en-GB" altLang="en-US" smtClean="0"/>
              <a:pPr defTabSz="914400">
                <a:spcBef>
                  <a:spcPct val="0"/>
                </a:spcBef>
              </a:pPr>
              <a:t>7</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ABCD10C-D5DB-4DDE-9359-72217E4C07B0}" type="slidenum">
              <a:rPr lang="en-GB" altLang="en-US" smtClean="0"/>
              <a:pPr>
                <a:defRPr/>
              </a:pPr>
              <a:t>8</a:t>
            </a:fld>
            <a:endParaRPr lang="en-GB" altLang="en-US"/>
          </a:p>
        </p:txBody>
      </p:sp>
    </p:spTree>
    <p:extLst>
      <p:ext uri="{BB962C8B-B14F-4D97-AF65-F5344CB8AC3E}">
        <p14:creationId xmlns:p14="http://schemas.microsoft.com/office/powerpoint/2010/main" val="112354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38AFDB6-D358-4472-A5C4-73EF1E123FC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169075D3-0893-4EF7-B8C5-D0D8ADCCE7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7892" name="Slide Number Placeholder 3">
            <a:extLst>
              <a:ext uri="{FF2B5EF4-FFF2-40B4-BE49-F238E27FC236}">
                <a16:creationId xmlns:a16="http://schemas.microsoft.com/office/drawing/2014/main" id="{4B890284-B1BF-43C4-AF3A-95D2C6110A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0250" indent="-280988">
              <a:spcBef>
                <a:spcPct val="30000"/>
              </a:spcBef>
              <a:defRPr sz="1200">
                <a:solidFill>
                  <a:schemeClr val="tx1"/>
                </a:solidFill>
                <a:latin typeface="Times New Roman" panose="02020603050405020304" pitchFamily="18" charset="0"/>
              </a:defRPr>
            </a:lvl2pPr>
            <a:lvl3pPr marL="1123950" indent="-223838">
              <a:spcBef>
                <a:spcPct val="30000"/>
              </a:spcBef>
              <a:defRPr sz="1200">
                <a:solidFill>
                  <a:schemeClr val="tx1"/>
                </a:solidFill>
                <a:latin typeface="Times New Roman" panose="02020603050405020304" pitchFamily="18" charset="0"/>
              </a:defRPr>
            </a:lvl3pPr>
            <a:lvl4pPr marL="1573213" indent="-223838">
              <a:spcBef>
                <a:spcPct val="30000"/>
              </a:spcBef>
              <a:defRPr sz="1200">
                <a:solidFill>
                  <a:schemeClr val="tx1"/>
                </a:solidFill>
                <a:latin typeface="Times New Roman" panose="02020603050405020304" pitchFamily="18" charset="0"/>
              </a:defRPr>
            </a:lvl4pPr>
            <a:lvl5pPr marL="2022475" indent="-223838">
              <a:spcBef>
                <a:spcPct val="30000"/>
              </a:spcBef>
              <a:defRPr sz="1200">
                <a:solidFill>
                  <a:schemeClr val="tx1"/>
                </a:solidFill>
                <a:latin typeface="Times New Roman" panose="02020603050405020304" pitchFamily="18" charset="0"/>
              </a:defRPr>
            </a:lvl5pPr>
            <a:lvl6pPr marL="2479675"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6875"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4075"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51275"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C43D59B8-0A41-4233-BE21-11E13983CD9C}" type="slidenum">
              <a:rPr lang="en-GB" altLang="en-US" smtClean="0"/>
              <a:pPr defTabSz="914400">
                <a:spcBef>
                  <a:spcPct val="0"/>
                </a:spcBef>
              </a:pPr>
              <a:t>9</a:t>
            </a:fld>
            <a:endParaRPr lang="en-GB" altLang="en-US"/>
          </a:p>
        </p:txBody>
      </p:sp>
    </p:spTree>
    <p:extLst>
      <p:ext uri="{BB962C8B-B14F-4D97-AF65-F5344CB8AC3E}">
        <p14:creationId xmlns:p14="http://schemas.microsoft.com/office/powerpoint/2010/main" val="307873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1AFC3BC-4525-4238-AD5C-1FF58328CD60}"/>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5E46B656-8E4E-4EA9-B141-125197B0FB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B29A1F2E-3B7E-40D9-9885-13BCCFD2F7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172012-2F84-4EB5-8B11-7A1EB75A5760}" type="slidenum">
              <a:rPr lang="en-GB" altLang="en-US" smtClean="0">
                <a:latin typeface="Times New Roman" panose="02020603050405020304" pitchFamily="18" charset="0"/>
              </a:rPr>
              <a:pPr/>
              <a:t>10</a:t>
            </a:fld>
            <a:endParaRPr lang="en-GB"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9603429-1970-4B7E-9976-83FB61217A46}"/>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FB409595-E8C1-4FE3-AF91-BF51FCCCAD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5060" name="Slide Number Placeholder 3">
            <a:extLst>
              <a:ext uri="{FF2B5EF4-FFF2-40B4-BE49-F238E27FC236}">
                <a16:creationId xmlns:a16="http://schemas.microsoft.com/office/drawing/2014/main" id="{229D2150-FCF0-48CC-9EFC-627EBCF3DA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21FD74-F25C-41C9-A83B-443CDF06D351}" type="slidenum">
              <a:rPr lang="en-GB" altLang="en-US" smtClean="0">
                <a:latin typeface="Times New Roman" panose="02020603050405020304" pitchFamily="18" charset="0"/>
              </a:rPr>
              <a:pPr/>
              <a:t>11</a:t>
            </a:fld>
            <a:endParaRPr lang="en-GB"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2B96652-5F67-4EA0-A4F1-A0D71AC24C84}"/>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D8D57E1D-D087-4504-A175-EFA906CC52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0964" name="Slide Number Placeholder 3">
            <a:extLst>
              <a:ext uri="{FF2B5EF4-FFF2-40B4-BE49-F238E27FC236}">
                <a16:creationId xmlns:a16="http://schemas.microsoft.com/office/drawing/2014/main" id="{8FC9FAE4-FCBB-487C-BF0D-84386161E4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0250" indent="-280988">
              <a:defRPr>
                <a:solidFill>
                  <a:schemeClr val="tx1"/>
                </a:solidFill>
                <a:latin typeface="Arial" panose="020B0604020202020204" pitchFamily="34" charset="0"/>
                <a:cs typeface="Arial" panose="020B0604020202020204" pitchFamily="34" charset="0"/>
              </a:defRPr>
            </a:lvl2pPr>
            <a:lvl3pPr marL="1123950" indent="-223838">
              <a:defRPr>
                <a:solidFill>
                  <a:schemeClr val="tx1"/>
                </a:solidFill>
                <a:latin typeface="Arial" panose="020B0604020202020204" pitchFamily="34" charset="0"/>
                <a:cs typeface="Arial" panose="020B0604020202020204" pitchFamily="34" charset="0"/>
              </a:defRPr>
            </a:lvl3pPr>
            <a:lvl4pPr marL="1573213" indent="-223838">
              <a:defRPr>
                <a:solidFill>
                  <a:schemeClr val="tx1"/>
                </a:solidFill>
                <a:latin typeface="Arial" panose="020B0604020202020204" pitchFamily="34" charset="0"/>
                <a:cs typeface="Arial" panose="020B0604020202020204" pitchFamily="34" charset="0"/>
              </a:defRPr>
            </a:lvl4pPr>
            <a:lvl5pPr marL="2022475" indent="-223838">
              <a:defRPr>
                <a:solidFill>
                  <a:schemeClr val="tx1"/>
                </a:solidFill>
                <a:latin typeface="Arial" panose="020B0604020202020204" pitchFamily="34" charset="0"/>
                <a:cs typeface="Arial" panose="020B0604020202020204" pitchFamily="34" charset="0"/>
              </a:defRPr>
            </a:lvl5pPr>
            <a:lvl6pPr marL="2479675"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fld id="{DC2BDBA8-427B-4CB3-A5B8-9E9E502D0D0A}" type="slidenum">
              <a:rPr lang="en-GB" altLang="en-US" smtClean="0">
                <a:latin typeface="Times New Roman" panose="02020603050405020304" pitchFamily="18" charset="0"/>
              </a:rPr>
              <a:pPr defTabSz="914400"/>
              <a:t>12</a:t>
            </a:fld>
            <a:endParaRPr lang="en-GB"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8506149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825556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145284178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1780556474"/>
      </p:ext>
    </p:extLst>
  </p:cSld>
  <p:clrMapOvr>
    <a:masterClrMapping/>
  </p:clrMapOvr>
  <p:transition>
    <p:wipe dir="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43467" y="228600"/>
            <a:ext cx="9112251"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47700" y="1454153"/>
            <a:ext cx="11184467" cy="4830763"/>
          </a:xfrm>
        </p:spPr>
        <p:txBody>
          <a:bodyPr/>
          <a:lstStyle/>
          <a:p>
            <a:pPr lvl="0"/>
            <a:endParaRPr lang="en-GB" noProof="0"/>
          </a:p>
        </p:txBody>
      </p:sp>
    </p:spTree>
    <p:extLst>
      <p:ext uri="{BB962C8B-B14F-4D97-AF65-F5344CB8AC3E}">
        <p14:creationId xmlns:p14="http://schemas.microsoft.com/office/powerpoint/2010/main" val="366700902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66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nip Single Corner Rectangle 11">
            <a:extLst>
              <a:ext uri="{FF2B5EF4-FFF2-40B4-BE49-F238E27FC236}">
                <a16:creationId xmlns:a16="http://schemas.microsoft.com/office/drawing/2014/main" id="{99A89519-8D1F-4C1C-ADC2-4470291B7F3C}"/>
              </a:ext>
            </a:extLst>
          </p:cNvPr>
          <p:cNvSpPr/>
          <p:nvPr userDrawn="1"/>
        </p:nvSpPr>
        <p:spPr>
          <a:xfrm>
            <a:off x="0" y="6413500"/>
            <a:ext cx="12199938" cy="182563"/>
          </a:xfrm>
          <a:prstGeom prst="snip1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a:solidFill>
                <a:schemeClr val="bg1"/>
              </a:solidFill>
            </a:endParaRPr>
          </a:p>
        </p:txBody>
      </p:sp>
      <p:sp>
        <p:nvSpPr>
          <p:cNvPr id="1027" name="Title Placeholder 1">
            <a:extLst>
              <a:ext uri="{FF2B5EF4-FFF2-40B4-BE49-F238E27FC236}">
                <a16:creationId xmlns:a16="http://schemas.microsoft.com/office/drawing/2014/main" id="{CF467B7E-544F-48E5-BEDB-99BC1CEFD9D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229D303E-68B8-488B-8EE7-B4B1B542139B}"/>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nip Single Corner Rectangle 6">
            <a:extLst>
              <a:ext uri="{FF2B5EF4-FFF2-40B4-BE49-F238E27FC236}">
                <a16:creationId xmlns:a16="http://schemas.microsoft.com/office/drawing/2014/main" id="{39981097-E200-47AA-85D8-567D688D6073}"/>
              </a:ext>
            </a:extLst>
          </p:cNvPr>
          <p:cNvSpPr/>
          <p:nvPr userDrawn="1"/>
        </p:nvSpPr>
        <p:spPr>
          <a:xfrm>
            <a:off x="-7938" y="1455738"/>
            <a:ext cx="11483976" cy="269875"/>
          </a:xfrm>
          <a:prstGeom prst="snip1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solidFill>
                <a:schemeClr val="bg1"/>
              </a:solidFill>
            </a:endParaRPr>
          </a:p>
        </p:txBody>
      </p:sp>
      <p:sp>
        <p:nvSpPr>
          <p:cNvPr id="9" name="TextBox 7">
            <a:extLst>
              <a:ext uri="{FF2B5EF4-FFF2-40B4-BE49-F238E27FC236}">
                <a16:creationId xmlns:a16="http://schemas.microsoft.com/office/drawing/2014/main" id="{AA74F498-2A3A-4D48-8ADE-65A441209D9E}"/>
              </a:ext>
            </a:extLst>
          </p:cNvPr>
          <p:cNvSpPr txBox="1">
            <a:spLocks noChangeArrowheads="1"/>
          </p:cNvSpPr>
          <p:nvPr userDrawn="1"/>
        </p:nvSpPr>
        <p:spPr bwMode="auto">
          <a:xfrm>
            <a:off x="10782300" y="6591300"/>
            <a:ext cx="987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dirty="0">
                <a:ln w="0"/>
                <a:latin typeface="Calibri" panose="020F0502020204030204" pitchFamily="34" charset="0"/>
              </a:rPr>
              <a:t>© 3GPP 2021</a:t>
            </a:r>
          </a:p>
        </p:txBody>
      </p:sp>
      <p:sp>
        <p:nvSpPr>
          <p:cNvPr id="10" name="Rectangle 11">
            <a:extLst>
              <a:ext uri="{FF2B5EF4-FFF2-40B4-BE49-F238E27FC236}">
                <a16:creationId xmlns:a16="http://schemas.microsoft.com/office/drawing/2014/main" id="{487E43C1-7FD7-4237-B7B7-FF2895546F9C}"/>
              </a:ext>
            </a:extLst>
          </p:cNvPr>
          <p:cNvSpPr>
            <a:spLocks noChangeArrowheads="1"/>
          </p:cNvSpPr>
          <p:nvPr userDrawn="1"/>
        </p:nvSpPr>
        <p:spPr bwMode="auto">
          <a:xfrm>
            <a:off x="3875088" y="6370638"/>
            <a:ext cx="3935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altLang="en-US" sz="1200" dirty="0">
                <a:latin typeface="Century Gothic" panose="020B0502020202020204" pitchFamily="34" charset="0"/>
              </a:rPr>
              <a:t>3GPP Overview</a:t>
            </a:r>
          </a:p>
        </p:txBody>
      </p:sp>
      <p:pic>
        <p:nvPicPr>
          <p:cNvPr id="1033" name="Picture 1">
            <a:extLst>
              <a:ext uri="{FF2B5EF4-FFF2-40B4-BE49-F238E27FC236}">
                <a16:creationId xmlns:a16="http://schemas.microsoft.com/office/drawing/2014/main" id="{7188B4A3-DA55-4C62-8EA2-66685B86185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867900" y="476250"/>
            <a:ext cx="14081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
            <a:extLst>
              <a:ext uri="{FF2B5EF4-FFF2-40B4-BE49-F238E27FC236}">
                <a16:creationId xmlns:a16="http://schemas.microsoft.com/office/drawing/2014/main" id="{54F3A418-D8D0-4D4F-8FDC-361FF196C084}"/>
              </a:ext>
            </a:extLst>
          </p:cNvPr>
          <p:cNvSpPr txBox="1">
            <a:spLocks noChangeArrowheads="1"/>
          </p:cNvSpPr>
          <p:nvPr userDrawn="1"/>
        </p:nvSpPr>
        <p:spPr bwMode="auto">
          <a:xfrm>
            <a:off x="11495088" y="6351588"/>
            <a:ext cx="404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41E35E1B-0369-453E-A3C0-650E56AFDE17}" type="slidenum">
              <a:rPr lang="en-GB" altLang="en-US" sz="1400" smtClean="0">
                <a:latin typeface="Century Gothic" panose="020B0502020202020204" pitchFamily="34" charset="0"/>
              </a:rPr>
              <a:pPr>
                <a:defRPr/>
              </a:pPr>
              <a:t>‹#›</a:t>
            </a:fld>
            <a:endParaRPr lang="en-GB" altLang="en-US" sz="1400" dirty="0">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5354" r:id="rId1"/>
    <p:sldLayoutId id="2147485355" r:id="rId2"/>
    <p:sldLayoutId id="2147485356" r:id="rId3"/>
    <p:sldLayoutId id="2147485357" r:id="rId4"/>
    <p:sldLayoutId id="2147485358" r:id="rId5"/>
    <p:sldLayoutId id="2147485360" r:id="rId6"/>
  </p:sldLayoutIdLst>
  <p:transition>
    <p:wipe dir="r"/>
  </p:transition>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Blip>
          <a:blip r:embed="rId9"/>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hyperlink" Target="https://www.3gpp.org/news-events/2210-advanced_5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3gpp.org/contac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3gpp.org/about-3gpp/15-bodies-with-which-3gpp-has"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chart" Target="../charts/chart1.xml"/><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3gpp.org/Work-Plan" TargetMode="External"/><Relationship Id="rId4" Type="http://schemas.openxmlformats.org/officeDocument/2006/relationships/image" Target="../media/image2.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DC4DE7F-DCEA-4804-9910-D86AC58F773E}"/>
              </a:ext>
            </a:extLst>
          </p:cNvPr>
          <p:cNvSpPr>
            <a:spLocks noGrp="1"/>
          </p:cNvSpPr>
          <p:nvPr>
            <p:ph type="title"/>
          </p:nvPr>
        </p:nvSpPr>
        <p:spPr>
          <a:xfrm>
            <a:off x="1090613" y="3160713"/>
            <a:ext cx="8963025" cy="1133475"/>
          </a:xfrm>
        </p:spPr>
        <p:txBody>
          <a:bodyPr/>
          <a:lstStyle/>
          <a:p>
            <a:pPr eaLnBrk="1" hangingPunct="1"/>
            <a:r>
              <a:rPr lang="en-GB" altLang="en-US" sz="5400" dirty="0">
                <a:latin typeface="Century Gothic" panose="020B0502020202020204" pitchFamily="34" charset="0"/>
              </a:rPr>
              <a:t>Introducing 3GPP</a:t>
            </a:r>
          </a:p>
        </p:txBody>
      </p:sp>
      <p:sp>
        <p:nvSpPr>
          <p:cNvPr id="4099" name="Text Placeholder 2">
            <a:extLst>
              <a:ext uri="{FF2B5EF4-FFF2-40B4-BE49-F238E27FC236}">
                <a16:creationId xmlns:a16="http://schemas.microsoft.com/office/drawing/2014/main" id="{65109CE4-3B5E-4CA5-887C-00ECE79A9F63}"/>
              </a:ext>
            </a:extLst>
          </p:cNvPr>
          <p:cNvSpPr>
            <a:spLocks noGrp="1"/>
          </p:cNvSpPr>
          <p:nvPr>
            <p:ph type="body" idx="4294967295"/>
          </p:nvPr>
        </p:nvSpPr>
        <p:spPr>
          <a:xfrm>
            <a:off x="1173163" y="4497388"/>
            <a:ext cx="8342312" cy="1296987"/>
          </a:xfrm>
        </p:spPr>
        <p:txBody>
          <a:bodyPr rtlCol="0">
            <a:normAutofit/>
          </a:bodyPr>
          <a:lstStyle/>
          <a:p>
            <a:pPr marL="0" indent="0">
              <a:spcBef>
                <a:spcPts val="0"/>
              </a:spcBef>
              <a:buFontTx/>
              <a:buNone/>
              <a:defRPr/>
            </a:pPr>
            <a:r>
              <a:rPr lang="en-GB" sz="2000" dirty="0">
                <a:solidFill>
                  <a:schemeClr val="accent2">
                    <a:lumMod val="75000"/>
                  </a:schemeClr>
                </a:solidFill>
                <a:latin typeface="Century Gothic" panose="020B0502020202020204" pitchFamily="34" charset="0"/>
              </a:rPr>
              <a:t>&lt;Person, Title&gt;</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a:extLst>
              <a:ext uri="{FF2B5EF4-FFF2-40B4-BE49-F238E27FC236}">
                <a16:creationId xmlns:a16="http://schemas.microsoft.com/office/drawing/2014/main" id="{FA040349-3AAD-4FBD-8684-22CB17C8ED34}"/>
              </a:ext>
            </a:extLst>
          </p:cNvPr>
          <p:cNvSpPr/>
          <p:nvPr/>
        </p:nvSpPr>
        <p:spPr>
          <a:xfrm>
            <a:off x="2860675" y="4211638"/>
            <a:ext cx="1416050" cy="738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SA2</a:t>
            </a:r>
          </a:p>
          <a:p>
            <a:pPr algn="ctr">
              <a:defRPr/>
            </a:pPr>
            <a:r>
              <a:rPr lang="en-US" sz="1400" dirty="0">
                <a:solidFill>
                  <a:schemeClr val="tx1"/>
                </a:solidFill>
                <a:latin typeface="Century Gothic" panose="020B0502020202020204" pitchFamily="34" charset="0"/>
              </a:rPr>
              <a:t>Architecture</a:t>
            </a:r>
          </a:p>
        </p:txBody>
      </p:sp>
      <p:sp>
        <p:nvSpPr>
          <p:cNvPr id="48" name="Rounded Rectangle 47">
            <a:extLst>
              <a:ext uri="{FF2B5EF4-FFF2-40B4-BE49-F238E27FC236}">
                <a16:creationId xmlns:a16="http://schemas.microsoft.com/office/drawing/2014/main" id="{A0A17594-1AB7-416C-8412-30364B45836E}"/>
              </a:ext>
            </a:extLst>
          </p:cNvPr>
          <p:cNvSpPr/>
          <p:nvPr/>
        </p:nvSpPr>
        <p:spPr>
          <a:xfrm>
            <a:off x="4381500" y="4211638"/>
            <a:ext cx="1416050" cy="738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SA3</a:t>
            </a:r>
          </a:p>
          <a:p>
            <a:pPr algn="ctr">
              <a:defRPr/>
            </a:pPr>
            <a:r>
              <a:rPr lang="en-US" sz="1400" dirty="0">
                <a:solidFill>
                  <a:schemeClr val="tx1"/>
                </a:solidFill>
                <a:latin typeface="Century Gothic" panose="020B0502020202020204" pitchFamily="34" charset="0"/>
              </a:rPr>
              <a:t>Security</a:t>
            </a:r>
          </a:p>
        </p:txBody>
      </p:sp>
      <p:sp>
        <p:nvSpPr>
          <p:cNvPr id="49" name="Rounded Rectangle 48">
            <a:extLst>
              <a:ext uri="{FF2B5EF4-FFF2-40B4-BE49-F238E27FC236}">
                <a16:creationId xmlns:a16="http://schemas.microsoft.com/office/drawing/2014/main" id="{F503A768-98AB-41BB-8D8C-DF2371CB16EF}"/>
              </a:ext>
            </a:extLst>
          </p:cNvPr>
          <p:cNvSpPr/>
          <p:nvPr/>
        </p:nvSpPr>
        <p:spPr>
          <a:xfrm>
            <a:off x="5908675" y="4211638"/>
            <a:ext cx="1416050" cy="738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SA4</a:t>
            </a:r>
          </a:p>
          <a:p>
            <a:pPr algn="ctr">
              <a:defRPr/>
            </a:pPr>
            <a:r>
              <a:rPr lang="en-US" sz="1400" dirty="0">
                <a:solidFill>
                  <a:schemeClr val="tx1"/>
                </a:solidFill>
                <a:latin typeface="Century Gothic" panose="020B0502020202020204" pitchFamily="34" charset="0"/>
              </a:rPr>
              <a:t>Media</a:t>
            </a:r>
          </a:p>
        </p:txBody>
      </p:sp>
      <p:sp>
        <p:nvSpPr>
          <p:cNvPr id="50" name="Rounded Rectangle 49">
            <a:extLst>
              <a:ext uri="{FF2B5EF4-FFF2-40B4-BE49-F238E27FC236}">
                <a16:creationId xmlns:a16="http://schemas.microsoft.com/office/drawing/2014/main" id="{369871C1-7802-4B74-8307-FB8BB6F0DCEB}"/>
              </a:ext>
            </a:extLst>
          </p:cNvPr>
          <p:cNvSpPr/>
          <p:nvPr/>
        </p:nvSpPr>
        <p:spPr>
          <a:xfrm>
            <a:off x="7435850" y="4211638"/>
            <a:ext cx="1416050" cy="738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SA5</a:t>
            </a:r>
          </a:p>
          <a:p>
            <a:pPr algn="ctr">
              <a:defRPr/>
            </a:pPr>
            <a:r>
              <a:rPr lang="en-US" sz="1400" dirty="0">
                <a:solidFill>
                  <a:schemeClr val="tx1"/>
                </a:solidFill>
                <a:latin typeface="Century Gothic" panose="020B0502020202020204" pitchFamily="34" charset="0"/>
              </a:rPr>
              <a:t>OAM</a:t>
            </a:r>
            <a:endParaRPr lang="en-US" dirty="0">
              <a:solidFill>
                <a:schemeClr val="tx1"/>
              </a:solidFill>
              <a:latin typeface="Century Gothic" panose="020B0502020202020204" pitchFamily="34" charset="0"/>
            </a:endParaRPr>
          </a:p>
        </p:txBody>
      </p:sp>
      <p:sp>
        <p:nvSpPr>
          <p:cNvPr id="51" name="Rounded Rectangle 50">
            <a:extLst>
              <a:ext uri="{FF2B5EF4-FFF2-40B4-BE49-F238E27FC236}">
                <a16:creationId xmlns:a16="http://schemas.microsoft.com/office/drawing/2014/main" id="{15A2A4E4-045D-4CC5-9891-4CCCD7201CF2}"/>
              </a:ext>
            </a:extLst>
          </p:cNvPr>
          <p:cNvSpPr/>
          <p:nvPr/>
        </p:nvSpPr>
        <p:spPr>
          <a:xfrm>
            <a:off x="8963025" y="4211638"/>
            <a:ext cx="1416050" cy="738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SA6</a:t>
            </a:r>
          </a:p>
          <a:p>
            <a:pPr algn="ctr">
              <a:defRPr/>
            </a:pPr>
            <a:r>
              <a:rPr lang="en-US" sz="1400" dirty="0">
                <a:solidFill>
                  <a:schemeClr val="tx1"/>
                </a:solidFill>
                <a:latin typeface="Century Gothic" panose="020B0502020202020204" pitchFamily="34" charset="0"/>
              </a:rPr>
              <a:t>Apps/MC</a:t>
            </a:r>
          </a:p>
        </p:txBody>
      </p:sp>
      <p:cxnSp>
        <p:nvCxnSpPr>
          <p:cNvPr id="46" name="Curved Connector 45">
            <a:extLst>
              <a:ext uri="{FF2B5EF4-FFF2-40B4-BE49-F238E27FC236}">
                <a16:creationId xmlns:a16="http://schemas.microsoft.com/office/drawing/2014/main" id="{BEFB2FBD-D720-4DC9-AE2F-532C225FD1E0}"/>
              </a:ext>
            </a:extLst>
          </p:cNvPr>
          <p:cNvCxnSpPr>
            <a:cxnSpLocks/>
            <a:endCxn id="0" idx="0"/>
          </p:cNvCxnSpPr>
          <p:nvPr/>
        </p:nvCxnSpPr>
        <p:spPr>
          <a:xfrm>
            <a:off x="3270250" y="2570163"/>
            <a:ext cx="298450" cy="16414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3E45D89E-2361-456F-A19F-12CFBE306893}"/>
              </a:ext>
            </a:extLst>
          </p:cNvPr>
          <p:cNvCxnSpPr>
            <a:cxnSpLocks/>
            <a:endCxn id="0" idx="0"/>
          </p:cNvCxnSpPr>
          <p:nvPr/>
        </p:nvCxnSpPr>
        <p:spPr>
          <a:xfrm>
            <a:off x="3270250" y="2570163"/>
            <a:ext cx="1819275" cy="16414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5FDC98A1-DDD2-4C1D-BBF5-A3081AC02793}"/>
              </a:ext>
            </a:extLst>
          </p:cNvPr>
          <p:cNvCxnSpPr>
            <a:cxnSpLocks/>
            <a:endCxn id="0" idx="0"/>
          </p:cNvCxnSpPr>
          <p:nvPr/>
        </p:nvCxnSpPr>
        <p:spPr>
          <a:xfrm>
            <a:off x="3270250" y="2570163"/>
            <a:ext cx="3346450" cy="16414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a:extLst>
              <a:ext uri="{FF2B5EF4-FFF2-40B4-BE49-F238E27FC236}">
                <a16:creationId xmlns:a16="http://schemas.microsoft.com/office/drawing/2014/main" id="{07C0A89D-6601-43F9-A846-4BD9379FB1FA}"/>
              </a:ext>
            </a:extLst>
          </p:cNvPr>
          <p:cNvCxnSpPr>
            <a:cxnSpLocks/>
            <a:endCxn id="0" idx="0"/>
          </p:cNvCxnSpPr>
          <p:nvPr/>
        </p:nvCxnSpPr>
        <p:spPr>
          <a:xfrm>
            <a:off x="3270250" y="2570163"/>
            <a:ext cx="4873625" cy="16414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a:extLst>
              <a:ext uri="{FF2B5EF4-FFF2-40B4-BE49-F238E27FC236}">
                <a16:creationId xmlns:a16="http://schemas.microsoft.com/office/drawing/2014/main" id="{E26678A5-82BF-4DB9-80A8-6565586B6D74}"/>
              </a:ext>
            </a:extLst>
          </p:cNvPr>
          <p:cNvCxnSpPr>
            <a:cxnSpLocks/>
            <a:endCxn id="0" idx="0"/>
          </p:cNvCxnSpPr>
          <p:nvPr/>
        </p:nvCxnSpPr>
        <p:spPr>
          <a:xfrm>
            <a:off x="3270250" y="2570163"/>
            <a:ext cx="6400800" cy="16414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a:extLst>
              <a:ext uri="{FF2B5EF4-FFF2-40B4-BE49-F238E27FC236}">
                <a16:creationId xmlns:a16="http://schemas.microsoft.com/office/drawing/2014/main" id="{E3148A69-1E65-4CF5-AB45-3B957CF2DC1F}"/>
              </a:ext>
            </a:extLst>
          </p:cNvPr>
          <p:cNvSpPr/>
          <p:nvPr/>
        </p:nvSpPr>
        <p:spPr>
          <a:xfrm>
            <a:off x="10560050" y="2868613"/>
            <a:ext cx="1262063" cy="3130550"/>
          </a:xfrm>
          <a:prstGeom prst="roundRect">
            <a:avLst/>
          </a:prstGeom>
          <a:solidFill>
            <a:srgbClr val="00C6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latin typeface="Century Gothic" panose="020B0502020202020204" pitchFamily="34" charset="0"/>
              </a:rPr>
              <a:t>RAN</a:t>
            </a:r>
          </a:p>
          <a:p>
            <a:pPr algn="ctr">
              <a:defRPr/>
            </a:pPr>
            <a:r>
              <a:rPr lang="en-US" dirty="0">
                <a:solidFill>
                  <a:schemeClr val="bg1"/>
                </a:solidFill>
                <a:latin typeface="Century Gothic" panose="020B0502020202020204" pitchFamily="34" charset="0"/>
              </a:rPr>
              <a:t>Radio Access</a:t>
            </a:r>
          </a:p>
        </p:txBody>
      </p:sp>
      <p:cxnSp>
        <p:nvCxnSpPr>
          <p:cNvPr id="10253" name="Curved Connector 10252">
            <a:extLst>
              <a:ext uri="{FF2B5EF4-FFF2-40B4-BE49-F238E27FC236}">
                <a16:creationId xmlns:a16="http://schemas.microsoft.com/office/drawing/2014/main" id="{BE571665-D7DE-4216-9ED3-DF4F7104F4CF}"/>
              </a:ext>
            </a:extLst>
          </p:cNvPr>
          <p:cNvCxnSpPr>
            <a:cxnSpLocks/>
            <a:endCxn id="0" idx="0"/>
          </p:cNvCxnSpPr>
          <p:nvPr/>
        </p:nvCxnSpPr>
        <p:spPr>
          <a:xfrm>
            <a:off x="3270250" y="2570163"/>
            <a:ext cx="7921625" cy="29845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Rounded Rectangle 117">
            <a:extLst>
              <a:ext uri="{FF2B5EF4-FFF2-40B4-BE49-F238E27FC236}">
                <a16:creationId xmlns:a16="http://schemas.microsoft.com/office/drawing/2014/main" id="{C58E917F-93D2-4456-94B5-8C11DB849531}"/>
              </a:ext>
            </a:extLst>
          </p:cNvPr>
          <p:cNvSpPr/>
          <p:nvPr/>
        </p:nvSpPr>
        <p:spPr>
          <a:xfrm>
            <a:off x="2160588" y="5465763"/>
            <a:ext cx="8218487" cy="6032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latin typeface="Century Gothic" panose="020B0502020202020204" pitchFamily="34" charset="0"/>
              </a:rPr>
              <a:t>CT – Protocols &amp; Coding</a:t>
            </a:r>
          </a:p>
        </p:txBody>
      </p:sp>
      <p:cxnSp>
        <p:nvCxnSpPr>
          <p:cNvPr id="64" name="Curved Connector 63">
            <a:extLst>
              <a:ext uri="{FF2B5EF4-FFF2-40B4-BE49-F238E27FC236}">
                <a16:creationId xmlns:a16="http://schemas.microsoft.com/office/drawing/2014/main" id="{0F69F6B6-3CCC-4DCE-8EDB-DDF13D42F51C}"/>
              </a:ext>
            </a:extLst>
          </p:cNvPr>
          <p:cNvCxnSpPr>
            <a:stCxn id="0" idx="2"/>
          </p:cNvCxnSpPr>
          <p:nvPr/>
        </p:nvCxnSpPr>
        <p:spPr>
          <a:xfrm rot="5400000">
            <a:off x="3328193" y="5190332"/>
            <a:ext cx="481013"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BF9C4CB9-5096-469B-893B-F8133C30BE88}"/>
              </a:ext>
            </a:extLst>
          </p:cNvPr>
          <p:cNvCxnSpPr/>
          <p:nvPr/>
        </p:nvCxnSpPr>
        <p:spPr>
          <a:xfrm rot="5400000">
            <a:off x="4849018" y="5206207"/>
            <a:ext cx="481013"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Curved Connector 131">
            <a:extLst>
              <a:ext uri="{FF2B5EF4-FFF2-40B4-BE49-F238E27FC236}">
                <a16:creationId xmlns:a16="http://schemas.microsoft.com/office/drawing/2014/main" id="{C9B17D2E-E7B2-4AEE-81B8-48FDB43E2012}"/>
              </a:ext>
            </a:extLst>
          </p:cNvPr>
          <p:cNvCxnSpPr/>
          <p:nvPr/>
        </p:nvCxnSpPr>
        <p:spPr>
          <a:xfrm rot="5400000">
            <a:off x="6376194" y="5201444"/>
            <a:ext cx="481012"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A9402F63-0589-4C88-A897-C254B1656189}"/>
              </a:ext>
            </a:extLst>
          </p:cNvPr>
          <p:cNvCxnSpPr/>
          <p:nvPr/>
        </p:nvCxnSpPr>
        <p:spPr>
          <a:xfrm rot="5400000">
            <a:off x="7904162" y="5211763"/>
            <a:ext cx="479425"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urved Connector 133">
            <a:extLst>
              <a:ext uri="{FF2B5EF4-FFF2-40B4-BE49-F238E27FC236}">
                <a16:creationId xmlns:a16="http://schemas.microsoft.com/office/drawing/2014/main" id="{8EAEFA90-AA04-4897-9C2D-4A6866942CC4}"/>
              </a:ext>
            </a:extLst>
          </p:cNvPr>
          <p:cNvCxnSpPr/>
          <p:nvPr/>
        </p:nvCxnSpPr>
        <p:spPr>
          <a:xfrm rot="5400000">
            <a:off x="9430544" y="5191919"/>
            <a:ext cx="481012"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a:extLst>
              <a:ext uri="{FF2B5EF4-FFF2-40B4-BE49-F238E27FC236}">
                <a16:creationId xmlns:a16="http://schemas.microsoft.com/office/drawing/2014/main" id="{E1E338D2-0635-47D2-93F2-89FE7C752FA4}"/>
              </a:ext>
            </a:extLst>
          </p:cNvPr>
          <p:cNvCxnSpPr>
            <a:cxnSpLocks/>
          </p:cNvCxnSpPr>
          <p:nvPr/>
        </p:nvCxnSpPr>
        <p:spPr>
          <a:xfrm rot="5400000">
            <a:off x="1217612" y="4198938"/>
            <a:ext cx="2517775"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8E8B173-9673-40A3-8885-8881436F3995}"/>
              </a:ext>
            </a:extLst>
          </p:cNvPr>
          <p:cNvCxnSpPr/>
          <p:nvPr/>
        </p:nvCxnSpPr>
        <p:spPr>
          <a:xfrm flipH="1">
            <a:off x="285750" y="2200275"/>
            <a:ext cx="11113" cy="3798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804" name="TextBox 87">
            <a:extLst>
              <a:ext uri="{FF2B5EF4-FFF2-40B4-BE49-F238E27FC236}">
                <a16:creationId xmlns:a16="http://schemas.microsoft.com/office/drawing/2014/main" id="{212975BA-22C5-43E6-BF07-DD73451D72EA}"/>
              </a:ext>
            </a:extLst>
          </p:cNvPr>
          <p:cNvSpPr txBox="1">
            <a:spLocks noChangeArrowheads="1"/>
          </p:cNvSpPr>
          <p:nvPr/>
        </p:nvSpPr>
        <p:spPr bwMode="auto">
          <a:xfrm rot="-5400000">
            <a:off x="-65880" y="2247106"/>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latin typeface="Arial" panose="020B0604020202020204" pitchFamily="34" charset="0"/>
              </a:rPr>
              <a:t>time</a:t>
            </a:r>
            <a:endParaRPr lang="en-US" altLang="en-US" sz="1800" b="1">
              <a:latin typeface="Arial" panose="020B0604020202020204" pitchFamily="34" charset="0"/>
            </a:endParaRPr>
          </a:p>
        </p:txBody>
      </p:sp>
      <p:sp>
        <p:nvSpPr>
          <p:cNvPr id="32805" name="Title 1">
            <a:extLst>
              <a:ext uri="{FF2B5EF4-FFF2-40B4-BE49-F238E27FC236}">
                <a16:creationId xmlns:a16="http://schemas.microsoft.com/office/drawing/2014/main" id="{9F1B0658-2D32-4D8C-BB7F-584D11339FDD}"/>
              </a:ext>
            </a:extLst>
          </p:cNvPr>
          <p:cNvSpPr>
            <a:spLocks noGrp="1"/>
          </p:cNvSpPr>
          <p:nvPr>
            <p:ph type="title"/>
          </p:nvPr>
        </p:nvSpPr>
        <p:spPr>
          <a:xfrm>
            <a:off x="407988" y="85723"/>
            <a:ext cx="8644572" cy="1325563"/>
          </a:xfrm>
        </p:spPr>
        <p:txBody>
          <a:bodyPr/>
          <a:lstStyle/>
          <a:p>
            <a:r>
              <a:rPr lang="en-GB" altLang="en-US" sz="2800" dirty="0">
                <a:solidFill>
                  <a:srgbClr val="C00000"/>
                </a:solidFill>
                <a:latin typeface="Century Gothic" panose="020B0502020202020204" pitchFamily="34" charset="0"/>
              </a:rPr>
              <a:t>Three stage approach to Features, through Releases</a:t>
            </a:r>
          </a:p>
        </p:txBody>
      </p:sp>
      <p:sp>
        <p:nvSpPr>
          <p:cNvPr id="30" name="TextBox 29">
            <a:extLst>
              <a:ext uri="{FF2B5EF4-FFF2-40B4-BE49-F238E27FC236}">
                <a16:creationId xmlns:a16="http://schemas.microsoft.com/office/drawing/2014/main" id="{DB50F48E-1547-4E4F-B859-C3F01578A4DD}"/>
              </a:ext>
            </a:extLst>
          </p:cNvPr>
          <p:cNvSpPr txBox="1"/>
          <p:nvPr/>
        </p:nvSpPr>
        <p:spPr>
          <a:xfrm flipH="1">
            <a:off x="379413" y="2135188"/>
            <a:ext cx="1574800" cy="1015663"/>
          </a:xfrm>
          <a:prstGeom prst="rect">
            <a:avLst/>
          </a:prstGeom>
          <a:noFill/>
        </p:spPr>
        <p:txBody>
          <a:bodyPr>
            <a:spAutoFit/>
          </a:bodyPr>
          <a:lstStyle/>
          <a:p>
            <a:pPr>
              <a:defRPr/>
            </a:pPr>
            <a:r>
              <a:rPr lang="en-GB" dirty="0">
                <a:latin typeface="Century Gothic" panose="020B0502020202020204" pitchFamily="34" charset="0"/>
                <a:cs typeface="Calibri" panose="020F0502020204030204" pitchFamily="34" charset="0"/>
              </a:rPr>
              <a:t>Stage 1</a:t>
            </a:r>
            <a:r>
              <a:rPr lang="en-GB" sz="1050" dirty="0">
                <a:latin typeface="Century Gothic" panose="020B0502020202020204" pitchFamily="34" charset="0"/>
                <a:cs typeface="Calibri" panose="020F0502020204030204" pitchFamily="34" charset="0"/>
              </a:rPr>
              <a:t> Requirements: Overall service description from the user’s standpoint.</a:t>
            </a:r>
          </a:p>
        </p:txBody>
      </p:sp>
      <p:sp>
        <p:nvSpPr>
          <p:cNvPr id="31" name="TextBox 30">
            <a:extLst>
              <a:ext uri="{FF2B5EF4-FFF2-40B4-BE49-F238E27FC236}">
                <a16:creationId xmlns:a16="http://schemas.microsoft.com/office/drawing/2014/main" id="{E5319115-23F7-4C6E-83BD-8B70A8D5DDC7}"/>
              </a:ext>
            </a:extLst>
          </p:cNvPr>
          <p:cNvSpPr txBox="1"/>
          <p:nvPr/>
        </p:nvSpPr>
        <p:spPr>
          <a:xfrm flipH="1">
            <a:off x="401638" y="3432162"/>
            <a:ext cx="1792287" cy="1500411"/>
          </a:xfrm>
          <a:prstGeom prst="rect">
            <a:avLst/>
          </a:prstGeom>
          <a:noFill/>
        </p:spPr>
        <p:txBody>
          <a:bodyPr>
            <a:spAutoFit/>
          </a:bodyPr>
          <a:lstStyle/>
          <a:p>
            <a:pPr>
              <a:defRPr/>
            </a:pPr>
            <a:r>
              <a:rPr lang="en-GB" dirty="0">
                <a:latin typeface="Century Gothic" panose="020B0502020202020204" pitchFamily="34" charset="0"/>
                <a:cs typeface="Calibri" panose="020F0502020204030204" pitchFamily="34" charset="0"/>
              </a:rPr>
              <a:t>Stage 2</a:t>
            </a:r>
            <a:endParaRPr lang="en-GB" sz="1050" dirty="0">
              <a:latin typeface="Century Gothic" panose="020B0502020202020204" pitchFamily="34" charset="0"/>
              <a:cs typeface="Calibri" panose="020F0502020204030204" pitchFamily="34" charset="0"/>
            </a:endParaRPr>
          </a:p>
          <a:p>
            <a:pPr>
              <a:defRPr/>
            </a:pPr>
            <a:r>
              <a:rPr lang="en-GB" sz="1050" dirty="0">
                <a:latin typeface="Century Gothic" panose="020B0502020202020204" pitchFamily="34" charset="0"/>
                <a:cs typeface="Calibri" panose="020F0502020204030204" pitchFamily="34" charset="0"/>
              </a:rPr>
              <a:t>Architecture:  Overall description of the organization of the network functions to map service requirements into network capabilities.</a:t>
            </a:r>
          </a:p>
        </p:txBody>
      </p:sp>
      <p:sp>
        <p:nvSpPr>
          <p:cNvPr id="32" name="TextBox 31">
            <a:extLst>
              <a:ext uri="{FF2B5EF4-FFF2-40B4-BE49-F238E27FC236}">
                <a16:creationId xmlns:a16="http://schemas.microsoft.com/office/drawing/2014/main" id="{EAE1146E-9348-45C5-AF16-4F0C80BA23EA}"/>
              </a:ext>
            </a:extLst>
          </p:cNvPr>
          <p:cNvSpPr txBox="1"/>
          <p:nvPr/>
        </p:nvSpPr>
        <p:spPr>
          <a:xfrm flipH="1">
            <a:off x="407988" y="4932573"/>
            <a:ext cx="1792287" cy="1338828"/>
          </a:xfrm>
          <a:prstGeom prst="rect">
            <a:avLst/>
          </a:prstGeom>
          <a:noFill/>
        </p:spPr>
        <p:txBody>
          <a:bodyPr>
            <a:spAutoFit/>
          </a:bodyPr>
          <a:lstStyle/>
          <a:p>
            <a:pPr>
              <a:defRPr/>
            </a:pPr>
            <a:r>
              <a:rPr lang="en-GB" dirty="0">
                <a:latin typeface="Century Gothic" panose="020B0502020202020204" pitchFamily="34" charset="0"/>
                <a:cs typeface="Calibri" panose="020F0502020204030204" pitchFamily="34" charset="0"/>
              </a:rPr>
              <a:t>Stage 3</a:t>
            </a:r>
            <a:r>
              <a:rPr lang="en-GB" sz="1050" dirty="0">
                <a:latin typeface="Century Gothic" panose="020B0502020202020204" pitchFamily="34" charset="0"/>
                <a:cs typeface="Calibri" panose="020F0502020204030204" pitchFamily="34" charset="0"/>
              </a:rPr>
              <a:t> </a:t>
            </a:r>
          </a:p>
          <a:p>
            <a:pPr>
              <a:defRPr/>
            </a:pPr>
            <a:r>
              <a:rPr lang="en-GB" sz="1050" dirty="0">
                <a:latin typeface="Century Gothic" panose="020B0502020202020204" pitchFamily="34" charset="0"/>
                <a:cs typeface="Calibri" panose="020F0502020204030204" pitchFamily="34" charset="0"/>
              </a:rPr>
              <a:t>Protocols:  The definition of switching and signalling capabilities needed to support services defined in Stage 1.</a:t>
            </a:r>
          </a:p>
        </p:txBody>
      </p:sp>
      <p:sp>
        <p:nvSpPr>
          <p:cNvPr id="33" name="Rounded Rectangle 46">
            <a:extLst>
              <a:ext uri="{FF2B5EF4-FFF2-40B4-BE49-F238E27FC236}">
                <a16:creationId xmlns:a16="http://schemas.microsoft.com/office/drawing/2014/main" id="{999B0232-747C-429E-AAF2-6DEEDA54EFA4}"/>
              </a:ext>
            </a:extLst>
          </p:cNvPr>
          <p:cNvSpPr/>
          <p:nvPr/>
        </p:nvSpPr>
        <p:spPr>
          <a:xfrm>
            <a:off x="1919288" y="2142999"/>
            <a:ext cx="1587500" cy="738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SA1</a:t>
            </a:r>
          </a:p>
          <a:p>
            <a:pPr algn="ctr">
              <a:defRPr/>
            </a:pPr>
            <a:r>
              <a:rPr lang="en-US" sz="1400" dirty="0">
                <a:solidFill>
                  <a:schemeClr val="tx1"/>
                </a:solidFill>
                <a:latin typeface="Century Gothic" panose="020B0502020202020204" pitchFamily="34" charset="0"/>
              </a:rPr>
              <a:t>Requirements</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C2DD6491-29F5-488A-8B25-4D2759CC4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045" y="3293857"/>
            <a:ext cx="2033563" cy="143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iagram&#10;&#10;Description automatically generated">
            <a:extLst>
              <a:ext uri="{FF2B5EF4-FFF2-40B4-BE49-F238E27FC236}">
                <a16:creationId xmlns:a16="http://schemas.microsoft.com/office/drawing/2014/main" id="{65E58422-9252-4DFA-8856-EC10663E9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2813" y="1915688"/>
            <a:ext cx="3482441" cy="2960075"/>
          </a:xfrm>
          <a:prstGeom prst="rect">
            <a:avLst/>
          </a:prstGeom>
        </p:spPr>
      </p:pic>
      <p:sp>
        <p:nvSpPr>
          <p:cNvPr id="2" name="Rectangle 1">
            <a:extLst>
              <a:ext uri="{FF2B5EF4-FFF2-40B4-BE49-F238E27FC236}">
                <a16:creationId xmlns:a16="http://schemas.microsoft.com/office/drawing/2014/main" id="{2FD5A116-8C7D-46DB-93F2-1551E8F0FF41}"/>
              </a:ext>
            </a:extLst>
          </p:cNvPr>
          <p:cNvSpPr/>
          <p:nvPr/>
        </p:nvSpPr>
        <p:spPr>
          <a:xfrm>
            <a:off x="0" y="6234113"/>
            <a:ext cx="12192000" cy="55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037" name="Title 1">
            <a:extLst>
              <a:ext uri="{FF2B5EF4-FFF2-40B4-BE49-F238E27FC236}">
                <a16:creationId xmlns:a16="http://schemas.microsoft.com/office/drawing/2014/main" id="{B52790AD-94A2-4831-BECC-0AEF16934A8F}"/>
              </a:ext>
            </a:extLst>
          </p:cNvPr>
          <p:cNvSpPr>
            <a:spLocks noGrp="1"/>
          </p:cNvSpPr>
          <p:nvPr>
            <p:ph type="title"/>
          </p:nvPr>
        </p:nvSpPr>
        <p:spPr>
          <a:xfrm>
            <a:off x="311150" y="200025"/>
            <a:ext cx="8875713" cy="1143000"/>
          </a:xfrm>
        </p:spPr>
        <p:txBody>
          <a:bodyPr/>
          <a:lstStyle/>
          <a:p>
            <a:pPr eaLnBrk="1" hangingPunct="1"/>
            <a:r>
              <a:rPr lang="en-GB" altLang="en-US" dirty="0">
                <a:solidFill>
                  <a:srgbClr val="C00000"/>
                </a:solidFill>
                <a:latin typeface="Century Gothic" panose="020B0502020202020204" pitchFamily="34" charset="0"/>
              </a:rPr>
              <a:t>Bringing the work in to the groups</a:t>
            </a:r>
          </a:p>
        </p:txBody>
      </p:sp>
      <p:graphicFrame>
        <p:nvGraphicFramePr>
          <p:cNvPr id="4" name="Table 3">
            <a:extLst>
              <a:ext uri="{FF2B5EF4-FFF2-40B4-BE49-F238E27FC236}">
                <a16:creationId xmlns:a16="http://schemas.microsoft.com/office/drawing/2014/main" id="{F2997926-BC49-4DDD-B4B9-F64BADE5D875}"/>
              </a:ext>
            </a:extLst>
          </p:cNvPr>
          <p:cNvGraphicFramePr>
            <a:graphicFrameLocks noGrp="1"/>
          </p:cNvGraphicFramePr>
          <p:nvPr>
            <p:extLst>
              <p:ext uri="{D42A27DB-BD31-4B8C-83A1-F6EECF244321}">
                <p14:modId xmlns:p14="http://schemas.microsoft.com/office/powerpoint/2010/main" val="1008086264"/>
              </p:ext>
            </p:extLst>
          </p:nvPr>
        </p:nvGraphicFramePr>
        <p:xfrm>
          <a:off x="8296907" y="1806335"/>
          <a:ext cx="3479943" cy="4917928"/>
        </p:xfrm>
        <a:graphic>
          <a:graphicData uri="http://schemas.openxmlformats.org/drawingml/2006/table">
            <a:tbl>
              <a:tblPr firstRow="1">
                <a:tableStyleId>{9D7B26C5-4107-4FEC-AEDC-1716B250A1EF}</a:tableStyleId>
              </a:tblPr>
              <a:tblGrid>
                <a:gridCol w="2711040">
                  <a:extLst>
                    <a:ext uri="{9D8B030D-6E8A-4147-A177-3AD203B41FA5}">
                      <a16:colId xmlns:a16="http://schemas.microsoft.com/office/drawing/2014/main" val="20000"/>
                    </a:ext>
                  </a:extLst>
                </a:gridCol>
                <a:gridCol w="768903">
                  <a:extLst>
                    <a:ext uri="{9D8B030D-6E8A-4147-A177-3AD203B41FA5}">
                      <a16:colId xmlns:a16="http://schemas.microsoft.com/office/drawing/2014/main" val="20001"/>
                    </a:ext>
                  </a:extLst>
                </a:gridCol>
              </a:tblGrid>
              <a:tr h="247904">
                <a:tc>
                  <a:txBody>
                    <a:bodyPr/>
                    <a:lstStyle/>
                    <a:p>
                      <a:pPr algn="l" fontAlgn="t"/>
                      <a:r>
                        <a:rPr lang="en-GB" sz="1100" u="none" strike="noStrike" dirty="0">
                          <a:effectLst/>
                          <a:latin typeface="Century Gothic" panose="020B0502020202020204" pitchFamily="34" charset="0"/>
                        </a:rPr>
                        <a:t>3GPP Specifications and Reports:</a:t>
                      </a:r>
                      <a:endParaRPr lang="en-GB" sz="1100" b="1" i="0" u="none" strike="noStrike" dirty="0">
                        <a:solidFill>
                          <a:srgbClr val="555555"/>
                        </a:solidFill>
                        <a:effectLst/>
                        <a:latin typeface="Century Gothic" panose="020B0502020202020204" pitchFamily="34" charset="0"/>
                      </a:endParaRPr>
                    </a:p>
                  </a:txBody>
                  <a:tcPr marL="7625" marR="7625" marT="7623" marB="0"/>
                </a:tc>
                <a:tc>
                  <a:txBody>
                    <a:bodyPr/>
                    <a:lstStyle/>
                    <a:p>
                      <a:pPr algn="l" fontAlgn="t"/>
                      <a:endParaRPr lang="en-GB" sz="1600" b="0" i="0" u="none" strike="noStrike" dirty="0">
                        <a:solidFill>
                          <a:schemeClr val="accent1"/>
                        </a:solidFill>
                        <a:effectLst/>
                        <a:latin typeface="Century Gothic" panose="020B0502020202020204" pitchFamily="34" charset="0"/>
                      </a:endParaRPr>
                    </a:p>
                  </a:txBody>
                  <a:tcPr marL="7625" marR="7625" marT="7623" marB="0"/>
                </a:tc>
                <a:extLst>
                  <a:ext uri="{0D108BD9-81ED-4DB2-BD59-A6C34878D82A}">
                    <a16:rowId xmlns:a16="http://schemas.microsoft.com/office/drawing/2014/main" val="10000"/>
                  </a:ext>
                </a:extLst>
              </a:tr>
              <a:tr h="187505">
                <a:tc>
                  <a:txBody>
                    <a:bodyPr/>
                    <a:lstStyle/>
                    <a:p>
                      <a:pPr algn="l" fontAlgn="ctr"/>
                      <a:r>
                        <a:rPr lang="en-GB" sz="1100" u="none" strike="noStrike" dirty="0">
                          <a:effectLst/>
                          <a:latin typeface="Century Gothic" panose="020B0502020202020204" pitchFamily="34" charset="0"/>
                        </a:rPr>
                        <a:t>Requirements</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21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1"/>
                  </a:ext>
                </a:extLst>
              </a:tr>
              <a:tr h="187505">
                <a:tc>
                  <a:txBody>
                    <a:bodyPr/>
                    <a:lstStyle/>
                    <a:p>
                      <a:pPr algn="l" fontAlgn="ctr"/>
                      <a:r>
                        <a:rPr lang="en-GB" sz="1100" u="none" strike="noStrike" dirty="0">
                          <a:effectLst/>
                          <a:latin typeface="Century Gothic" panose="020B0502020202020204" pitchFamily="34" charset="0"/>
                        </a:rPr>
                        <a:t>Service aspects ("stage 1")</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22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2"/>
                  </a:ext>
                </a:extLst>
              </a:tr>
              <a:tr h="187505">
                <a:tc>
                  <a:txBody>
                    <a:bodyPr/>
                    <a:lstStyle/>
                    <a:p>
                      <a:pPr algn="l" fontAlgn="ctr"/>
                      <a:r>
                        <a:rPr lang="en-GB" sz="1100" u="none" strike="noStrike" dirty="0">
                          <a:effectLst/>
                          <a:latin typeface="Century Gothic" panose="020B0502020202020204" pitchFamily="34" charset="0"/>
                        </a:rPr>
                        <a:t>Technical realization ("stage 2")</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23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3"/>
                  </a:ext>
                </a:extLst>
              </a:tr>
              <a:tr h="366855">
                <a:tc>
                  <a:txBody>
                    <a:bodyPr/>
                    <a:lstStyle/>
                    <a:p>
                      <a:pPr algn="l" fontAlgn="ctr"/>
                      <a:r>
                        <a:rPr lang="en-GB" sz="1100" u="none" strike="noStrike" dirty="0">
                          <a:effectLst/>
                          <a:latin typeface="Century Gothic" panose="020B0502020202020204" pitchFamily="34" charset="0"/>
                        </a:rPr>
                        <a:t>Signalling protocols ("stage 3") - user equipment to network</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24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4"/>
                  </a:ext>
                </a:extLst>
              </a:tr>
              <a:tr h="187505">
                <a:tc>
                  <a:txBody>
                    <a:bodyPr/>
                    <a:lstStyle/>
                    <a:p>
                      <a:pPr algn="l" fontAlgn="ctr"/>
                      <a:r>
                        <a:rPr lang="en-GB" sz="1100" u="none" strike="noStrike">
                          <a:effectLst/>
                          <a:latin typeface="Century Gothic" panose="020B0502020202020204" pitchFamily="34" charset="0"/>
                        </a:rPr>
                        <a:t>Radio aspects</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25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5"/>
                  </a:ext>
                </a:extLst>
              </a:tr>
              <a:tr h="187505">
                <a:tc>
                  <a:txBody>
                    <a:bodyPr/>
                    <a:lstStyle/>
                    <a:p>
                      <a:pPr algn="l" fontAlgn="ctr"/>
                      <a:r>
                        <a:rPr lang="en-GB" sz="1100" u="none" strike="noStrike" dirty="0">
                          <a:effectLst/>
                          <a:latin typeface="Century Gothic" panose="020B0502020202020204" pitchFamily="34" charset="0"/>
                        </a:rPr>
                        <a:t>CODECs</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26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6"/>
                  </a:ext>
                </a:extLst>
              </a:tr>
              <a:tr h="187505">
                <a:tc>
                  <a:txBody>
                    <a:bodyPr/>
                    <a:lstStyle/>
                    <a:p>
                      <a:pPr algn="l" fontAlgn="ctr"/>
                      <a:r>
                        <a:rPr lang="en-GB" sz="1100" u="none" strike="noStrike">
                          <a:effectLst/>
                          <a:latin typeface="Century Gothic" panose="020B0502020202020204" pitchFamily="34" charset="0"/>
                        </a:rPr>
                        <a:t>Data</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27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7"/>
                  </a:ext>
                </a:extLst>
              </a:tr>
              <a:tr h="546206">
                <a:tc>
                  <a:txBody>
                    <a:bodyPr/>
                    <a:lstStyle/>
                    <a:p>
                      <a:pPr algn="l" fontAlgn="ctr"/>
                      <a:r>
                        <a:rPr lang="en-GB" sz="1100" u="none" strike="noStrike" dirty="0">
                          <a:effectLst/>
                          <a:latin typeface="Century Gothic" panose="020B0502020202020204" pitchFamily="34" charset="0"/>
                        </a:rPr>
                        <a:t>Signalling protocols ("stage 3") -(RSS-CN) and OAM&amp;P and Charging (overflow from 32.- range)</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28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8"/>
                  </a:ext>
                </a:extLst>
              </a:tr>
              <a:tr h="366855">
                <a:tc>
                  <a:txBody>
                    <a:bodyPr/>
                    <a:lstStyle/>
                    <a:p>
                      <a:pPr algn="l" fontAlgn="ctr"/>
                      <a:r>
                        <a:rPr lang="en-GB" sz="1100" u="none" strike="noStrike" dirty="0">
                          <a:effectLst/>
                          <a:latin typeface="Century Gothic" panose="020B0502020202020204" pitchFamily="34" charset="0"/>
                        </a:rPr>
                        <a:t>Signalling protocols ("stage 3") - intra-fixed-network</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29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9"/>
                  </a:ext>
                </a:extLst>
              </a:tr>
              <a:tr h="187505">
                <a:tc>
                  <a:txBody>
                    <a:bodyPr/>
                    <a:lstStyle/>
                    <a:p>
                      <a:pPr algn="l" fontAlgn="ctr"/>
                      <a:r>
                        <a:rPr lang="en-GB" sz="1100" u="none" strike="noStrike" dirty="0">
                          <a:effectLst/>
                          <a:latin typeface="Century Gothic" panose="020B0502020202020204" pitchFamily="34" charset="0"/>
                        </a:rPr>
                        <a:t>Programme management</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30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0"/>
                  </a:ext>
                </a:extLst>
              </a:tr>
              <a:tr h="366855">
                <a:tc>
                  <a:txBody>
                    <a:bodyPr/>
                    <a:lstStyle/>
                    <a:p>
                      <a:pPr algn="l" fontAlgn="ctr"/>
                      <a:r>
                        <a:rPr lang="en-GB" sz="1100" u="none" strike="noStrike" dirty="0">
                          <a:effectLst/>
                          <a:latin typeface="Century Gothic" panose="020B0502020202020204" pitchFamily="34" charset="0"/>
                        </a:rPr>
                        <a:t>Subscriber Identity Module (SIM / USIM), IC Cards. Test specs.</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31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1"/>
                  </a:ext>
                </a:extLst>
              </a:tr>
              <a:tr h="187505">
                <a:tc>
                  <a:txBody>
                    <a:bodyPr/>
                    <a:lstStyle/>
                    <a:p>
                      <a:pPr algn="l" fontAlgn="ctr"/>
                      <a:r>
                        <a:rPr lang="en-GB" sz="1100" u="none" strike="noStrike">
                          <a:effectLst/>
                          <a:latin typeface="Century Gothic" panose="020B0502020202020204" pitchFamily="34" charset="0"/>
                        </a:rPr>
                        <a:t>OAM&amp;P and Charging</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32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2"/>
                  </a:ext>
                </a:extLst>
              </a:tr>
              <a:tr h="187505">
                <a:tc>
                  <a:txBody>
                    <a:bodyPr/>
                    <a:lstStyle/>
                    <a:p>
                      <a:pPr algn="l" fontAlgn="ctr"/>
                      <a:r>
                        <a:rPr lang="en-GB" sz="1100" u="none" strike="noStrike">
                          <a:effectLst/>
                          <a:latin typeface="Century Gothic" panose="020B0502020202020204" pitchFamily="34" charset="0"/>
                        </a:rPr>
                        <a:t>Security aspects</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33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3"/>
                  </a:ext>
                </a:extLst>
              </a:tr>
              <a:tr h="187505">
                <a:tc>
                  <a:txBody>
                    <a:bodyPr/>
                    <a:lstStyle/>
                    <a:p>
                      <a:pPr algn="l" fontAlgn="ctr"/>
                      <a:r>
                        <a:rPr lang="en-GB" sz="1100" u="none" strike="noStrike" dirty="0">
                          <a:effectLst/>
                          <a:latin typeface="Century Gothic" panose="020B0502020202020204" pitchFamily="34" charset="0"/>
                        </a:rPr>
                        <a:t>UE and (U)SIM test specifications</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34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4"/>
                  </a:ext>
                </a:extLst>
              </a:tr>
              <a:tr h="187505">
                <a:tc>
                  <a:txBody>
                    <a:bodyPr/>
                    <a:lstStyle/>
                    <a:p>
                      <a:pPr algn="l" fontAlgn="ctr"/>
                      <a:r>
                        <a:rPr lang="en-GB" sz="1100" u="none" strike="noStrike">
                          <a:effectLst/>
                          <a:latin typeface="Century Gothic" panose="020B0502020202020204" pitchFamily="34" charset="0"/>
                        </a:rPr>
                        <a:t>Security algorithms</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35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5"/>
                  </a:ext>
                </a:extLst>
              </a:tr>
              <a:tr h="366855">
                <a:tc>
                  <a:txBody>
                    <a:bodyPr/>
                    <a:lstStyle/>
                    <a:p>
                      <a:pPr algn="l" fontAlgn="ctr"/>
                      <a:r>
                        <a:rPr lang="en-GB" sz="1100" u="none" strike="noStrike" dirty="0">
                          <a:effectLst/>
                          <a:latin typeface="Century Gothic" panose="020B0502020202020204" pitchFamily="34" charset="0"/>
                        </a:rPr>
                        <a:t>LTE (Evolved UTRA), LTE-Advanced, LTE-Advanced Pro radio technology</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36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6"/>
                  </a:ext>
                </a:extLst>
              </a:tr>
              <a:tr h="366803">
                <a:tc>
                  <a:txBody>
                    <a:bodyPr/>
                    <a:lstStyle/>
                    <a:p>
                      <a:pPr algn="l" fontAlgn="ctr"/>
                      <a:r>
                        <a:rPr lang="en-GB" sz="1100" u="none" strike="noStrike">
                          <a:effectLst/>
                          <a:latin typeface="Century Gothic" panose="020B0502020202020204" pitchFamily="34" charset="0"/>
                        </a:rPr>
                        <a:t>Multiple radio access technology aspects</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37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7"/>
                  </a:ext>
                </a:extLst>
              </a:tr>
              <a:tr h="187505">
                <a:tc>
                  <a:txBody>
                    <a:bodyPr/>
                    <a:lstStyle/>
                    <a:p>
                      <a:pPr algn="l" fontAlgn="ctr"/>
                      <a:r>
                        <a:rPr lang="en-GB" sz="1100" u="none" strike="noStrike">
                          <a:effectLst/>
                          <a:latin typeface="Century Gothic" panose="020B0502020202020204" pitchFamily="34" charset="0"/>
                        </a:rPr>
                        <a:t>Radio technology beyond LTE</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ctr"/>
                      <a:r>
                        <a:rPr lang="en-GB" sz="1200" b="0" u="none" strike="noStrike" dirty="0">
                          <a:solidFill>
                            <a:schemeClr val="accent1"/>
                          </a:solidFill>
                          <a:effectLst/>
                          <a:latin typeface="Century Gothic" panose="020B0502020202020204" pitchFamily="34" charset="0"/>
                        </a:rPr>
                        <a:t>38 series</a:t>
                      </a:r>
                      <a:endParaRPr lang="en-GB" sz="1200" b="0" i="0" u="none" strike="noStrike" dirty="0">
                        <a:solidFill>
                          <a:schemeClr val="accent1"/>
                        </a:solidFill>
                        <a:effectLst/>
                        <a:latin typeface="Century Gothic" panose="020B0502020202020204" pitchFamily="34" charset="0"/>
                      </a:endParaRPr>
                    </a:p>
                  </a:txBody>
                  <a:tcPr marL="7625" marR="7625" marT="7623" marB="0" anchor="ctr"/>
                </a:tc>
                <a:extLst>
                  <a:ext uri="{0D108BD9-81ED-4DB2-BD59-A6C34878D82A}">
                    <a16:rowId xmlns:a16="http://schemas.microsoft.com/office/drawing/2014/main" val="10018"/>
                  </a:ext>
                </a:extLst>
              </a:tr>
            </a:tbl>
          </a:graphicData>
        </a:graphic>
      </p:graphicFrame>
      <p:sp>
        <p:nvSpPr>
          <p:cNvPr id="7" name="TextBox 6">
            <a:extLst>
              <a:ext uri="{FF2B5EF4-FFF2-40B4-BE49-F238E27FC236}">
                <a16:creationId xmlns:a16="http://schemas.microsoft.com/office/drawing/2014/main" id="{D4822FBB-121E-4FB9-8ADA-4337E916E9C9}"/>
              </a:ext>
            </a:extLst>
          </p:cNvPr>
          <p:cNvSpPr txBox="1"/>
          <p:nvPr/>
        </p:nvSpPr>
        <p:spPr>
          <a:xfrm>
            <a:off x="158586" y="4654098"/>
            <a:ext cx="2608695" cy="723275"/>
          </a:xfrm>
          <a:prstGeom prst="rect">
            <a:avLst/>
          </a:prstGeom>
          <a:noFill/>
        </p:spPr>
        <p:txBody>
          <a:bodyPr wrap="square" rtlCol="0">
            <a:spAutoFit/>
          </a:bodyPr>
          <a:lstStyle/>
          <a:p>
            <a:r>
              <a:rPr lang="en-GB" sz="1100" spc="300" dirty="0">
                <a:solidFill>
                  <a:schemeClr val="accent1"/>
                </a:solidFill>
                <a:latin typeface="Century Gothic" panose="020B0502020202020204" pitchFamily="34" charset="0"/>
              </a:rPr>
              <a:t>Use Case diversity</a:t>
            </a:r>
          </a:p>
          <a:p>
            <a:pPr marL="285750" indent="-285750">
              <a:buFont typeface="Arial" panose="020B0604020202020204" pitchFamily="34" charset="0"/>
              <a:buChar char="•"/>
            </a:pPr>
            <a:r>
              <a:rPr lang="en-GB" sz="1000" dirty="0">
                <a:latin typeface="Century Gothic" panose="020B0502020202020204" pitchFamily="34" charset="0"/>
              </a:rPr>
              <a:t>High or Low data rates</a:t>
            </a:r>
          </a:p>
          <a:p>
            <a:pPr marL="285750" indent="-285750">
              <a:buFont typeface="Arial" panose="020B0604020202020204" pitchFamily="34" charset="0"/>
              <a:buChar char="•"/>
            </a:pPr>
            <a:r>
              <a:rPr lang="en-GB" sz="1000" dirty="0">
                <a:latin typeface="Century Gothic" panose="020B0502020202020204" pitchFamily="34" charset="0"/>
              </a:rPr>
              <a:t>Higher user mobility </a:t>
            </a:r>
          </a:p>
          <a:p>
            <a:pPr marL="285750" indent="-285750">
              <a:buFont typeface="Arial" panose="020B0604020202020204" pitchFamily="34" charset="0"/>
              <a:buChar char="•"/>
            </a:pPr>
            <a:r>
              <a:rPr lang="en-GB" sz="1000" dirty="0">
                <a:latin typeface="Century Gothic" panose="020B0502020202020204" pitchFamily="34" charset="0"/>
              </a:rPr>
              <a:t>Improved coverage</a:t>
            </a:r>
          </a:p>
        </p:txBody>
      </p:sp>
      <p:sp>
        <p:nvSpPr>
          <p:cNvPr id="12" name="TextBox 11">
            <a:extLst>
              <a:ext uri="{FF2B5EF4-FFF2-40B4-BE49-F238E27FC236}">
                <a16:creationId xmlns:a16="http://schemas.microsoft.com/office/drawing/2014/main" id="{EFE8EF77-EC3F-41E6-94B4-E321FF5B3A2A}"/>
              </a:ext>
            </a:extLst>
          </p:cNvPr>
          <p:cNvSpPr txBox="1"/>
          <p:nvPr/>
        </p:nvSpPr>
        <p:spPr>
          <a:xfrm>
            <a:off x="1438401" y="5503960"/>
            <a:ext cx="1806702" cy="1031051"/>
          </a:xfrm>
          <a:prstGeom prst="rect">
            <a:avLst/>
          </a:prstGeom>
          <a:noFill/>
        </p:spPr>
        <p:txBody>
          <a:bodyPr wrap="square" rtlCol="0">
            <a:spAutoFit/>
          </a:bodyPr>
          <a:lstStyle/>
          <a:p>
            <a:r>
              <a:rPr lang="en-GB" sz="1100" spc="300" dirty="0">
                <a:solidFill>
                  <a:schemeClr val="accent1"/>
                </a:solidFill>
                <a:latin typeface="Century Gothic" panose="020B0502020202020204" pitchFamily="34" charset="0"/>
              </a:rPr>
              <a:t>Overall Goals</a:t>
            </a:r>
          </a:p>
          <a:p>
            <a:pPr marL="285750" indent="-285750">
              <a:buFont typeface="Arial" panose="020B0604020202020204" pitchFamily="34" charset="0"/>
              <a:buChar char="•"/>
            </a:pPr>
            <a:r>
              <a:rPr lang="en-GB" sz="1000" dirty="0">
                <a:latin typeface="Century Gothic" panose="020B0502020202020204" pitchFamily="34" charset="0"/>
              </a:rPr>
              <a:t>Enable new business</a:t>
            </a:r>
          </a:p>
          <a:p>
            <a:pPr marL="285750" indent="-285750">
              <a:buFont typeface="Arial" panose="020B0604020202020204" pitchFamily="34" charset="0"/>
              <a:buChar char="•"/>
            </a:pPr>
            <a:r>
              <a:rPr lang="en-GB" sz="1000" dirty="0">
                <a:latin typeface="Century Gothic" panose="020B0502020202020204" pitchFamily="34" charset="0"/>
              </a:rPr>
              <a:t>Greater efficiency</a:t>
            </a:r>
          </a:p>
          <a:p>
            <a:pPr marL="285750" indent="-285750">
              <a:buFont typeface="Arial" panose="020B0604020202020204" pitchFamily="34" charset="0"/>
              <a:buChar char="•"/>
            </a:pPr>
            <a:r>
              <a:rPr lang="en-GB" sz="1000" dirty="0">
                <a:latin typeface="Century Gothic" panose="020B0502020202020204" pitchFamily="34" charset="0"/>
              </a:rPr>
              <a:t>More flexibility – not one-size-fits-all systems</a:t>
            </a:r>
          </a:p>
        </p:txBody>
      </p:sp>
      <p:sp>
        <p:nvSpPr>
          <p:cNvPr id="14" name="Isosceles Triangle 13">
            <a:extLst>
              <a:ext uri="{FF2B5EF4-FFF2-40B4-BE49-F238E27FC236}">
                <a16:creationId xmlns:a16="http://schemas.microsoft.com/office/drawing/2014/main" id="{C7703DF8-6009-41AD-998D-A4C0BB867B81}"/>
              </a:ext>
            </a:extLst>
          </p:cNvPr>
          <p:cNvSpPr/>
          <p:nvPr/>
        </p:nvSpPr>
        <p:spPr>
          <a:xfrm rot="13769439" flipV="1">
            <a:off x="-269897" y="436253"/>
            <a:ext cx="5759605" cy="5508252"/>
          </a:xfrm>
          <a:prstGeom prst="triangle">
            <a:avLst>
              <a:gd name="adj" fmla="val 2161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ECC0CD99-E5DB-4640-A6E1-5C930D7E9E01}"/>
              </a:ext>
            </a:extLst>
          </p:cNvPr>
          <p:cNvSpPr/>
          <p:nvPr/>
        </p:nvSpPr>
        <p:spPr>
          <a:xfrm rot="16200000" flipH="1">
            <a:off x="6069638" y="1831469"/>
            <a:ext cx="4597794" cy="5187794"/>
          </a:xfrm>
          <a:prstGeom prst="triangle">
            <a:avLst>
              <a:gd name="adj" fmla="val 10617"/>
            </a:avLst>
          </a:prstGeom>
          <a:solidFill>
            <a:schemeClr val="accent6">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screenshot of a cell phone&#10;&#10;Description automatically generated">
            <a:extLst>
              <a:ext uri="{FF2B5EF4-FFF2-40B4-BE49-F238E27FC236}">
                <a16:creationId xmlns:a16="http://schemas.microsoft.com/office/drawing/2014/main" id="{1CD11C91-6D48-48DA-BBD9-38BC37881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304428" y="2636942"/>
            <a:ext cx="2732510" cy="211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8C31DD7F-1BA0-4A16-B449-9D1785F50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304" y="3938629"/>
            <a:ext cx="2815463" cy="19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a:extLst>
              <a:ext uri="{FF2B5EF4-FFF2-40B4-BE49-F238E27FC236}">
                <a16:creationId xmlns:a16="http://schemas.microsoft.com/office/drawing/2014/main" id="{93726B70-A01D-4E5A-B8EA-79C8AF550357}"/>
              </a:ext>
            </a:extLst>
          </p:cNvPr>
          <p:cNvSpPr>
            <a:spLocks noGrp="1"/>
          </p:cNvSpPr>
          <p:nvPr>
            <p:ph type="title"/>
          </p:nvPr>
        </p:nvSpPr>
        <p:spPr>
          <a:xfrm>
            <a:off x="570706" y="147638"/>
            <a:ext cx="8229600" cy="1143000"/>
          </a:xfrm>
        </p:spPr>
        <p:txBody>
          <a:bodyPr/>
          <a:lstStyle/>
          <a:p>
            <a:pPr eaLnBrk="1" hangingPunct="1"/>
            <a:r>
              <a:rPr lang="en-US" altLang="en-US" dirty="0">
                <a:solidFill>
                  <a:srgbClr val="C00000"/>
                </a:solidFill>
                <a:latin typeface="Century Gothic" panose="020B0502020202020204" pitchFamily="34" charset="0"/>
              </a:rPr>
              <a:t>5G – brings new growth</a:t>
            </a:r>
            <a:endParaRPr lang="en-GB" altLang="en-US" dirty="0">
              <a:solidFill>
                <a:srgbClr val="C00000"/>
              </a:solidFill>
              <a:latin typeface="Century Gothic" panose="020B0502020202020204" pitchFamily="34" charset="0"/>
            </a:endParaRPr>
          </a:p>
        </p:txBody>
      </p:sp>
      <p:sp>
        <p:nvSpPr>
          <p:cNvPr id="11267" name="Content Placeholder 2">
            <a:extLst>
              <a:ext uri="{FF2B5EF4-FFF2-40B4-BE49-F238E27FC236}">
                <a16:creationId xmlns:a16="http://schemas.microsoft.com/office/drawing/2014/main" id="{47A5517C-6291-4BAA-9F20-8CBADAA9B3F8}"/>
              </a:ext>
            </a:extLst>
          </p:cNvPr>
          <p:cNvSpPr>
            <a:spLocks noGrp="1"/>
          </p:cNvSpPr>
          <p:nvPr>
            <p:ph idx="1"/>
          </p:nvPr>
        </p:nvSpPr>
        <p:spPr>
          <a:xfrm>
            <a:off x="257462" y="1975861"/>
            <a:ext cx="6093642" cy="3436937"/>
          </a:xfrm>
        </p:spPr>
        <p:txBody>
          <a:bodyPr/>
          <a:lstStyle/>
          <a:p>
            <a:pPr marL="0" indent="0" eaLnBrk="1" hangingPunct="1">
              <a:buFontTx/>
              <a:buNone/>
              <a:defRPr/>
            </a:pPr>
            <a:r>
              <a:rPr lang="en-US" altLang="en-US" sz="2000" dirty="0">
                <a:latin typeface="Century Gothic" panose="020B0502020202020204" pitchFamily="34" charset="0"/>
              </a:rPr>
              <a:t>5G delivers the perfect storm of technology trends:</a:t>
            </a:r>
          </a:p>
          <a:p>
            <a:pPr marL="0" indent="0" eaLnBrk="1" hangingPunct="1">
              <a:buFontTx/>
              <a:buNone/>
              <a:defRPr/>
            </a:pPr>
            <a:endParaRPr lang="en-US" altLang="en-US" sz="2000" dirty="0">
              <a:latin typeface="Century Gothic" panose="020B0502020202020204" pitchFamily="34" charset="0"/>
            </a:endParaRPr>
          </a:p>
          <a:p>
            <a:pPr marL="608013" indent="-608013" eaLnBrk="1" hangingPunct="1">
              <a:defRPr/>
            </a:pPr>
            <a:r>
              <a:rPr lang="en-US" altLang="en-US" sz="2000" dirty="0">
                <a:latin typeface="Century Gothic" panose="020B0502020202020204" pitchFamily="34" charset="0"/>
              </a:rPr>
              <a:t>Availability of a reliable low latency radio and a fully flexible network</a:t>
            </a:r>
          </a:p>
          <a:p>
            <a:pPr marL="608013" indent="-608013" eaLnBrk="1" hangingPunct="1">
              <a:defRPr/>
            </a:pPr>
            <a:r>
              <a:rPr lang="en-US" altLang="en-US" sz="2000" dirty="0">
                <a:latin typeface="Century Gothic" panose="020B0502020202020204" pitchFamily="34" charset="0"/>
              </a:rPr>
              <a:t>New focus on Artificial Intelligence and Automation</a:t>
            </a:r>
          </a:p>
          <a:p>
            <a:pPr marL="608013" indent="-608013" eaLnBrk="1" hangingPunct="1">
              <a:defRPr/>
            </a:pPr>
            <a:r>
              <a:rPr lang="en-US" altLang="en-US" sz="2000" dirty="0">
                <a:latin typeface="Century Gothic" panose="020B0502020202020204" pitchFamily="34" charset="0"/>
              </a:rPr>
              <a:t>Augmented Reality and Virtual reality are inspiring a device revolution</a:t>
            </a:r>
          </a:p>
          <a:p>
            <a:pPr marL="608013" indent="-608013" eaLnBrk="1" hangingPunct="1">
              <a:defRPr/>
            </a:pPr>
            <a:r>
              <a:rPr lang="en-US" altLang="en-US" sz="2000" dirty="0">
                <a:latin typeface="Century Gothic" panose="020B0502020202020204" pitchFamily="34" charset="0"/>
              </a:rPr>
              <a:t>All industries are going cellular</a:t>
            </a:r>
          </a:p>
        </p:txBody>
      </p:sp>
      <p:pic>
        <p:nvPicPr>
          <p:cNvPr id="6" name="Content Placeholder 4" descr="A screenshot of a cell phone&#10;&#10;Description automatically generated">
            <a:extLst>
              <a:ext uri="{FF2B5EF4-FFF2-40B4-BE49-F238E27FC236}">
                <a16:creationId xmlns:a16="http://schemas.microsoft.com/office/drawing/2014/main" id="{AEA36275-043A-4AD4-BD43-A839AD692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335655" y="1851863"/>
            <a:ext cx="3922378" cy="173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06C29EA-451A-4A3C-A096-498C0B0641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7008" y="147638"/>
            <a:ext cx="2862051" cy="1281241"/>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AE75F267-62B0-4F66-ACF1-7B0E9AE3B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59" y="0"/>
            <a:ext cx="1845553" cy="1387856"/>
          </a:xfrm>
          <a:prstGeom prst="rect">
            <a:avLst/>
          </a:prstGeom>
        </p:spPr>
      </p:pic>
      <p:sp>
        <p:nvSpPr>
          <p:cNvPr id="25602" name="Rectangle 1">
            <a:extLst>
              <a:ext uri="{FF2B5EF4-FFF2-40B4-BE49-F238E27FC236}">
                <a16:creationId xmlns:a16="http://schemas.microsoft.com/office/drawing/2014/main" id="{41B4A64F-2F17-458D-856B-9777ACFB7CA4}"/>
              </a:ext>
            </a:extLst>
          </p:cNvPr>
          <p:cNvSpPr>
            <a:spLocks noChangeArrowheads="1"/>
          </p:cNvSpPr>
          <p:nvPr/>
        </p:nvSpPr>
        <p:spPr bwMode="auto">
          <a:xfrm>
            <a:off x="725488" y="203200"/>
            <a:ext cx="851203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lIns="90000" tIns="45000" rIns="90000" bIns="45000" anchor="ctr"/>
          <a:lstStyle>
            <a:lvl1pPr>
              <a:lnSpc>
                <a:spcPct val="90000"/>
              </a:lnSpc>
              <a:spcBef>
                <a:spcPts val="1000"/>
              </a:spcBef>
              <a:buBlip>
                <a:blip r:embed="rId4"/>
              </a:buBlip>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4400" dirty="0">
                <a:solidFill>
                  <a:srgbClr val="C00000"/>
                </a:solidFill>
                <a:latin typeface="Century Gothic" panose="020B0502020202020204" pitchFamily="34" charset="0"/>
                <a:ea typeface="DejaVu Sans"/>
                <a:cs typeface="Calibri Light" panose="020F0302020204030204" pitchFamily="34" charset="0"/>
              </a:rPr>
              <a:t>5G Releases</a:t>
            </a:r>
          </a:p>
        </p:txBody>
      </p:sp>
      <p:sp>
        <p:nvSpPr>
          <p:cNvPr id="13314" name="Rectangle 2">
            <a:extLst>
              <a:ext uri="{FF2B5EF4-FFF2-40B4-BE49-F238E27FC236}">
                <a16:creationId xmlns:a16="http://schemas.microsoft.com/office/drawing/2014/main" id="{C80AF7F6-85B4-4E3B-9EBC-7ED04555951C}"/>
              </a:ext>
            </a:extLst>
          </p:cNvPr>
          <p:cNvSpPr>
            <a:spLocks noChangeArrowheads="1"/>
          </p:cNvSpPr>
          <p:nvPr/>
        </p:nvSpPr>
        <p:spPr bwMode="auto">
          <a:xfrm>
            <a:off x="339370" y="2397760"/>
            <a:ext cx="3409671" cy="3929887"/>
          </a:xfrm>
          <a:prstGeom prst="rect">
            <a:avLst/>
          </a:prstGeom>
          <a:noFill/>
          <a:ln w="9360" cap="flat">
            <a:noFill/>
            <a:round/>
            <a:headEnd/>
            <a:tailEnd/>
          </a:ln>
          <a:effectLst/>
        </p:spPr>
        <p:txBody>
          <a:bodyPr lIns="90000" tIns="45000" rIns="90000" bIns="45000"/>
          <a:lstStyle/>
          <a:p>
            <a:pPr marL="458787" indent="-457200">
              <a:lnSpc>
                <a:spcPct val="80000"/>
              </a:lnSpc>
              <a:spcBef>
                <a:spcPts val="700"/>
              </a:spcBef>
              <a:buClr>
                <a:srgbClr val="A5A5E9"/>
              </a:buClr>
              <a:buFontTx/>
              <a:buBlip>
                <a:blip r:embed="rId4"/>
              </a:buBlip>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b="1" dirty="0">
                <a:solidFill>
                  <a:srgbClr val="404040"/>
                </a:solidFill>
                <a:latin typeface="Century Gothic" panose="020B0502020202020204" pitchFamily="34" charset="0"/>
                <a:cs typeface="DejaVu Sans" charset="0"/>
              </a:rPr>
              <a:t>Release15</a:t>
            </a:r>
            <a:r>
              <a:rPr lang="en-US" dirty="0">
                <a:solidFill>
                  <a:srgbClr val="404040"/>
                </a:solidFill>
                <a:latin typeface="Century Gothic" panose="020B0502020202020204" pitchFamily="34" charset="0"/>
                <a:cs typeface="DejaVu Sans" charset="0"/>
              </a:rPr>
              <a:t>: The work on new radio (nr) and the 5G system (5GS) jointly addressed the urgent subset of needs for early commercial deployments.</a:t>
            </a:r>
          </a:p>
          <a:p>
            <a:pPr marL="458787" indent="-457200">
              <a:lnSpc>
                <a:spcPct val="80000"/>
              </a:lnSpc>
              <a:spcBef>
                <a:spcPts val="700"/>
              </a:spcBef>
              <a:buClr>
                <a:srgbClr val="A5A5E9"/>
              </a:buClr>
              <a:buFontTx/>
              <a:buBlip>
                <a:blip r:embed="rId4"/>
              </a:buBlip>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b="1" dirty="0">
                <a:solidFill>
                  <a:srgbClr val="404040"/>
                </a:solidFill>
                <a:latin typeface="Century Gothic" panose="020B0502020202020204" pitchFamily="34" charset="0"/>
                <a:cs typeface="DejaVu Sans" charset="0"/>
              </a:rPr>
              <a:t>Release16</a:t>
            </a:r>
            <a:r>
              <a:rPr lang="en-US" dirty="0">
                <a:solidFill>
                  <a:srgbClr val="404040"/>
                </a:solidFill>
                <a:latin typeface="Century Gothic" panose="020B0502020202020204" pitchFamily="34" charset="0"/>
                <a:cs typeface="DejaVu Sans" charset="0"/>
              </a:rPr>
              <a:t>: Met all identified 5G use cases, to allow a full </a:t>
            </a:r>
            <a:r>
              <a:rPr lang="pt-BR" dirty="0">
                <a:solidFill>
                  <a:srgbClr val="404040"/>
                </a:solidFill>
                <a:latin typeface="Century Gothic" panose="020B0502020202020204" pitchFamily="34" charset="0"/>
                <a:cs typeface="DejaVu Sans" charset="0"/>
              </a:rPr>
              <a:t>3GPP IMT 2020 submission to ITU-R</a:t>
            </a:r>
            <a:r>
              <a:rPr lang="en-US" dirty="0">
                <a:solidFill>
                  <a:srgbClr val="404040"/>
                </a:solidFill>
                <a:latin typeface="Century Gothic" panose="020B0502020202020204" pitchFamily="34" charset="0"/>
                <a:cs typeface="DejaVu Sans" charset="0"/>
              </a:rPr>
              <a:t>.</a:t>
            </a:r>
          </a:p>
          <a:p>
            <a:pPr marL="741363" indent="-28098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2900"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2900"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p:txBody>
      </p:sp>
      <p:pic>
        <p:nvPicPr>
          <p:cNvPr id="8" name="Picture 7">
            <a:extLst>
              <a:ext uri="{FF2B5EF4-FFF2-40B4-BE49-F238E27FC236}">
                <a16:creationId xmlns:a16="http://schemas.microsoft.com/office/drawing/2014/main" id="{E8356BE0-EE87-4259-A300-8215F310AF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208" y="2041144"/>
            <a:ext cx="6076188" cy="3293294"/>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1449ACF4-9B38-4BDC-9997-D8C4A7202A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9042" y="2041144"/>
            <a:ext cx="1910068" cy="324711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41B4A64F-2F17-458D-856B-9777ACFB7CA4}"/>
              </a:ext>
            </a:extLst>
          </p:cNvPr>
          <p:cNvSpPr>
            <a:spLocks noChangeArrowheads="1"/>
          </p:cNvSpPr>
          <p:nvPr/>
        </p:nvSpPr>
        <p:spPr bwMode="auto">
          <a:xfrm>
            <a:off x="725488" y="203200"/>
            <a:ext cx="851203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lIns="90000" tIns="45000" rIns="90000" bIns="45000" anchor="ctr"/>
          <a:lstStyle>
            <a:lvl1pPr>
              <a:lnSpc>
                <a:spcPct val="90000"/>
              </a:lnSpc>
              <a:spcBef>
                <a:spcPts val="1000"/>
              </a:spcBef>
              <a:buBlip>
                <a:blip r:embed="rId3"/>
              </a:buBlip>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4400" dirty="0">
                <a:solidFill>
                  <a:srgbClr val="C00000"/>
                </a:solidFill>
                <a:latin typeface="Century Gothic" panose="020B0502020202020204" pitchFamily="34" charset="0"/>
                <a:ea typeface="DejaVu Sans"/>
                <a:cs typeface="Calibri Light" panose="020F0302020204030204" pitchFamily="34" charset="0"/>
              </a:rPr>
              <a:t>5G Releases</a:t>
            </a:r>
          </a:p>
        </p:txBody>
      </p:sp>
      <p:sp>
        <p:nvSpPr>
          <p:cNvPr id="13314" name="Rectangle 2">
            <a:extLst>
              <a:ext uri="{FF2B5EF4-FFF2-40B4-BE49-F238E27FC236}">
                <a16:creationId xmlns:a16="http://schemas.microsoft.com/office/drawing/2014/main" id="{C80AF7F6-85B4-4E3B-9EBC-7ED04555951C}"/>
              </a:ext>
            </a:extLst>
          </p:cNvPr>
          <p:cNvSpPr>
            <a:spLocks noChangeArrowheads="1"/>
          </p:cNvSpPr>
          <p:nvPr/>
        </p:nvSpPr>
        <p:spPr bwMode="auto">
          <a:xfrm>
            <a:off x="312355" y="2229172"/>
            <a:ext cx="3839021" cy="3632131"/>
          </a:xfrm>
          <a:prstGeom prst="rect">
            <a:avLst/>
          </a:prstGeom>
          <a:noFill/>
          <a:ln w="9360" cap="flat">
            <a:noFill/>
            <a:round/>
            <a:headEnd/>
            <a:tailEnd/>
          </a:ln>
          <a:effectLst/>
        </p:spPr>
        <p:txBody>
          <a:bodyPr lIns="90000" tIns="45000" rIns="90000" bIns="45000"/>
          <a:lstStyle/>
          <a:p>
            <a:pPr marL="458787" indent="-457200">
              <a:lnSpc>
                <a:spcPct val="80000"/>
              </a:lnSpc>
              <a:spcBef>
                <a:spcPts val="700"/>
              </a:spcBef>
              <a:buClr>
                <a:srgbClr val="A5A5E9"/>
              </a:buClr>
              <a:buFontTx/>
              <a:buBlip>
                <a:blip r:embed="rId3"/>
              </a:buBlip>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b="1" dirty="0">
                <a:solidFill>
                  <a:srgbClr val="404040"/>
                </a:solidFill>
                <a:latin typeface="Century Gothic" panose="020B0502020202020204" pitchFamily="34" charset="0"/>
                <a:cs typeface="DejaVu Sans" charset="0"/>
              </a:rPr>
              <a:t>Release 17</a:t>
            </a:r>
            <a:r>
              <a:rPr lang="en-US" dirty="0">
                <a:solidFill>
                  <a:srgbClr val="404040"/>
                </a:solidFill>
                <a:latin typeface="Century Gothic" panose="020B0502020202020204" pitchFamily="34" charset="0"/>
                <a:cs typeface="DejaVu Sans" charset="0"/>
              </a:rPr>
              <a:t>: Will enhance the earlier 5G work, including more </a:t>
            </a:r>
            <a:r>
              <a:rPr lang="en-GB" dirty="0">
                <a:solidFill>
                  <a:srgbClr val="404040"/>
                </a:solidFill>
                <a:latin typeface="Century Gothic" panose="020B0502020202020204" pitchFamily="34" charset="0"/>
                <a:cs typeface="DejaVu Sans" charset="0"/>
              </a:rPr>
              <a:t>'vertical' industry needs, NR operation in unlicensed bands, NR MIMO, V2-everything… Completion Mid-2022.</a:t>
            </a: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2900"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2900"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p:txBody>
      </p:sp>
      <p:pic>
        <p:nvPicPr>
          <p:cNvPr id="7" name="Picture 6" descr="Graphical user interface, application, table&#10;&#10;Description automatically generated">
            <a:extLst>
              <a:ext uri="{FF2B5EF4-FFF2-40B4-BE49-F238E27FC236}">
                <a16:creationId xmlns:a16="http://schemas.microsoft.com/office/drawing/2014/main" id="{F4E2416F-58ED-4B4F-B21F-96785ED677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2445" y="2227623"/>
            <a:ext cx="7491603" cy="3459166"/>
          </a:xfrm>
          <a:prstGeom prst="rect">
            <a:avLst/>
          </a:prstGeom>
        </p:spPr>
      </p:pic>
    </p:spTree>
    <p:extLst>
      <p:ext uri="{BB962C8B-B14F-4D97-AF65-F5344CB8AC3E}">
        <p14:creationId xmlns:p14="http://schemas.microsoft.com/office/powerpoint/2010/main" val="9591947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41B4A64F-2F17-458D-856B-9777ACFB7CA4}"/>
              </a:ext>
            </a:extLst>
          </p:cNvPr>
          <p:cNvSpPr>
            <a:spLocks noChangeArrowheads="1"/>
          </p:cNvSpPr>
          <p:nvPr/>
        </p:nvSpPr>
        <p:spPr bwMode="auto">
          <a:xfrm>
            <a:off x="725488" y="203200"/>
            <a:ext cx="851203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lIns="90000" tIns="45000" rIns="90000" bIns="45000" anchor="ctr"/>
          <a:lstStyle>
            <a:lvl1pPr>
              <a:lnSpc>
                <a:spcPct val="90000"/>
              </a:lnSpc>
              <a:spcBef>
                <a:spcPts val="1000"/>
              </a:spcBef>
              <a:buBlip>
                <a:blip r:embed="rId3"/>
              </a:buBlip>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4400" dirty="0">
                <a:solidFill>
                  <a:srgbClr val="C00000"/>
                </a:solidFill>
                <a:latin typeface="Century Gothic" panose="020B0502020202020204" pitchFamily="34" charset="0"/>
                <a:ea typeface="DejaVu Sans"/>
                <a:cs typeface="Calibri Light" panose="020F0302020204030204" pitchFamily="34" charset="0"/>
              </a:rPr>
              <a:t>5G Releases</a:t>
            </a:r>
          </a:p>
        </p:txBody>
      </p:sp>
      <p:sp>
        <p:nvSpPr>
          <p:cNvPr id="13314" name="Rectangle 2">
            <a:extLst>
              <a:ext uri="{FF2B5EF4-FFF2-40B4-BE49-F238E27FC236}">
                <a16:creationId xmlns:a16="http://schemas.microsoft.com/office/drawing/2014/main" id="{C80AF7F6-85B4-4E3B-9EBC-7ED04555951C}"/>
              </a:ext>
            </a:extLst>
          </p:cNvPr>
          <p:cNvSpPr>
            <a:spLocks noChangeArrowheads="1"/>
          </p:cNvSpPr>
          <p:nvPr/>
        </p:nvSpPr>
        <p:spPr bwMode="auto">
          <a:xfrm>
            <a:off x="312355" y="2229173"/>
            <a:ext cx="4305365" cy="3513259"/>
          </a:xfrm>
          <a:prstGeom prst="rect">
            <a:avLst/>
          </a:prstGeom>
          <a:noFill/>
          <a:ln w="9360" cap="flat">
            <a:noFill/>
            <a:round/>
            <a:headEnd/>
            <a:tailEnd/>
          </a:ln>
          <a:effectLst/>
        </p:spPr>
        <p:txBody>
          <a:bodyPr lIns="90000" tIns="45000" rIns="90000" bIns="45000"/>
          <a:lstStyle/>
          <a:p>
            <a:pPr marL="458787" indent="-457200">
              <a:lnSpc>
                <a:spcPct val="80000"/>
              </a:lnSpc>
              <a:spcBef>
                <a:spcPts val="1200"/>
              </a:spcBef>
              <a:spcAft>
                <a:spcPts val="600"/>
              </a:spcAft>
              <a:buClr>
                <a:srgbClr val="A5A5E9"/>
              </a:buClr>
              <a:buFontTx/>
              <a:buBlip>
                <a:blip r:embed="rId3"/>
              </a:buBlip>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b="1" dirty="0">
                <a:solidFill>
                  <a:srgbClr val="404040"/>
                </a:solidFill>
                <a:latin typeface="Century Gothic" panose="020B0502020202020204" pitchFamily="34" charset="0"/>
                <a:cs typeface="DejaVu Sans" charset="0"/>
              </a:rPr>
              <a:t>Release 18</a:t>
            </a:r>
            <a:r>
              <a:rPr lang="en-US" dirty="0">
                <a:solidFill>
                  <a:srgbClr val="404040"/>
                </a:solidFill>
                <a:latin typeface="Century Gothic" panose="020B0502020202020204" pitchFamily="34" charset="0"/>
                <a:cs typeface="DejaVu Sans" charset="0"/>
              </a:rPr>
              <a:t>: Advanced use cases are </a:t>
            </a:r>
            <a:r>
              <a:rPr lang="en-GB" dirty="0">
                <a:solidFill>
                  <a:srgbClr val="404040"/>
                </a:solidFill>
                <a:latin typeface="Century Gothic" panose="020B0502020202020204" pitchFamily="34" charset="0"/>
                <a:cs typeface="DejaVu Sans" charset="0"/>
              </a:rPr>
              <a:t>being discussed during 3GPP workshops &amp; on email threads in 2H 2021. The final decision on content of the release to be made at the </a:t>
            </a:r>
            <a:r>
              <a:rPr lang="en-US" dirty="0">
                <a:solidFill>
                  <a:srgbClr val="404040"/>
                </a:solidFill>
                <a:latin typeface="Century Gothic" panose="020B0502020202020204" pitchFamily="34" charset="0"/>
                <a:cs typeface="DejaVu Sans" charset="0"/>
              </a:rPr>
              <a:t>December 2021 Plenaries.</a:t>
            </a:r>
          </a:p>
          <a:p>
            <a:pPr marL="458787" indent="-457200">
              <a:lnSpc>
                <a:spcPct val="80000"/>
              </a:lnSpc>
              <a:spcBef>
                <a:spcPts val="1200"/>
              </a:spcBef>
              <a:spcAft>
                <a:spcPts val="600"/>
              </a:spcAft>
              <a:buClr>
                <a:srgbClr val="A5A5E9"/>
              </a:buClr>
              <a:buFontTx/>
              <a:buBlip>
                <a:blip r:embed="rId3"/>
              </a:buBlip>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dirty="0">
                <a:solidFill>
                  <a:srgbClr val="404040"/>
                </a:solidFill>
                <a:latin typeface="Century Gothic" panose="020B0502020202020204" pitchFamily="34" charset="0"/>
                <a:cs typeface="DejaVu Sans" charset="0"/>
              </a:rPr>
              <a:t>The new marker ‘5G-Advanced’ is to be used on spec. cover sheets from Release 18 onwards.</a:t>
            </a:r>
            <a:endParaRPr lang="en-US" dirty="0">
              <a:solidFill>
                <a:srgbClr val="000000"/>
              </a:solidFill>
              <a:latin typeface="Century Gothic" panose="020B0502020202020204" pitchFamily="34" charset="0"/>
              <a:cs typeface="DejaVu Sans" charset="0"/>
            </a:endParaRPr>
          </a:p>
          <a:p>
            <a:pPr marL="741363" indent="-28098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2900"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2900"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200" dirty="0">
              <a:solidFill>
                <a:srgbClr val="000000"/>
              </a:solidFill>
              <a:latin typeface="Century Gothic" panose="020B0502020202020204" pitchFamily="34" charset="0"/>
              <a:cs typeface="DejaVu Sans" charset="0"/>
            </a:endParaRPr>
          </a:p>
        </p:txBody>
      </p:sp>
      <p:pic>
        <p:nvPicPr>
          <p:cNvPr id="5" name="Picture 4" descr="Logo, company name&#10;&#10;Description automatically generated">
            <a:extLst>
              <a:ext uri="{FF2B5EF4-FFF2-40B4-BE49-F238E27FC236}">
                <a16:creationId xmlns:a16="http://schemas.microsoft.com/office/drawing/2014/main" id="{E1889DEE-BE50-41A2-9F48-CACAE5322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1011" y="203200"/>
            <a:ext cx="1845501" cy="1149484"/>
          </a:xfrm>
          <a:prstGeom prst="rect">
            <a:avLst/>
          </a:prstGeom>
        </p:spPr>
      </p:pic>
      <p:pic>
        <p:nvPicPr>
          <p:cNvPr id="4" name="Picture 3" descr="Table&#10;&#10;Description automatically generated">
            <a:extLst>
              <a:ext uri="{FF2B5EF4-FFF2-40B4-BE49-F238E27FC236}">
                <a16:creationId xmlns:a16="http://schemas.microsoft.com/office/drawing/2014/main" id="{B3B4DC61-59A5-4D41-AF89-B62AF564F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0792" y="1878820"/>
            <a:ext cx="6664515" cy="4393026"/>
          </a:xfrm>
          <a:prstGeom prst="rect">
            <a:avLst/>
          </a:prstGeom>
        </p:spPr>
      </p:pic>
    </p:spTree>
    <p:extLst>
      <p:ext uri="{BB962C8B-B14F-4D97-AF65-F5344CB8AC3E}">
        <p14:creationId xmlns:p14="http://schemas.microsoft.com/office/powerpoint/2010/main" val="18413220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92E0-9725-41CF-9AC0-659F72D874D3}"/>
              </a:ext>
            </a:extLst>
          </p:cNvPr>
          <p:cNvSpPr>
            <a:spLocks noGrp="1"/>
          </p:cNvSpPr>
          <p:nvPr>
            <p:ph type="title"/>
          </p:nvPr>
        </p:nvSpPr>
        <p:spPr>
          <a:xfrm>
            <a:off x="361911" y="99949"/>
            <a:ext cx="10515600" cy="1325563"/>
          </a:xfrm>
        </p:spPr>
        <p:txBody>
          <a:bodyPr/>
          <a:lstStyle/>
          <a:p>
            <a:r>
              <a:rPr lang="en-GB" dirty="0">
                <a:solidFill>
                  <a:srgbClr val="C00000"/>
                </a:solidFill>
                <a:latin typeface="Century Gothic" panose="020B0502020202020204" pitchFamily="34" charset="0"/>
              </a:rPr>
              <a:t>Release 17 &amp; 18 Schedules</a:t>
            </a:r>
          </a:p>
        </p:txBody>
      </p:sp>
      <p:sp>
        <p:nvSpPr>
          <p:cNvPr id="3" name="Content Placeholder 2">
            <a:extLst>
              <a:ext uri="{FF2B5EF4-FFF2-40B4-BE49-F238E27FC236}">
                <a16:creationId xmlns:a16="http://schemas.microsoft.com/office/drawing/2014/main" id="{F69C2A51-85C9-40A5-B72E-7775534F3B57}"/>
              </a:ext>
            </a:extLst>
          </p:cNvPr>
          <p:cNvSpPr>
            <a:spLocks noGrp="1"/>
          </p:cNvSpPr>
          <p:nvPr>
            <p:ph idx="1"/>
          </p:nvPr>
        </p:nvSpPr>
        <p:spPr>
          <a:xfrm>
            <a:off x="257909" y="2157046"/>
            <a:ext cx="5155340" cy="4051730"/>
          </a:xfrm>
        </p:spPr>
        <p:txBody>
          <a:bodyPr/>
          <a:lstStyle/>
          <a:p>
            <a:r>
              <a:rPr lang="en-GB" sz="1600" dirty="0">
                <a:latin typeface="Century Gothic" panose="020B0502020202020204" pitchFamily="34" charset="0"/>
              </a:rPr>
              <a:t> December 2019, TSG SA#90-e agreed a firm Rel-17 schedule (see image right):</a:t>
            </a:r>
          </a:p>
          <a:p>
            <a:r>
              <a:rPr lang="en-GB" sz="1600" dirty="0">
                <a:latin typeface="Century Gothic" panose="020B0502020202020204" pitchFamily="34" charset="0"/>
              </a:rPr>
              <a:t> E-meetings and COVID-19 have challenged the ability of the groups to complete all Rel-17 work in the time allowed. Groups considering down-scaling some feature work in Rel-17, but the agreed freeze dates are to be met. </a:t>
            </a:r>
          </a:p>
          <a:p>
            <a:r>
              <a:rPr lang="en-GB" sz="1600" dirty="0">
                <a:latin typeface="Century Gothic" panose="020B0502020202020204" pitchFamily="34" charset="0"/>
              </a:rPr>
              <a:t> 3GPP Rel-18 studies &amp; workshops underway. The  firm package content (features) and timeline will be available by December 2021. </a:t>
            </a:r>
          </a:p>
          <a:p>
            <a:pPr lvl="1"/>
            <a:r>
              <a:rPr lang="en-GB" sz="1200" dirty="0">
                <a:latin typeface="Century Gothic" panose="020B0502020202020204" pitchFamily="34" charset="0"/>
              </a:rPr>
              <a:t>TSG RAN Workshop was held June 28 – July 2.  See website article “</a:t>
            </a:r>
            <a:r>
              <a:rPr lang="en-GB" sz="1200" dirty="0">
                <a:latin typeface="Century Gothic" panose="020B0502020202020204" pitchFamily="34" charset="0"/>
                <a:hlinkClick r:id="rId3"/>
              </a:rPr>
              <a:t>Advanced plans for 5G</a:t>
            </a:r>
            <a:r>
              <a:rPr lang="en-GB" sz="1200" dirty="0">
                <a:latin typeface="Century Gothic" panose="020B0502020202020204" pitchFamily="34" charset="0"/>
              </a:rPr>
              <a:t>”</a:t>
            </a:r>
          </a:p>
          <a:p>
            <a:pPr lvl="1"/>
            <a:r>
              <a:rPr lang="en-GB" sz="1200" dirty="0">
                <a:latin typeface="Century Gothic" panose="020B0502020202020204" pitchFamily="34" charset="0"/>
              </a:rPr>
              <a:t>TSG SA (overall architecture and service capabilities) Workshop was held as an e-meeting Sept 9 – 10.</a:t>
            </a:r>
          </a:p>
          <a:p>
            <a:pPr lvl="1"/>
            <a:r>
              <a:rPr lang="en-GB" sz="1200" dirty="0">
                <a:latin typeface="Century Gothic" panose="020B0502020202020204" pitchFamily="34" charset="0"/>
              </a:rPr>
              <a:t>TSG#93-e (September)Agreed Rel-18 timeline (right).</a:t>
            </a:r>
          </a:p>
          <a:p>
            <a:pPr lvl="1"/>
            <a:r>
              <a:rPr lang="en-GB" sz="1200" dirty="0">
                <a:latin typeface="Century Gothic" panose="020B0502020202020204" pitchFamily="34" charset="0"/>
              </a:rPr>
              <a:t>Prioritization and content to be confirmed at TSG#94-e (December)</a:t>
            </a:r>
          </a:p>
          <a:p>
            <a:endParaRPr lang="en-GB" sz="1600" dirty="0">
              <a:latin typeface="Century Gothic" panose="020B0502020202020204" pitchFamily="34" charset="0"/>
            </a:endParaRPr>
          </a:p>
        </p:txBody>
      </p:sp>
      <p:pic>
        <p:nvPicPr>
          <p:cNvPr id="6" name="Picture 5" descr="Diagram, timeline&#10;&#10;Description automatically generated">
            <a:extLst>
              <a:ext uri="{FF2B5EF4-FFF2-40B4-BE49-F238E27FC236}">
                <a16:creationId xmlns:a16="http://schemas.microsoft.com/office/drawing/2014/main" id="{E1D39896-3C88-4753-961A-8F5509D16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11" y="2697648"/>
            <a:ext cx="6177329" cy="2491645"/>
          </a:xfrm>
          <a:prstGeom prst="rect">
            <a:avLst/>
          </a:prstGeom>
        </p:spPr>
      </p:pic>
    </p:spTree>
    <p:extLst>
      <p:ext uri="{BB962C8B-B14F-4D97-AF65-F5344CB8AC3E}">
        <p14:creationId xmlns:p14="http://schemas.microsoft.com/office/powerpoint/2010/main" val="306305510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A679801-DFC3-49B6-85B2-3046FE246C0A}"/>
              </a:ext>
            </a:extLst>
          </p:cNvPr>
          <p:cNvSpPr>
            <a:spLocks noGrp="1"/>
          </p:cNvSpPr>
          <p:nvPr>
            <p:ph type="title"/>
          </p:nvPr>
        </p:nvSpPr>
        <p:spPr>
          <a:xfrm>
            <a:off x="2441447" y="92948"/>
            <a:ext cx="7056969" cy="1325562"/>
          </a:xfrm>
        </p:spPr>
        <p:txBody>
          <a:bodyPr/>
          <a:lstStyle/>
          <a:p>
            <a:pPr algn="ctr" eaLnBrk="1" hangingPunct="1"/>
            <a:r>
              <a:rPr lang="en-GB" altLang="en-US" dirty="0">
                <a:solidFill>
                  <a:srgbClr val="C00000"/>
                </a:solidFill>
                <a:latin typeface="Century Gothic" panose="020B0502020202020204" pitchFamily="34" charset="0"/>
              </a:rPr>
              <a:t>Concluding thoughts</a:t>
            </a:r>
          </a:p>
        </p:txBody>
      </p:sp>
      <p:sp>
        <p:nvSpPr>
          <p:cNvPr id="58371" name="Content Placeholder 2">
            <a:extLst>
              <a:ext uri="{FF2B5EF4-FFF2-40B4-BE49-F238E27FC236}">
                <a16:creationId xmlns:a16="http://schemas.microsoft.com/office/drawing/2014/main" id="{9391B900-762A-4BDD-BC71-6C8CAE828F05}"/>
              </a:ext>
            </a:extLst>
          </p:cNvPr>
          <p:cNvSpPr>
            <a:spLocks noGrp="1"/>
          </p:cNvSpPr>
          <p:nvPr>
            <p:ph idx="1"/>
          </p:nvPr>
        </p:nvSpPr>
        <p:spPr>
          <a:xfrm>
            <a:off x="458788" y="2052638"/>
            <a:ext cx="9947084" cy="3871912"/>
          </a:xfrm>
        </p:spPr>
        <p:txBody>
          <a:bodyPr/>
          <a:lstStyle/>
          <a:p>
            <a:pPr marL="608013" indent="-608013" eaLnBrk="1" hangingPunct="1">
              <a:defRPr/>
            </a:pPr>
            <a:r>
              <a:rPr lang="en-GB" altLang="en-US" sz="1600" dirty="0">
                <a:latin typeface="Century Gothic" panose="020B0502020202020204" pitchFamily="34" charset="0"/>
              </a:rPr>
              <a:t>3GPP is industry driven - Standardization of interfaces enables an interoperable, multi-vendor approach to deployment.</a:t>
            </a:r>
          </a:p>
          <a:p>
            <a:pPr marL="608013" indent="-608013" eaLnBrk="1" hangingPunct="1">
              <a:defRPr/>
            </a:pPr>
            <a:r>
              <a:rPr lang="en-GB" altLang="en-US" sz="1600" dirty="0">
                <a:latin typeface="Century Gothic" panose="020B0502020202020204" pitchFamily="34" charset="0"/>
              </a:rPr>
              <a:t>The 3GPP processes are necessarily complex, but we will adapt to bring new sectors in to the work.</a:t>
            </a:r>
          </a:p>
          <a:p>
            <a:pPr marL="608013" indent="-608013" eaLnBrk="1" hangingPunct="1">
              <a:defRPr/>
            </a:pPr>
            <a:r>
              <a:rPr lang="en-GB" altLang="en-US" sz="1600" dirty="0">
                <a:latin typeface="Century Gothic" panose="020B0502020202020204" pitchFamily="34" charset="0"/>
              </a:rPr>
              <a:t>Release 17 focus has continued to expand towards the new use cases.</a:t>
            </a:r>
          </a:p>
          <a:p>
            <a:pPr marL="608013" indent="-608013" eaLnBrk="1" hangingPunct="1">
              <a:defRPr/>
            </a:pPr>
            <a:r>
              <a:rPr lang="en-GB" altLang="en-US" sz="1600" dirty="0">
                <a:latin typeface="Century Gothic" panose="020B0502020202020204" pitchFamily="34" charset="0"/>
              </a:rPr>
              <a:t>Release 17 has a firm timeline – independent from the decision to return to physical meetings.</a:t>
            </a:r>
          </a:p>
          <a:p>
            <a:pPr marL="608013" indent="-608013" eaLnBrk="1" hangingPunct="1">
              <a:defRPr/>
            </a:pPr>
            <a:r>
              <a:rPr lang="en-GB" altLang="en-US" sz="1600" dirty="0">
                <a:latin typeface="Century Gothic" panose="020B0502020202020204" pitchFamily="34" charset="0"/>
              </a:rPr>
              <a:t>Release 18 will see the appearance of the mid-generational marker 5G-Advanced. </a:t>
            </a:r>
          </a:p>
          <a:p>
            <a:pPr marL="608013" indent="-608013" eaLnBrk="1" hangingPunct="1">
              <a:defRPr/>
            </a:pPr>
            <a:r>
              <a:rPr lang="en-GB" altLang="en-US" sz="1600" dirty="0">
                <a:latin typeface="Century Gothic" panose="020B0502020202020204" pitchFamily="34" charset="0"/>
              </a:rPr>
              <a:t>Early indications given by TSG RAN that Release 18 will see a balanced evolution in terms of:</a:t>
            </a:r>
          </a:p>
          <a:p>
            <a:pPr marL="1065213" lvl="1" indent="-608013" eaLnBrk="1" hangingPunct="1">
              <a:defRPr/>
            </a:pPr>
            <a:r>
              <a:rPr lang="en-GB" altLang="en-US" sz="1200" dirty="0">
                <a:latin typeface="Century Gothic" panose="020B0502020202020204" pitchFamily="34" charset="0"/>
              </a:rPr>
              <a:t>Mobile broadband evolution </a:t>
            </a:r>
            <a:r>
              <a:rPr lang="en-GB" altLang="en-US" sz="1200" dirty="0">
                <a:solidFill>
                  <a:srgbClr val="FF0000"/>
                </a:solidFill>
                <a:latin typeface="Century Gothic" panose="020B0502020202020204" pitchFamily="34" charset="0"/>
              </a:rPr>
              <a:t>versus</a:t>
            </a:r>
            <a:r>
              <a:rPr lang="en-GB" altLang="en-US" sz="1200" dirty="0">
                <a:latin typeface="Century Gothic" panose="020B0502020202020204" pitchFamily="34" charset="0"/>
              </a:rPr>
              <a:t> further vertical domain expansion; </a:t>
            </a:r>
          </a:p>
          <a:p>
            <a:pPr marL="1065213" lvl="1" indent="-608013" eaLnBrk="1" hangingPunct="1">
              <a:defRPr/>
            </a:pPr>
            <a:r>
              <a:rPr lang="en-GB" altLang="en-US" sz="1200" dirty="0">
                <a:latin typeface="Century Gothic" panose="020B0502020202020204" pitchFamily="34" charset="0"/>
              </a:rPr>
              <a:t>Immediate </a:t>
            </a:r>
            <a:r>
              <a:rPr lang="en-GB" altLang="en-US" sz="1200" dirty="0">
                <a:solidFill>
                  <a:srgbClr val="FF0000"/>
                </a:solidFill>
                <a:latin typeface="Century Gothic" panose="020B0502020202020204" pitchFamily="34" charset="0"/>
              </a:rPr>
              <a:t>versus</a:t>
            </a:r>
            <a:r>
              <a:rPr lang="en-GB" altLang="en-US" sz="1200" dirty="0">
                <a:latin typeface="Century Gothic" panose="020B0502020202020204" pitchFamily="34" charset="0"/>
              </a:rPr>
              <a:t> longer-term market needs; </a:t>
            </a:r>
          </a:p>
          <a:p>
            <a:pPr marL="1065213" lvl="1" indent="-608013" eaLnBrk="1" hangingPunct="1">
              <a:defRPr/>
            </a:pPr>
            <a:r>
              <a:rPr lang="en-GB" altLang="en-US" sz="1200" dirty="0">
                <a:latin typeface="Century Gothic" panose="020B0502020202020204" pitchFamily="34" charset="0"/>
              </a:rPr>
              <a:t>Device evolution </a:t>
            </a:r>
            <a:r>
              <a:rPr lang="en-GB" altLang="en-US" sz="1200" dirty="0">
                <a:solidFill>
                  <a:srgbClr val="FF0000"/>
                </a:solidFill>
                <a:latin typeface="Century Gothic" panose="020B0502020202020204" pitchFamily="34" charset="0"/>
              </a:rPr>
              <a:t>versus</a:t>
            </a:r>
            <a:r>
              <a:rPr lang="en-GB" altLang="en-US" sz="1200" dirty="0">
                <a:latin typeface="Century Gothic" panose="020B0502020202020204" pitchFamily="34" charset="0"/>
              </a:rPr>
              <a:t> network evolution.</a:t>
            </a:r>
          </a:p>
          <a:p>
            <a:pPr marL="608013" indent="-608013" eaLnBrk="1" hangingPunct="1">
              <a:defRPr/>
            </a:pPr>
            <a:r>
              <a:rPr lang="en-GB" altLang="en-US" sz="1600" dirty="0">
                <a:latin typeface="Century Gothic" panose="020B0502020202020204" pitchFamily="34" charset="0"/>
              </a:rPr>
              <a:t>Release 18 will have an important role in helping to lay early foundations for future work on 6G technologies.</a:t>
            </a:r>
          </a:p>
          <a:p>
            <a:pPr marL="0" indent="0" eaLnBrk="1" hangingPunct="1">
              <a:buFontTx/>
              <a:buNone/>
              <a:defRPr/>
            </a:pPr>
            <a:endParaRPr lang="en-GB" altLang="en-US" sz="2000" dirty="0">
              <a:latin typeface="Century Gothic" panose="020B0502020202020204" pitchFamily="34" charset="0"/>
            </a:endParaRPr>
          </a:p>
          <a:p>
            <a:pPr marL="608013" indent="-608013" eaLnBrk="1" hangingPunct="1">
              <a:defRPr/>
            </a:pPr>
            <a:endParaRPr lang="en-GB" altLang="en-US" sz="1800" dirty="0">
              <a:latin typeface="Century Gothic" panose="020B0502020202020204" pitchFamily="34" charset="0"/>
            </a:endParaRPr>
          </a:p>
          <a:p>
            <a:pPr marL="608013" indent="-608013" eaLnBrk="1" hangingPunct="1">
              <a:defRPr/>
            </a:pPr>
            <a:endParaRPr lang="en-GB" altLang="en-US" sz="1800" dirty="0">
              <a:latin typeface="Century Gothic" panose="020B0502020202020204" pitchFamily="34" charset="0"/>
            </a:endParaRPr>
          </a:p>
          <a:p>
            <a:pPr marL="608013" indent="-608013" eaLnBrk="1" hangingPunct="1">
              <a:defRPr/>
            </a:pPr>
            <a:endParaRPr lang="en-GB" altLang="en-US" sz="1800" dirty="0">
              <a:latin typeface="Century Gothic" panose="020B0502020202020204" pitchFamily="34" charset="0"/>
            </a:endParaRPr>
          </a:p>
          <a:p>
            <a:pPr marL="608013" indent="-608013" eaLnBrk="1" hangingPunct="1">
              <a:defRPr/>
            </a:pPr>
            <a:endParaRPr lang="en-GB" altLang="en-US" sz="1800" dirty="0">
              <a:latin typeface="Century Gothic" panose="020B0502020202020204" pitchFamily="34" charset="0"/>
            </a:endParaRPr>
          </a:p>
          <a:p>
            <a:pPr marL="608013" indent="-608013" eaLnBrk="1" hangingPunct="1">
              <a:defRPr/>
            </a:pPr>
            <a:endParaRPr lang="en-GB" altLang="en-US" sz="1800" dirty="0">
              <a:latin typeface="Century Gothic" panose="020B0502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6EC6CB45-1E4F-4F63-ACF4-9FB7673E8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1" y="269026"/>
            <a:ext cx="1845501" cy="1149484"/>
          </a:xfrm>
          <a:prstGeom prst="rect">
            <a:avLst/>
          </a:prstGeom>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93FA-4750-4ACA-BD7F-DE20AC3C8079}"/>
              </a:ext>
            </a:extLst>
          </p:cNvPr>
          <p:cNvSpPr>
            <a:spLocks noGrp="1"/>
          </p:cNvSpPr>
          <p:nvPr>
            <p:ph type="title"/>
          </p:nvPr>
        </p:nvSpPr>
        <p:spPr>
          <a:xfrm>
            <a:off x="432486" y="112240"/>
            <a:ext cx="10515600" cy="1325563"/>
          </a:xfrm>
        </p:spPr>
        <p:txBody>
          <a:bodyPr/>
          <a:lstStyle/>
          <a:p>
            <a:r>
              <a:rPr lang="en-GB" dirty="0">
                <a:solidFill>
                  <a:srgbClr val="C00000"/>
                </a:solidFill>
                <a:latin typeface="Century Gothic" panose="020B0502020202020204" pitchFamily="34" charset="0"/>
              </a:rPr>
              <a:t>For more info…</a:t>
            </a:r>
          </a:p>
        </p:txBody>
      </p:sp>
      <p:sp>
        <p:nvSpPr>
          <p:cNvPr id="4" name="Rectangle 3">
            <a:extLst>
              <a:ext uri="{FF2B5EF4-FFF2-40B4-BE49-F238E27FC236}">
                <a16:creationId xmlns:a16="http://schemas.microsoft.com/office/drawing/2014/main" id="{62213ABC-B169-4061-A12E-A9AB9E89B5C9}"/>
              </a:ext>
            </a:extLst>
          </p:cNvPr>
          <p:cNvSpPr/>
          <p:nvPr/>
        </p:nvSpPr>
        <p:spPr>
          <a:xfrm>
            <a:off x="2261002" y="4533177"/>
            <a:ext cx="2932213" cy="369332"/>
          </a:xfrm>
          <a:prstGeom prst="rect">
            <a:avLst/>
          </a:prstGeom>
        </p:spPr>
        <p:txBody>
          <a:bodyPr wrap="none">
            <a:spAutoFit/>
          </a:bodyPr>
          <a:lstStyle/>
          <a:p>
            <a:r>
              <a:rPr lang="en-GB" dirty="0">
                <a:solidFill>
                  <a:schemeClr val="accent2">
                    <a:lumMod val="75000"/>
                  </a:schemeClr>
                </a:solidFill>
                <a:latin typeface="Century Gothic" panose="020B0502020202020204" pitchFamily="34" charset="0"/>
                <a:hlinkClick r:id="rId3"/>
              </a:rPr>
              <a:t>www.3gpp.org/contact</a:t>
            </a:r>
            <a:r>
              <a:rPr lang="en-GB" dirty="0">
                <a:solidFill>
                  <a:schemeClr val="accent2">
                    <a:lumMod val="75000"/>
                  </a:schemeClr>
                </a:solidFill>
                <a:latin typeface="Century Gothic" panose="020B0502020202020204" pitchFamily="34" charset="0"/>
              </a:rPr>
              <a:t> </a:t>
            </a:r>
          </a:p>
        </p:txBody>
      </p:sp>
      <p:sp>
        <p:nvSpPr>
          <p:cNvPr id="11" name="Rectangle 10">
            <a:extLst>
              <a:ext uri="{FF2B5EF4-FFF2-40B4-BE49-F238E27FC236}">
                <a16:creationId xmlns:a16="http://schemas.microsoft.com/office/drawing/2014/main" id="{22B550D6-6401-4279-A78C-43016E8B83B8}"/>
              </a:ext>
            </a:extLst>
          </p:cNvPr>
          <p:cNvSpPr/>
          <p:nvPr/>
        </p:nvSpPr>
        <p:spPr>
          <a:xfrm>
            <a:off x="8985672" y="6082978"/>
            <a:ext cx="2068195" cy="276999"/>
          </a:xfrm>
          <a:prstGeom prst="rect">
            <a:avLst/>
          </a:prstGeom>
        </p:spPr>
        <p:txBody>
          <a:bodyPr wrap="none">
            <a:spAutoFit/>
          </a:bodyPr>
          <a:lstStyle/>
          <a:p>
            <a:r>
              <a:rPr lang="en-GB" sz="1200" dirty="0">
                <a:solidFill>
                  <a:schemeClr val="accent2">
                    <a:lumMod val="75000"/>
                  </a:schemeClr>
                </a:solidFill>
                <a:latin typeface="Century Gothic" panose="020B0502020202020204" pitchFamily="34" charset="0"/>
              </a:rPr>
              <a:t>www.3gpp.org/highlights</a:t>
            </a:r>
          </a:p>
        </p:txBody>
      </p:sp>
      <p:sp>
        <p:nvSpPr>
          <p:cNvPr id="12" name="Content Placeholder 2">
            <a:extLst>
              <a:ext uri="{FF2B5EF4-FFF2-40B4-BE49-F238E27FC236}">
                <a16:creationId xmlns:a16="http://schemas.microsoft.com/office/drawing/2014/main" id="{67442AA5-E436-4E1B-B514-0855B086A0B5}"/>
              </a:ext>
            </a:extLst>
          </p:cNvPr>
          <p:cNvSpPr>
            <a:spLocks noGrp="1"/>
          </p:cNvSpPr>
          <p:nvPr>
            <p:ph idx="1"/>
          </p:nvPr>
        </p:nvSpPr>
        <p:spPr>
          <a:xfrm>
            <a:off x="432486" y="2161604"/>
            <a:ext cx="6525126" cy="4001452"/>
          </a:xfrm>
        </p:spPr>
        <p:txBody>
          <a:bodyPr/>
          <a:lstStyle/>
          <a:p>
            <a:pPr marL="449263" indent="-449263"/>
            <a:r>
              <a:rPr lang="en-GB" sz="2000" dirty="0">
                <a:latin typeface="Century Gothic" panose="020B0502020202020204" pitchFamily="34" charset="0"/>
              </a:rPr>
              <a:t>All documents available online; </a:t>
            </a:r>
            <a:r>
              <a:rPr lang="en-GB" sz="2000" dirty="0">
                <a:solidFill>
                  <a:schemeClr val="accent2">
                    <a:lumMod val="75000"/>
                  </a:schemeClr>
                </a:solidFill>
                <a:latin typeface="Century Gothic" panose="020B0502020202020204" pitchFamily="34" charset="0"/>
              </a:rPr>
              <a:t>www.3gpp.org</a:t>
            </a:r>
          </a:p>
          <a:p>
            <a:pPr marL="449263" indent="-449263"/>
            <a:r>
              <a:rPr lang="en-GB" sz="2000" dirty="0">
                <a:latin typeface="Century Gothic" panose="020B0502020202020204" pitchFamily="34" charset="0"/>
              </a:rPr>
              <a:t>Join 3GPP &amp; attend special newcomers sessions and mentoring programme.</a:t>
            </a:r>
          </a:p>
          <a:p>
            <a:pPr marL="449263" indent="-449263"/>
            <a:r>
              <a:rPr lang="en-GB" sz="2000" dirty="0">
                <a:latin typeface="Century Gothic" panose="020B0502020202020204" pitchFamily="34" charset="0"/>
              </a:rPr>
              <a:t>Subscribe to our regular newsletter ‘Highlights’</a:t>
            </a:r>
          </a:p>
          <a:p>
            <a:pPr marL="449263" indent="-449263"/>
            <a:r>
              <a:rPr lang="en-GB" sz="2000" dirty="0">
                <a:latin typeface="Century Gothic" panose="020B0502020202020204" pitchFamily="34" charset="0"/>
              </a:rPr>
              <a:t>Keep in touch;</a:t>
            </a:r>
          </a:p>
          <a:p>
            <a:pPr marL="906463" lvl="1" indent="-449263"/>
            <a:r>
              <a:rPr lang="en-GB" sz="2000" dirty="0">
                <a:latin typeface="Century Gothic" panose="020B0502020202020204" pitchFamily="34" charset="0"/>
              </a:rPr>
              <a:t>Info, membership, marcom, liaisons;</a:t>
            </a:r>
          </a:p>
        </p:txBody>
      </p:sp>
      <p:pic>
        <p:nvPicPr>
          <p:cNvPr id="5" name="Picture 4">
            <a:extLst>
              <a:ext uri="{FF2B5EF4-FFF2-40B4-BE49-F238E27FC236}">
                <a16:creationId xmlns:a16="http://schemas.microsoft.com/office/drawing/2014/main" id="{9B3A57FF-FBF1-42A9-9EA5-CFD869EE8AF7}"/>
              </a:ext>
            </a:extLst>
          </p:cNvPr>
          <p:cNvPicPr>
            <a:picLocks noChangeAspect="1"/>
          </p:cNvPicPr>
          <p:nvPr/>
        </p:nvPicPr>
        <p:blipFill>
          <a:blip r:embed="rId4"/>
          <a:stretch>
            <a:fillRect/>
          </a:stretch>
        </p:blipFill>
        <p:spPr>
          <a:xfrm>
            <a:off x="8527605" y="2009204"/>
            <a:ext cx="2806785" cy="3936004"/>
          </a:xfrm>
          <a:prstGeom prst="rect">
            <a:avLst/>
          </a:prstGeom>
        </p:spPr>
      </p:pic>
    </p:spTree>
    <p:extLst>
      <p:ext uri="{BB962C8B-B14F-4D97-AF65-F5344CB8AC3E}">
        <p14:creationId xmlns:p14="http://schemas.microsoft.com/office/powerpoint/2010/main" val="412860309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6D0583D-A3B8-49EF-86B0-2735A35EAEC6}"/>
              </a:ext>
            </a:extLst>
          </p:cNvPr>
          <p:cNvSpPr>
            <a:spLocks noGrp="1"/>
          </p:cNvSpPr>
          <p:nvPr>
            <p:ph type="title"/>
          </p:nvPr>
        </p:nvSpPr>
        <p:spPr>
          <a:xfrm>
            <a:off x="514350" y="80097"/>
            <a:ext cx="10491787" cy="1325562"/>
          </a:xfrm>
        </p:spPr>
        <p:txBody>
          <a:bodyPr/>
          <a:lstStyle/>
          <a:p>
            <a:pPr eaLnBrk="1" hangingPunct="1"/>
            <a:r>
              <a:rPr lang="en-GB" altLang="en-US" dirty="0">
                <a:solidFill>
                  <a:srgbClr val="C00000"/>
                </a:solidFill>
                <a:latin typeface="Century Gothic" panose="020B0502020202020204" pitchFamily="34" charset="0"/>
              </a:rPr>
              <a:t>Content</a:t>
            </a:r>
          </a:p>
        </p:txBody>
      </p:sp>
      <p:sp>
        <p:nvSpPr>
          <p:cNvPr id="5123" name="Content Placeholder 2">
            <a:extLst>
              <a:ext uri="{FF2B5EF4-FFF2-40B4-BE49-F238E27FC236}">
                <a16:creationId xmlns:a16="http://schemas.microsoft.com/office/drawing/2014/main" id="{C2DEC876-F5D2-42E5-914C-27C882228631}"/>
              </a:ext>
            </a:extLst>
          </p:cNvPr>
          <p:cNvSpPr>
            <a:spLocks noGrp="1"/>
          </p:cNvSpPr>
          <p:nvPr>
            <p:ph idx="1"/>
          </p:nvPr>
        </p:nvSpPr>
        <p:spPr>
          <a:xfrm>
            <a:off x="514350" y="2201863"/>
            <a:ext cx="7310005" cy="3540125"/>
          </a:xfrm>
        </p:spPr>
        <p:txBody>
          <a:bodyPr/>
          <a:lstStyle/>
          <a:p>
            <a:pPr marL="628650" indent="-628650">
              <a:defRPr/>
            </a:pPr>
            <a:r>
              <a:rPr lang="en-GB" sz="2000" dirty="0">
                <a:latin typeface="Century Gothic" panose="020B0502020202020204" pitchFamily="34" charset="0"/>
              </a:rPr>
              <a:t>The role of 3GPP </a:t>
            </a:r>
          </a:p>
          <a:p>
            <a:pPr marL="628650" indent="-628650">
              <a:defRPr/>
            </a:pPr>
            <a:r>
              <a:rPr lang="en-GB" sz="2000" dirty="0">
                <a:latin typeface="Century Gothic" panose="020B0502020202020204" pitchFamily="34" charset="0"/>
              </a:rPr>
              <a:t>GSM roots</a:t>
            </a:r>
          </a:p>
          <a:p>
            <a:pPr marL="628650" indent="-628650">
              <a:defRPr/>
            </a:pPr>
            <a:r>
              <a:rPr lang="en-GB" sz="2000" dirty="0">
                <a:latin typeface="Century Gothic" panose="020B0502020202020204" pitchFamily="34" charset="0"/>
              </a:rPr>
              <a:t>The 3GPP Eco-system</a:t>
            </a:r>
          </a:p>
          <a:p>
            <a:pPr marL="628650" indent="-628650">
              <a:defRPr/>
            </a:pPr>
            <a:r>
              <a:rPr lang="en-GB" sz="2000" dirty="0">
                <a:latin typeface="Century Gothic" panose="020B0502020202020204" pitchFamily="34" charset="0"/>
              </a:rPr>
              <a:t>Organizing the work</a:t>
            </a:r>
          </a:p>
          <a:p>
            <a:pPr marL="628650" indent="-628650">
              <a:defRPr/>
            </a:pPr>
            <a:r>
              <a:rPr lang="en-GB" sz="2000" dirty="0">
                <a:latin typeface="Century Gothic" panose="020B0502020202020204" pitchFamily="34" charset="0"/>
              </a:rPr>
              <a:t>…</a:t>
            </a:r>
          </a:p>
          <a:p>
            <a:pPr marL="628650" indent="-628650">
              <a:defRPr/>
            </a:pPr>
            <a:r>
              <a:rPr lang="en-GB" sz="2000" dirty="0">
                <a:latin typeface="Century Gothic" panose="020B0502020202020204" pitchFamily="34" charset="0"/>
              </a:rPr>
              <a:t>Conclusions</a:t>
            </a:r>
          </a:p>
          <a:p>
            <a:pPr marL="0" indent="0" eaLnBrk="1" hangingPunct="1">
              <a:buFontTx/>
              <a:buNone/>
              <a:defRPr/>
            </a:pPr>
            <a:endParaRPr lang="en-GB" altLang="en-US" sz="2000" dirty="0">
              <a:latin typeface="Century Gothic" panose="020B0502020202020204" pitchFamily="34" charset="0"/>
            </a:endParaRPr>
          </a:p>
          <a:p>
            <a:pPr marL="608013" indent="-608013" eaLnBrk="1" hangingPunct="1">
              <a:defRPr/>
            </a:pPr>
            <a:endParaRPr lang="en-GB" altLang="en-US" sz="2000" dirty="0">
              <a:latin typeface="Century Gothic" panose="020B0502020202020204" pitchFamily="34" charset="0"/>
            </a:endParaRPr>
          </a:p>
          <a:p>
            <a:pPr marL="608013" indent="-608013" eaLnBrk="1" hangingPunct="1">
              <a:defRPr/>
            </a:pPr>
            <a:endParaRPr lang="en-GB" altLang="en-US" sz="2000" dirty="0">
              <a:latin typeface="Century Gothic" panose="020B0502020202020204" pitchFamily="34" charset="0"/>
            </a:endParaRPr>
          </a:p>
          <a:p>
            <a:pPr marL="608013" indent="-608013" eaLnBrk="1" hangingPunct="1">
              <a:defRPr/>
            </a:pPr>
            <a:endParaRPr lang="en-GB" altLang="en-US" sz="2000" dirty="0">
              <a:latin typeface="Century Gothic" panose="020B0502020202020204"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F9D80812-E383-425E-A1FE-08799BAC38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276475"/>
            <a:ext cx="5402263"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a:extLst>
              <a:ext uri="{FF2B5EF4-FFF2-40B4-BE49-F238E27FC236}">
                <a16:creationId xmlns:a16="http://schemas.microsoft.com/office/drawing/2014/main" id="{B155CE37-53AC-4287-A4FB-DBCB4E0F970F}"/>
              </a:ext>
            </a:extLst>
          </p:cNvPr>
          <p:cNvSpPr>
            <a:spLocks noGrp="1"/>
          </p:cNvSpPr>
          <p:nvPr>
            <p:ph type="title"/>
          </p:nvPr>
        </p:nvSpPr>
        <p:spPr>
          <a:xfrm>
            <a:off x="533399" y="253604"/>
            <a:ext cx="10448925" cy="1006475"/>
          </a:xfrm>
        </p:spPr>
        <p:txBody>
          <a:bodyPr/>
          <a:lstStyle/>
          <a:p>
            <a:pPr eaLnBrk="1" hangingPunct="1"/>
            <a:r>
              <a:rPr lang="en-GB" altLang="en-US" dirty="0">
                <a:solidFill>
                  <a:srgbClr val="C00000"/>
                </a:solidFill>
                <a:latin typeface="Century Gothic" panose="020B0502020202020204" pitchFamily="34" charset="0"/>
              </a:rPr>
              <a:t>The role of 3GPP</a:t>
            </a:r>
          </a:p>
        </p:txBody>
      </p:sp>
      <p:sp>
        <p:nvSpPr>
          <p:cNvPr id="8196" name="Content Placeholder 2">
            <a:extLst>
              <a:ext uri="{FF2B5EF4-FFF2-40B4-BE49-F238E27FC236}">
                <a16:creationId xmlns:a16="http://schemas.microsoft.com/office/drawing/2014/main" id="{9401E6DC-36B4-4CA6-A762-FAC50915F8B2}"/>
              </a:ext>
            </a:extLst>
          </p:cNvPr>
          <p:cNvSpPr>
            <a:spLocks noGrp="1"/>
          </p:cNvSpPr>
          <p:nvPr>
            <p:ph idx="1"/>
          </p:nvPr>
        </p:nvSpPr>
        <p:spPr>
          <a:xfrm>
            <a:off x="533399" y="1934369"/>
            <a:ext cx="7415645" cy="1181100"/>
          </a:xfrm>
        </p:spPr>
        <p:txBody>
          <a:bodyPr/>
          <a:lstStyle/>
          <a:p>
            <a:pPr marL="608013" indent="-608013" eaLnBrk="1" hangingPunct="1"/>
            <a:r>
              <a:rPr lang="en-GB" altLang="en-US" sz="1800" dirty="0">
                <a:latin typeface="Century Gothic" panose="020B0502020202020204" pitchFamily="34" charset="0"/>
              </a:rPr>
              <a:t>Part of the invention, proof of concept, </a:t>
            </a:r>
            <a:r>
              <a:rPr lang="en-GB" altLang="en-US" sz="1800" b="1" dirty="0">
                <a:latin typeface="Century Gothic" panose="020B0502020202020204" pitchFamily="34" charset="0"/>
              </a:rPr>
              <a:t>standardization</a:t>
            </a:r>
            <a:r>
              <a:rPr lang="en-GB" altLang="en-US" sz="1800" dirty="0">
                <a:latin typeface="Century Gothic" panose="020B0502020202020204" pitchFamily="34" charset="0"/>
              </a:rPr>
              <a:t>, trials, commercialization …cycle</a:t>
            </a:r>
          </a:p>
        </p:txBody>
      </p:sp>
      <p:sp>
        <p:nvSpPr>
          <p:cNvPr id="3" name="Rectangle 2">
            <a:extLst>
              <a:ext uri="{FF2B5EF4-FFF2-40B4-BE49-F238E27FC236}">
                <a16:creationId xmlns:a16="http://schemas.microsoft.com/office/drawing/2014/main" id="{88639360-0784-449A-A23C-0A5BB08779C3}"/>
              </a:ext>
            </a:extLst>
          </p:cNvPr>
          <p:cNvSpPr/>
          <p:nvPr/>
        </p:nvSpPr>
        <p:spPr>
          <a:xfrm>
            <a:off x="533399" y="2676029"/>
            <a:ext cx="6293427" cy="923330"/>
          </a:xfrm>
          <a:prstGeom prst="rect">
            <a:avLst/>
          </a:prstGeom>
        </p:spPr>
        <p:txBody>
          <a:bodyPr wrap="square">
            <a:spAutoFit/>
          </a:bodyPr>
          <a:lstStyle/>
          <a:p>
            <a:pPr marL="608013" indent="-608013" eaLnBrk="1" hangingPunct="1">
              <a:buFontTx/>
              <a:buBlip>
                <a:blip r:embed="rId4"/>
              </a:buBlip>
              <a:defRPr/>
            </a:pPr>
            <a:r>
              <a:rPr lang="en-GB" altLang="en-US" dirty="0">
                <a:latin typeface="Century Gothic" panose="020B0502020202020204" pitchFamily="34" charset="0"/>
              </a:rPr>
              <a:t>Specifications and Studies providing a complete </a:t>
            </a:r>
            <a:r>
              <a:rPr lang="en-GB" altLang="en-US" b="1" dirty="0">
                <a:latin typeface="Century Gothic" panose="020B0502020202020204" pitchFamily="34" charset="0"/>
              </a:rPr>
              <a:t>system description </a:t>
            </a:r>
            <a:r>
              <a:rPr lang="en-GB" altLang="en-US" dirty="0">
                <a:latin typeface="Century Gothic" panose="020B0502020202020204" pitchFamily="34" charset="0"/>
              </a:rPr>
              <a:t>for mobile telecommunications</a:t>
            </a:r>
          </a:p>
        </p:txBody>
      </p:sp>
      <p:sp>
        <p:nvSpPr>
          <p:cNvPr id="4" name="Rectangle 3">
            <a:extLst>
              <a:ext uri="{FF2B5EF4-FFF2-40B4-BE49-F238E27FC236}">
                <a16:creationId xmlns:a16="http://schemas.microsoft.com/office/drawing/2014/main" id="{69EFD1BC-D79F-4FB6-948E-97D2B972CB8B}"/>
              </a:ext>
            </a:extLst>
          </p:cNvPr>
          <p:cNvSpPr/>
          <p:nvPr/>
        </p:nvSpPr>
        <p:spPr>
          <a:xfrm>
            <a:off x="533400" y="3689350"/>
            <a:ext cx="6096000" cy="923330"/>
          </a:xfrm>
          <a:prstGeom prst="rect">
            <a:avLst/>
          </a:prstGeom>
        </p:spPr>
        <p:txBody>
          <a:bodyPr>
            <a:spAutoFit/>
          </a:bodyPr>
          <a:lstStyle/>
          <a:p>
            <a:pPr marL="608013" indent="-608013" eaLnBrk="1" hangingPunct="1">
              <a:buFontTx/>
              <a:buBlip>
                <a:blip r:embed="rId4"/>
              </a:buBlip>
              <a:defRPr/>
            </a:pPr>
            <a:r>
              <a:rPr lang="en-GB" altLang="en-US" dirty="0">
                <a:latin typeface="Century Gothic" panose="020B0502020202020204" pitchFamily="34" charset="0"/>
              </a:rPr>
              <a:t>The system description is characterized by a number of </a:t>
            </a:r>
            <a:r>
              <a:rPr lang="en-GB" altLang="en-US" b="1" dirty="0">
                <a:latin typeface="Century Gothic" panose="020B0502020202020204" pitchFamily="34" charset="0"/>
              </a:rPr>
              <a:t>standardized interfaces</a:t>
            </a:r>
            <a:r>
              <a:rPr lang="en-GB" altLang="en-US" dirty="0">
                <a:latin typeface="Century Gothic" panose="020B0502020202020204" pitchFamily="34" charset="0"/>
              </a:rPr>
              <a:t>. It is </a:t>
            </a:r>
            <a:r>
              <a:rPr lang="en-GB" altLang="en-US" b="1" dirty="0">
                <a:latin typeface="Century Gothic" panose="020B0502020202020204" pitchFamily="34" charset="0"/>
              </a:rPr>
              <a:t>not</a:t>
            </a:r>
            <a:r>
              <a:rPr lang="en-GB" altLang="en-US" dirty="0">
                <a:latin typeface="Century Gothic" panose="020B0502020202020204" pitchFamily="34" charset="0"/>
              </a:rPr>
              <a:t> a description of a standardized </a:t>
            </a:r>
            <a:r>
              <a:rPr lang="en-GB" altLang="en-US" b="1" dirty="0">
                <a:latin typeface="Century Gothic" panose="020B0502020202020204" pitchFamily="34" charset="0"/>
              </a:rPr>
              <a:t>deployment </a:t>
            </a:r>
          </a:p>
        </p:txBody>
      </p:sp>
      <p:sp>
        <p:nvSpPr>
          <p:cNvPr id="5" name="Rectangle 4">
            <a:extLst>
              <a:ext uri="{FF2B5EF4-FFF2-40B4-BE49-F238E27FC236}">
                <a16:creationId xmlns:a16="http://schemas.microsoft.com/office/drawing/2014/main" id="{1DA39C59-FA20-4084-BC02-EC080D098CB8}"/>
              </a:ext>
            </a:extLst>
          </p:cNvPr>
          <p:cNvSpPr/>
          <p:nvPr/>
        </p:nvSpPr>
        <p:spPr>
          <a:xfrm>
            <a:off x="533400" y="4755634"/>
            <a:ext cx="6896100" cy="1200329"/>
          </a:xfrm>
          <a:prstGeom prst="rect">
            <a:avLst/>
          </a:prstGeom>
        </p:spPr>
        <p:txBody>
          <a:bodyPr wrap="square">
            <a:spAutoFit/>
          </a:bodyPr>
          <a:lstStyle/>
          <a:p>
            <a:pPr marL="608013" indent="-608013" eaLnBrk="1" hangingPunct="1">
              <a:buFontTx/>
              <a:buBlip>
                <a:blip r:embed="rId4"/>
              </a:buBlip>
              <a:defRPr/>
            </a:pPr>
            <a:r>
              <a:rPr lang="en-GB" altLang="en-US" dirty="0">
                <a:latin typeface="Century Gothic" panose="020B0502020202020204" pitchFamily="34" charset="0"/>
              </a:rPr>
              <a:t>This standardization effort enables an interoperable, multi-vendor approach to deployment and generates mass market economies of scale, without stifling innovation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441612-CBCA-4F52-885D-42438412E37B}"/>
              </a:ext>
            </a:extLst>
          </p:cNvPr>
          <p:cNvSpPr/>
          <p:nvPr/>
        </p:nvSpPr>
        <p:spPr>
          <a:xfrm>
            <a:off x="0" y="1408113"/>
            <a:ext cx="12192000" cy="5449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79" name="Title 1">
            <a:extLst>
              <a:ext uri="{FF2B5EF4-FFF2-40B4-BE49-F238E27FC236}">
                <a16:creationId xmlns:a16="http://schemas.microsoft.com/office/drawing/2014/main" id="{5A177072-A9CC-4206-BE0D-4C564B35D85A}"/>
              </a:ext>
            </a:extLst>
          </p:cNvPr>
          <p:cNvSpPr>
            <a:spLocks noGrp="1"/>
          </p:cNvSpPr>
          <p:nvPr>
            <p:ph type="title"/>
          </p:nvPr>
        </p:nvSpPr>
        <p:spPr>
          <a:xfrm>
            <a:off x="555625" y="82550"/>
            <a:ext cx="10515600" cy="1325563"/>
          </a:xfrm>
        </p:spPr>
        <p:txBody>
          <a:bodyPr/>
          <a:lstStyle/>
          <a:p>
            <a:r>
              <a:rPr lang="en-GB" altLang="en-US" dirty="0">
                <a:solidFill>
                  <a:srgbClr val="C00000"/>
                </a:solidFill>
              </a:rPr>
              <a:t>Evolution …thanks to GSM</a:t>
            </a:r>
          </a:p>
        </p:txBody>
      </p:sp>
      <p:graphicFrame>
        <p:nvGraphicFramePr>
          <p:cNvPr id="2" name="Table 1">
            <a:extLst>
              <a:ext uri="{FF2B5EF4-FFF2-40B4-BE49-F238E27FC236}">
                <a16:creationId xmlns:a16="http://schemas.microsoft.com/office/drawing/2014/main" id="{AA6F970E-5E72-4D14-ABC2-AC711954989C}"/>
              </a:ext>
            </a:extLst>
          </p:cNvPr>
          <p:cNvGraphicFramePr>
            <a:graphicFrameLocks noGrp="1"/>
          </p:cNvGraphicFramePr>
          <p:nvPr>
            <p:extLst>
              <p:ext uri="{D42A27DB-BD31-4B8C-83A1-F6EECF244321}">
                <p14:modId xmlns:p14="http://schemas.microsoft.com/office/powerpoint/2010/main" val="3409974352"/>
              </p:ext>
            </p:extLst>
          </p:nvPr>
        </p:nvGraphicFramePr>
        <p:xfrm>
          <a:off x="457201" y="1472184"/>
          <a:ext cx="10945368" cy="5303266"/>
        </p:xfrm>
        <a:graphic>
          <a:graphicData uri="http://schemas.openxmlformats.org/drawingml/2006/table">
            <a:tbl>
              <a:tblPr firstRow="1" firstCol="1">
                <a:tableStyleId>{10A1B5D5-9B99-4C35-A422-299274C87663}</a:tableStyleId>
              </a:tblPr>
              <a:tblGrid>
                <a:gridCol w="1140195">
                  <a:extLst>
                    <a:ext uri="{9D8B030D-6E8A-4147-A177-3AD203B41FA5}">
                      <a16:colId xmlns:a16="http://schemas.microsoft.com/office/drawing/2014/main" val="516293234"/>
                    </a:ext>
                  </a:extLst>
                </a:gridCol>
                <a:gridCol w="9805173">
                  <a:extLst>
                    <a:ext uri="{9D8B030D-6E8A-4147-A177-3AD203B41FA5}">
                      <a16:colId xmlns:a16="http://schemas.microsoft.com/office/drawing/2014/main" val="1378965950"/>
                    </a:ext>
                  </a:extLst>
                </a:gridCol>
              </a:tblGrid>
              <a:tr h="444803">
                <a:tc>
                  <a:txBody>
                    <a:bodyPr/>
                    <a:lstStyle/>
                    <a:p>
                      <a:pPr algn="ctr" fontAlgn="t"/>
                      <a:r>
                        <a:rPr lang="en-GB" sz="1400" dirty="0">
                          <a:effectLst/>
                          <a:latin typeface="Century Gothic" panose="020B0502020202020204" pitchFamily="34" charset="0"/>
                        </a:rPr>
                        <a:t>Generation</a:t>
                      </a:r>
                    </a:p>
                  </a:txBody>
                  <a:tcPr marL="7882" marR="7882" marT="7883" marB="7883" anchor="ctr"/>
                </a:tc>
                <a:tc>
                  <a:txBody>
                    <a:bodyPr/>
                    <a:lstStyle/>
                    <a:p>
                      <a:pPr lvl="1" algn="l" fontAlgn="t"/>
                      <a:r>
                        <a:rPr lang="en-GB" sz="1400" dirty="0">
                          <a:effectLst/>
                          <a:latin typeface="Century Gothic" panose="020B0502020202020204" pitchFamily="34" charset="0"/>
                        </a:rPr>
                        <a:t>Systems</a:t>
                      </a:r>
                    </a:p>
                  </a:txBody>
                  <a:tcPr marL="7882" marR="7882" marT="7883" marB="7883" anchor="ctr"/>
                </a:tc>
                <a:extLst>
                  <a:ext uri="{0D108BD9-81ED-4DB2-BD59-A6C34878D82A}">
                    <a16:rowId xmlns:a16="http://schemas.microsoft.com/office/drawing/2014/main" val="887176582"/>
                  </a:ext>
                </a:extLst>
              </a:tr>
              <a:tr h="511626">
                <a:tc>
                  <a:txBody>
                    <a:bodyPr/>
                    <a:lstStyle/>
                    <a:p>
                      <a:pPr algn="ctr" fontAlgn="base"/>
                      <a:r>
                        <a:rPr lang="en-GB" sz="1400" dirty="0">
                          <a:effectLst/>
                          <a:latin typeface="Century Gothic" panose="020B0502020202020204" pitchFamily="34" charset="0"/>
                        </a:rPr>
                        <a:t>1G</a:t>
                      </a:r>
                    </a:p>
                  </a:txBody>
                  <a:tcPr marL="7882" marR="7882" marT="7883" marB="7883" anchor="ctr"/>
                </a:tc>
                <a:tc>
                  <a:txBody>
                    <a:bodyPr/>
                    <a:lstStyle/>
                    <a:p>
                      <a:pPr lvl="1" algn="l" fontAlgn="base"/>
                      <a:r>
                        <a:rPr lang="en-GB" sz="1400" dirty="0">
                          <a:solidFill>
                            <a:schemeClr val="tx1"/>
                          </a:solidFill>
                          <a:effectLst/>
                          <a:latin typeface="Century Gothic" panose="020B0502020202020204" pitchFamily="34" charset="0"/>
                        </a:rPr>
                        <a:t>Analogue technology, from the 1980s onwards (</a:t>
                      </a:r>
                      <a:r>
                        <a:rPr lang="en-GB" sz="1400" b="1" dirty="0">
                          <a:solidFill>
                            <a:schemeClr val="tx1"/>
                          </a:solidFill>
                          <a:effectLst/>
                          <a:latin typeface="Century Gothic" panose="020B0502020202020204" pitchFamily="34" charset="0"/>
                        </a:rPr>
                        <a:t>NMT, AMPS, TACS, A-</a:t>
                      </a:r>
                      <a:r>
                        <a:rPr lang="en-GB" sz="1400" b="1" dirty="0" err="1">
                          <a:solidFill>
                            <a:schemeClr val="tx1"/>
                          </a:solidFill>
                          <a:effectLst/>
                          <a:latin typeface="Century Gothic" panose="020B0502020202020204" pitchFamily="34" charset="0"/>
                        </a:rPr>
                        <a:t>Netz</a:t>
                      </a:r>
                      <a:r>
                        <a:rPr lang="en-GB" sz="1400" b="1" dirty="0">
                          <a:solidFill>
                            <a:schemeClr val="tx1"/>
                          </a:solidFill>
                          <a:effectLst/>
                          <a:latin typeface="Century Gothic" panose="020B0502020202020204" pitchFamily="34" charset="0"/>
                        </a:rPr>
                        <a:t> to E-</a:t>
                      </a:r>
                      <a:r>
                        <a:rPr lang="en-GB" sz="1400" b="1" dirty="0" err="1">
                          <a:solidFill>
                            <a:schemeClr val="tx1"/>
                          </a:solidFill>
                          <a:effectLst/>
                          <a:latin typeface="Century Gothic" panose="020B0502020202020204" pitchFamily="34" charset="0"/>
                        </a:rPr>
                        <a:t>Netz</a:t>
                      </a:r>
                      <a:r>
                        <a:rPr lang="en-GB" sz="1400" b="1" dirty="0">
                          <a:solidFill>
                            <a:schemeClr val="tx1"/>
                          </a:solidFill>
                          <a:effectLst/>
                          <a:latin typeface="Century Gothic" panose="020B0502020202020204" pitchFamily="34" charset="0"/>
                        </a:rPr>
                        <a:t>, </a:t>
                      </a:r>
                      <a:r>
                        <a:rPr lang="en-GB" sz="1400" b="1" dirty="0" err="1">
                          <a:solidFill>
                            <a:schemeClr val="tx1"/>
                          </a:solidFill>
                          <a:effectLst/>
                          <a:latin typeface="Century Gothic" panose="020B0502020202020204" pitchFamily="34" charset="0"/>
                        </a:rPr>
                        <a:t>Radiocom</a:t>
                      </a:r>
                      <a:r>
                        <a:rPr lang="en-GB" sz="1400" b="1" dirty="0">
                          <a:solidFill>
                            <a:schemeClr val="tx1"/>
                          </a:solidFill>
                          <a:effectLst/>
                          <a:latin typeface="Century Gothic" panose="020B0502020202020204" pitchFamily="34" charset="0"/>
                        </a:rPr>
                        <a:t> 2000, RTMI, JTACS and TZ-80n</a:t>
                      </a:r>
                      <a:r>
                        <a:rPr lang="en-GB" sz="1400" dirty="0">
                          <a:solidFill>
                            <a:schemeClr val="tx1"/>
                          </a:solidFill>
                          <a:effectLst/>
                          <a:latin typeface="Century Gothic" panose="020B0502020202020204" pitchFamily="34" charset="0"/>
                        </a:rPr>
                        <a:t>)</a:t>
                      </a:r>
                    </a:p>
                  </a:txBody>
                  <a:tcPr marL="7882" marR="7882" marT="7883" marB="7883" anchor="ctr"/>
                </a:tc>
                <a:extLst>
                  <a:ext uri="{0D108BD9-81ED-4DB2-BD59-A6C34878D82A}">
                    <a16:rowId xmlns:a16="http://schemas.microsoft.com/office/drawing/2014/main" val="2073780392"/>
                  </a:ext>
                </a:extLst>
              </a:tr>
              <a:tr h="509683">
                <a:tc>
                  <a:txBody>
                    <a:bodyPr/>
                    <a:lstStyle/>
                    <a:p>
                      <a:pPr algn="ctr" fontAlgn="base"/>
                      <a:r>
                        <a:rPr lang="en-GB" sz="1400">
                          <a:effectLst/>
                          <a:latin typeface="Century Gothic" panose="020B0502020202020204" pitchFamily="34" charset="0"/>
                        </a:rPr>
                        <a:t>2G</a:t>
                      </a:r>
                    </a:p>
                  </a:txBody>
                  <a:tcPr marL="7882" marR="7882" marT="7883" marB="7883" anchor="ctr"/>
                </a:tc>
                <a:tc>
                  <a:txBody>
                    <a:bodyPr/>
                    <a:lstStyle/>
                    <a:p>
                      <a:pPr lvl="1" algn="l" fontAlgn="base"/>
                      <a:r>
                        <a:rPr lang="en-GB" sz="1400" dirty="0">
                          <a:solidFill>
                            <a:schemeClr val="tx1"/>
                          </a:solidFill>
                          <a:effectLst/>
                          <a:latin typeface="Century Gothic" panose="020B0502020202020204" pitchFamily="34" charset="0"/>
                        </a:rPr>
                        <a:t>First digital systems, deployed in the 1990s introducing voice, SMS and data services (</a:t>
                      </a:r>
                      <a:r>
                        <a:rPr lang="en-GB" sz="1400" b="1" dirty="0">
                          <a:solidFill>
                            <a:schemeClr val="tx1"/>
                          </a:solidFill>
                          <a:effectLst/>
                          <a:latin typeface="Century Gothic" panose="020B0502020202020204" pitchFamily="34" charset="0"/>
                        </a:rPr>
                        <a:t>GSM/GPRS &amp; EDGE, </a:t>
                      </a:r>
                      <a:r>
                        <a:rPr lang="en-GB" sz="1400" b="1" dirty="0" err="1">
                          <a:solidFill>
                            <a:schemeClr val="tx1"/>
                          </a:solidFill>
                          <a:effectLst/>
                          <a:latin typeface="Century Gothic" panose="020B0502020202020204" pitchFamily="34" charset="0"/>
                        </a:rPr>
                        <a:t>CDMAOne</a:t>
                      </a:r>
                      <a:r>
                        <a:rPr lang="en-GB" sz="1400" b="1" dirty="0">
                          <a:solidFill>
                            <a:schemeClr val="tx1"/>
                          </a:solidFill>
                          <a:effectLst/>
                          <a:latin typeface="Century Gothic" panose="020B0502020202020204" pitchFamily="34" charset="0"/>
                        </a:rPr>
                        <a:t>, PDC, </a:t>
                      </a:r>
                      <a:r>
                        <a:rPr lang="en-GB" sz="1400" b="1" dirty="0" err="1">
                          <a:solidFill>
                            <a:schemeClr val="tx1"/>
                          </a:solidFill>
                          <a:effectLst/>
                          <a:latin typeface="Century Gothic" panose="020B0502020202020204" pitchFamily="34" charset="0"/>
                        </a:rPr>
                        <a:t>iDEN</a:t>
                      </a:r>
                      <a:r>
                        <a:rPr lang="en-GB" sz="1400" b="1" dirty="0">
                          <a:solidFill>
                            <a:schemeClr val="tx1"/>
                          </a:solidFill>
                          <a:effectLst/>
                          <a:latin typeface="Century Gothic" panose="020B0502020202020204" pitchFamily="34" charset="0"/>
                        </a:rPr>
                        <a:t>, IS-136 or D-AMPS</a:t>
                      </a:r>
                      <a:r>
                        <a:rPr lang="en-GB" sz="1400" dirty="0">
                          <a:solidFill>
                            <a:schemeClr val="tx1"/>
                          </a:solidFill>
                          <a:effectLst/>
                          <a:latin typeface="Century Gothic" panose="020B0502020202020204" pitchFamily="34" charset="0"/>
                        </a:rPr>
                        <a:t>).</a:t>
                      </a:r>
                    </a:p>
                  </a:txBody>
                  <a:tcPr marL="7882" marR="7882" marT="7883" marB="7883" anchor="ctr"/>
                </a:tc>
                <a:extLst>
                  <a:ext uri="{0D108BD9-81ED-4DB2-BD59-A6C34878D82A}">
                    <a16:rowId xmlns:a16="http://schemas.microsoft.com/office/drawing/2014/main" val="3196104421"/>
                  </a:ext>
                </a:extLst>
              </a:tr>
              <a:tr h="1748301">
                <a:tc>
                  <a:txBody>
                    <a:bodyPr/>
                    <a:lstStyle/>
                    <a:p>
                      <a:pPr algn="ctr" fontAlgn="base"/>
                      <a:r>
                        <a:rPr lang="en-GB" sz="1400" dirty="0">
                          <a:effectLst/>
                          <a:latin typeface="Century Gothic" panose="020B0502020202020204" pitchFamily="34" charset="0"/>
                        </a:rPr>
                        <a:t>3G</a:t>
                      </a:r>
                    </a:p>
                  </a:txBody>
                  <a:tcPr marL="7882" marR="7882" marT="7883" marB="7883" anchor="ctr"/>
                </a:tc>
                <a:tc>
                  <a:txBody>
                    <a:bodyPr/>
                    <a:lstStyle/>
                    <a:p>
                      <a:pPr lvl="1" algn="l" fontAlgn="base"/>
                      <a:r>
                        <a:rPr lang="en-GB" sz="1400" dirty="0">
                          <a:solidFill>
                            <a:schemeClr val="tx1"/>
                          </a:solidFill>
                          <a:effectLst/>
                          <a:latin typeface="Century Gothic" panose="020B0502020202020204" pitchFamily="34" charset="0"/>
                        </a:rPr>
                        <a:t>3GPP evolved Global System for Mobile communication (GSM) with the evolution of General Packet Radio Service (GPRS) and Enhanced Data rates for GSM Evolution (EDGE), as well as further developments with the Universal Mobile Telecommunications System (UMTS) and High Speed Packet data Access (HSPA).</a:t>
                      </a:r>
                    </a:p>
                    <a:p>
                      <a:pPr lvl="1" algn="l" fontAlgn="base"/>
                      <a:r>
                        <a:rPr lang="en-GB" sz="1400" dirty="0">
                          <a:solidFill>
                            <a:schemeClr val="tx1"/>
                          </a:solidFill>
                          <a:effectLst/>
                          <a:latin typeface="Century Gothic" panose="020B0502020202020204" pitchFamily="34" charset="0"/>
                        </a:rPr>
                        <a:t>3G brought a global scale to the evolution of mobile networks, with the creation of the ITU's family of IMT-2000 systems which included </a:t>
                      </a:r>
                      <a:r>
                        <a:rPr lang="en-GB" sz="1400" b="1" dirty="0">
                          <a:solidFill>
                            <a:schemeClr val="tx1"/>
                          </a:solidFill>
                          <a:effectLst/>
                          <a:latin typeface="Century Gothic" panose="020B0502020202020204" pitchFamily="34" charset="0"/>
                        </a:rPr>
                        <a:t>EDGE, CDMA2000 1X/EVDO and UMTS-HSPA+ </a:t>
                      </a:r>
                      <a:r>
                        <a:rPr lang="en-GB" sz="1400" dirty="0">
                          <a:solidFill>
                            <a:schemeClr val="tx1"/>
                          </a:solidFill>
                          <a:effectLst/>
                          <a:latin typeface="Century Gothic" panose="020B0502020202020204" pitchFamily="34" charset="0"/>
                        </a:rPr>
                        <a:t>radio access technologies.</a:t>
                      </a:r>
                    </a:p>
                  </a:txBody>
                  <a:tcPr marL="7882" marR="7882" marT="7883" marB="7883" anchor="ctr"/>
                </a:tc>
                <a:extLst>
                  <a:ext uri="{0D108BD9-81ED-4DB2-BD59-A6C34878D82A}">
                    <a16:rowId xmlns:a16="http://schemas.microsoft.com/office/drawing/2014/main" val="4098845132"/>
                  </a:ext>
                </a:extLst>
              </a:tr>
              <a:tr h="950078">
                <a:tc>
                  <a:txBody>
                    <a:bodyPr/>
                    <a:lstStyle/>
                    <a:p>
                      <a:pPr algn="ctr" fontAlgn="base"/>
                      <a:r>
                        <a:rPr lang="en-GB" sz="1400">
                          <a:effectLst/>
                          <a:latin typeface="Century Gothic" panose="020B0502020202020204" pitchFamily="34" charset="0"/>
                        </a:rPr>
                        <a:t>3G/4G</a:t>
                      </a:r>
                    </a:p>
                  </a:txBody>
                  <a:tcPr marL="7882" marR="7882" marT="7883" marB="7883" anchor="ctr"/>
                </a:tc>
                <a:tc>
                  <a:txBody>
                    <a:bodyPr/>
                    <a:lstStyle/>
                    <a:p>
                      <a:pPr lvl="1" algn="l" fontAlgn="base"/>
                      <a:r>
                        <a:rPr lang="en-GB" sz="1400" b="1" dirty="0">
                          <a:solidFill>
                            <a:schemeClr val="tx1"/>
                          </a:solidFill>
                          <a:effectLst/>
                          <a:latin typeface="Century Gothic" panose="020B0502020202020204" pitchFamily="34" charset="0"/>
                        </a:rPr>
                        <a:t>LTE</a:t>
                      </a:r>
                      <a:r>
                        <a:rPr lang="en-GB" sz="1400" dirty="0">
                          <a:solidFill>
                            <a:schemeClr val="tx1"/>
                          </a:solidFill>
                          <a:effectLst/>
                          <a:latin typeface="Century Gothic" panose="020B0502020202020204" pitchFamily="34" charset="0"/>
                        </a:rPr>
                        <a:t> and </a:t>
                      </a:r>
                      <a:r>
                        <a:rPr lang="en-GB" sz="1400" b="1" dirty="0">
                          <a:solidFill>
                            <a:schemeClr val="tx1"/>
                          </a:solidFill>
                          <a:effectLst/>
                          <a:latin typeface="Century Gothic" panose="020B0502020202020204" pitchFamily="34" charset="0"/>
                        </a:rPr>
                        <a:t>LTE-Advanced</a:t>
                      </a:r>
                      <a:r>
                        <a:rPr lang="en-GB" sz="1400" dirty="0">
                          <a:solidFill>
                            <a:schemeClr val="tx1"/>
                          </a:solidFill>
                          <a:effectLst/>
                          <a:latin typeface="Century Gothic" panose="020B0502020202020204" pitchFamily="34" charset="0"/>
                        </a:rPr>
                        <a:t> have crossed another “generational boundary” with high speed data, significant spectral efficiencies and adoption of advanced radio techniques, they have been the direction of travel for [ </a:t>
                      </a:r>
                      <a:r>
                        <a:rPr lang="en-GB" sz="2400" dirty="0">
                          <a:solidFill>
                            <a:schemeClr val="accent6"/>
                          </a:solidFill>
                          <a:effectLst/>
                          <a:latin typeface="Century Gothic" panose="020B0502020202020204" pitchFamily="34" charset="0"/>
                        </a:rPr>
                        <a:t>all</a:t>
                      </a:r>
                      <a:r>
                        <a:rPr lang="en-GB" sz="1400" dirty="0">
                          <a:solidFill>
                            <a:schemeClr val="tx1"/>
                          </a:solidFill>
                          <a:effectLst/>
                          <a:latin typeface="Century Gothic" panose="020B0502020202020204" pitchFamily="34" charset="0"/>
                        </a:rPr>
                        <a:t> ] new mobile systems from Release 8 onwards.</a:t>
                      </a:r>
                    </a:p>
                  </a:txBody>
                  <a:tcPr marL="7882" marR="7882" marT="7883" marB="7883" anchor="ctr"/>
                </a:tc>
                <a:extLst>
                  <a:ext uri="{0D108BD9-81ED-4DB2-BD59-A6C34878D82A}">
                    <a16:rowId xmlns:a16="http://schemas.microsoft.com/office/drawing/2014/main" val="3304110882"/>
                  </a:ext>
                </a:extLst>
              </a:tr>
              <a:tr h="1138775">
                <a:tc>
                  <a:txBody>
                    <a:bodyPr/>
                    <a:lstStyle/>
                    <a:p>
                      <a:pPr algn="ctr" fontAlgn="base"/>
                      <a:r>
                        <a:rPr lang="en-GB" sz="1400" dirty="0">
                          <a:effectLst/>
                          <a:latin typeface="Century Gothic" panose="020B0502020202020204" pitchFamily="34" charset="0"/>
                        </a:rPr>
                        <a:t>5G</a:t>
                      </a:r>
                    </a:p>
                  </a:txBody>
                  <a:tcPr marL="7882" marR="7882" marT="7883" marB="7883" anchor="ctr"/>
                </a:tc>
                <a:tc>
                  <a:txBody>
                    <a:bodyPr/>
                    <a:lstStyle/>
                    <a:p>
                      <a:pPr lvl="1" algn="l" fontAlgn="base"/>
                      <a:r>
                        <a:rPr lang="en-GB" sz="1400" dirty="0">
                          <a:solidFill>
                            <a:schemeClr val="tx1"/>
                          </a:solidFill>
                          <a:effectLst/>
                          <a:latin typeface="Century Gothic" panose="020B0502020202020204" pitchFamily="34" charset="0"/>
                        </a:rPr>
                        <a:t>5G brings another major technology step, with the creation of a 'New Radio' (</a:t>
                      </a:r>
                      <a:r>
                        <a:rPr lang="en-GB" sz="1400" b="1" dirty="0">
                          <a:solidFill>
                            <a:schemeClr val="tx1"/>
                          </a:solidFill>
                          <a:effectLst/>
                          <a:latin typeface="Century Gothic" panose="020B0502020202020204" pitchFamily="34" charset="0"/>
                        </a:rPr>
                        <a:t>NR</a:t>
                      </a:r>
                      <a:r>
                        <a:rPr lang="en-GB" sz="1400" b="0" dirty="0">
                          <a:solidFill>
                            <a:schemeClr val="tx1"/>
                          </a:solidFill>
                          <a:effectLst/>
                          <a:latin typeface="Century Gothic" panose="020B0502020202020204" pitchFamily="34" charset="0"/>
                        </a:rPr>
                        <a:t>)</a:t>
                      </a:r>
                      <a:r>
                        <a:rPr lang="en-GB" sz="1400" dirty="0">
                          <a:solidFill>
                            <a:schemeClr val="tx1"/>
                          </a:solidFill>
                          <a:effectLst/>
                          <a:latin typeface="Century Gothic" panose="020B0502020202020204" pitchFamily="34" charset="0"/>
                        </a:rPr>
                        <a:t>.</a:t>
                      </a:r>
                    </a:p>
                    <a:p>
                      <a:pPr lvl="1" algn="l" fontAlgn="base"/>
                      <a:endParaRPr lang="en-GB" sz="1400" dirty="0">
                        <a:solidFill>
                          <a:schemeClr val="tx1"/>
                        </a:solidFill>
                        <a:effectLst/>
                        <a:latin typeface="Century Gothic" panose="020B0502020202020204" pitchFamily="34" charset="0"/>
                      </a:endParaRPr>
                    </a:p>
                    <a:p>
                      <a:pPr lvl="1" algn="l" fontAlgn="base"/>
                      <a:r>
                        <a:rPr lang="en-GB" sz="1400" dirty="0">
                          <a:solidFill>
                            <a:schemeClr val="tx1"/>
                          </a:solidFill>
                          <a:effectLst/>
                          <a:latin typeface="Century Gothic" panose="020B0502020202020204" pitchFamily="34" charset="0"/>
                        </a:rPr>
                        <a:t>While initial specifications enabled non-standalone 5G radio systems integrated in previous-generation LTE networks, later Release 15 work expanded to cover ‘standalone’ 5G, with the new radio system complemented by a next-generation core network.</a:t>
                      </a:r>
                    </a:p>
                  </a:txBody>
                  <a:tcPr marL="7882" marR="7882" marT="7883" marB="7883" anchor="ctr"/>
                </a:tc>
                <a:extLst>
                  <a:ext uri="{0D108BD9-81ED-4DB2-BD59-A6C34878D82A}">
                    <a16:rowId xmlns:a16="http://schemas.microsoft.com/office/drawing/2014/main" val="4256054363"/>
                  </a:ext>
                </a:extLst>
              </a:tr>
            </a:tbl>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4231AC6F-FB2B-4C39-94AD-8EAC9D82B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472" y="5426170"/>
            <a:ext cx="1341600" cy="793955"/>
          </a:xfrm>
          <a:prstGeom prst="rect">
            <a:avLst/>
          </a:prstGeom>
        </p:spPr>
      </p:pic>
      <p:pic>
        <p:nvPicPr>
          <p:cNvPr id="6" name="Picture 5" descr="Logo, company name&#10;&#10;Description automatically generated">
            <a:extLst>
              <a:ext uri="{FF2B5EF4-FFF2-40B4-BE49-F238E27FC236}">
                <a16:creationId xmlns:a16="http://schemas.microsoft.com/office/drawing/2014/main" id="{2DC16CCB-4C9F-47AD-83BE-9C4DA4213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58" y="4902016"/>
            <a:ext cx="3084252" cy="1449598"/>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9A39D913-75D8-4A98-93F3-E6B211FE25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856" y="2320559"/>
            <a:ext cx="2719598" cy="1903718"/>
          </a:xfrm>
          <a:prstGeom prst="rect">
            <a:avLst/>
          </a:prstGeom>
        </p:spPr>
      </p:pic>
      <p:sp>
        <p:nvSpPr>
          <p:cNvPr id="18" name="Rectangle: Rounded Corners 17">
            <a:extLst>
              <a:ext uri="{FF2B5EF4-FFF2-40B4-BE49-F238E27FC236}">
                <a16:creationId xmlns:a16="http://schemas.microsoft.com/office/drawing/2014/main" id="{84DCB819-A895-4229-B470-5E7B8DA4C0E4}"/>
              </a:ext>
            </a:extLst>
          </p:cNvPr>
          <p:cNvSpPr/>
          <p:nvPr/>
        </p:nvSpPr>
        <p:spPr>
          <a:xfrm>
            <a:off x="273152" y="2200328"/>
            <a:ext cx="2549327" cy="1981417"/>
          </a:xfrm>
          <a:prstGeom prst="roundRect">
            <a:avLst>
              <a:gd name="adj" fmla="val 6902"/>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99" name="Title 1">
            <a:extLst>
              <a:ext uri="{FF2B5EF4-FFF2-40B4-BE49-F238E27FC236}">
                <a16:creationId xmlns:a16="http://schemas.microsoft.com/office/drawing/2014/main" id="{40726B4C-443E-4446-9F01-CB521299F117}"/>
              </a:ext>
            </a:extLst>
          </p:cNvPr>
          <p:cNvSpPr>
            <a:spLocks noGrp="1"/>
          </p:cNvSpPr>
          <p:nvPr>
            <p:ph type="title"/>
          </p:nvPr>
        </p:nvSpPr>
        <p:spPr>
          <a:xfrm>
            <a:off x="273152" y="195278"/>
            <a:ext cx="9726180" cy="1140114"/>
          </a:xfrm>
        </p:spPr>
        <p:txBody>
          <a:bodyPr/>
          <a:lstStyle/>
          <a:p>
            <a:r>
              <a:rPr lang="en-GB" altLang="en-US" dirty="0">
                <a:solidFill>
                  <a:srgbClr val="C00000"/>
                </a:solidFill>
                <a:latin typeface="Century Gothic" panose="020B0502020202020204" pitchFamily="34" charset="0"/>
              </a:rPr>
              <a:t>3GPP standards eco-system </a:t>
            </a:r>
          </a:p>
        </p:txBody>
      </p:sp>
      <p:sp>
        <p:nvSpPr>
          <p:cNvPr id="10" name="TextBox 9">
            <a:extLst>
              <a:ext uri="{FF2B5EF4-FFF2-40B4-BE49-F238E27FC236}">
                <a16:creationId xmlns:a16="http://schemas.microsoft.com/office/drawing/2014/main" id="{38855715-C8AC-47F8-BC89-4DBAC9BCB5F4}"/>
              </a:ext>
            </a:extLst>
          </p:cNvPr>
          <p:cNvSpPr txBox="1"/>
          <p:nvPr/>
        </p:nvSpPr>
        <p:spPr>
          <a:xfrm>
            <a:off x="3971284" y="5062455"/>
            <a:ext cx="1448234" cy="26193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sz="1050" dirty="0">
                <a:latin typeface="Calibri Light" panose="020F0302020204030204" pitchFamily="34" charset="0"/>
              </a:rPr>
              <a:t>5G Projects</a:t>
            </a:r>
          </a:p>
        </p:txBody>
      </p:sp>
      <p:sp>
        <p:nvSpPr>
          <p:cNvPr id="11" name="TextBox 10">
            <a:extLst>
              <a:ext uri="{FF2B5EF4-FFF2-40B4-BE49-F238E27FC236}">
                <a16:creationId xmlns:a16="http://schemas.microsoft.com/office/drawing/2014/main" id="{35FBA7DF-3D9A-4731-A443-944212E20F01}"/>
              </a:ext>
            </a:extLst>
          </p:cNvPr>
          <p:cNvSpPr txBox="1"/>
          <p:nvPr/>
        </p:nvSpPr>
        <p:spPr>
          <a:xfrm>
            <a:off x="8060891" y="1911872"/>
            <a:ext cx="3689498" cy="2769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sz="1200" dirty="0">
                <a:latin typeface="Calibri Light" panose="020F0302020204030204" pitchFamily="34" charset="0"/>
              </a:rPr>
              <a:t>Official Liaisons on specification work:</a:t>
            </a:r>
          </a:p>
        </p:txBody>
      </p:sp>
      <p:sp>
        <p:nvSpPr>
          <p:cNvPr id="13" name="TextBox 12">
            <a:extLst>
              <a:ext uri="{FF2B5EF4-FFF2-40B4-BE49-F238E27FC236}">
                <a16:creationId xmlns:a16="http://schemas.microsoft.com/office/drawing/2014/main" id="{7332D254-C8C2-4EC7-88E6-041420948204}"/>
              </a:ext>
            </a:extLst>
          </p:cNvPr>
          <p:cNvSpPr txBox="1"/>
          <p:nvPr/>
        </p:nvSpPr>
        <p:spPr bwMode="auto">
          <a:xfrm>
            <a:off x="5838996" y="5071834"/>
            <a:ext cx="1339850" cy="25391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n-GB" sz="1050" dirty="0">
                <a:latin typeface="Calibri Light" panose="020F0302020204030204" pitchFamily="34" charset="0"/>
              </a:rPr>
              <a:t>Certification Bodies</a:t>
            </a:r>
          </a:p>
        </p:txBody>
      </p:sp>
      <p:sp>
        <p:nvSpPr>
          <p:cNvPr id="17" name="TextBox 16">
            <a:extLst>
              <a:ext uri="{FF2B5EF4-FFF2-40B4-BE49-F238E27FC236}">
                <a16:creationId xmlns:a16="http://schemas.microsoft.com/office/drawing/2014/main" id="{99897C7A-E3CE-4A74-B0BD-CBD1B22DE5A7}"/>
              </a:ext>
            </a:extLst>
          </p:cNvPr>
          <p:cNvSpPr txBox="1"/>
          <p:nvPr/>
        </p:nvSpPr>
        <p:spPr>
          <a:xfrm>
            <a:off x="273152" y="1837210"/>
            <a:ext cx="2378486" cy="415498"/>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GB" sz="1050" dirty="0">
                <a:latin typeface="Century Gothic" panose="020B0502020202020204" pitchFamily="34" charset="0"/>
              </a:rPr>
              <a:t>3GPP Organizational Partners (OPs)</a:t>
            </a:r>
          </a:p>
        </p:txBody>
      </p:sp>
      <p:sp>
        <p:nvSpPr>
          <p:cNvPr id="19" name="Content Placeholder 2">
            <a:extLst>
              <a:ext uri="{FF2B5EF4-FFF2-40B4-BE49-F238E27FC236}">
                <a16:creationId xmlns:a16="http://schemas.microsoft.com/office/drawing/2014/main" id="{4629D57D-9E8A-48A7-B0D9-80DCFEB3C17F}"/>
              </a:ext>
            </a:extLst>
          </p:cNvPr>
          <p:cNvSpPr>
            <a:spLocks noGrp="1"/>
          </p:cNvSpPr>
          <p:nvPr>
            <p:ph idx="1"/>
          </p:nvPr>
        </p:nvSpPr>
        <p:spPr>
          <a:xfrm>
            <a:off x="2862238" y="1964169"/>
            <a:ext cx="5006975" cy="2873646"/>
          </a:xfrm>
        </p:spPr>
        <p:txBody>
          <a:bodyPr/>
          <a:lstStyle/>
          <a:p>
            <a:pPr marL="266700" indent="-266700" algn="just">
              <a:defRPr/>
            </a:pPr>
            <a:r>
              <a:rPr lang="" altLang="en-US" sz="1600" dirty="0">
                <a:latin typeface="Century Gothic" panose="020B0502020202020204" pitchFamily="34" charset="0"/>
              </a:rPr>
              <a:t>T</a:t>
            </a:r>
            <a:r>
              <a:rPr lang="en-GB" altLang="en-US" sz="1600" dirty="0">
                <a:latin typeface="Century Gothic" panose="020B0502020202020204" pitchFamily="34" charset="0"/>
              </a:rPr>
              <a:t>he 3GPP </a:t>
            </a:r>
            <a:r>
              <a:rPr lang="en-GB" altLang="en-US" sz="1600" b="1" dirty="0">
                <a:solidFill>
                  <a:schemeClr val="accent6"/>
                </a:solidFill>
                <a:latin typeface="Century Gothic" panose="020B0502020202020204" pitchFamily="34" charset="0"/>
              </a:rPr>
              <a:t>Organizational Partners</a:t>
            </a:r>
            <a:r>
              <a:rPr lang="" altLang="en-US" sz="1600" b="1" dirty="0">
                <a:solidFill>
                  <a:schemeClr val="accent6"/>
                </a:solidFill>
                <a:latin typeface="Century Gothic" panose="020B0502020202020204" pitchFamily="34" charset="0"/>
              </a:rPr>
              <a:t> (OP) </a:t>
            </a:r>
            <a:r>
              <a:rPr lang="en-GB" altLang="en-US" sz="1600" b="1" dirty="0">
                <a:solidFill>
                  <a:schemeClr val="accent6"/>
                </a:solidFill>
                <a:latin typeface="Century Gothic" panose="020B0502020202020204" pitchFamily="34" charset="0"/>
              </a:rPr>
              <a:t> </a:t>
            </a:r>
            <a:r>
              <a:rPr lang="en-GB" altLang="en-US" sz="1600" dirty="0">
                <a:latin typeface="Century Gothic" panose="020B0502020202020204" pitchFamily="34" charset="0"/>
              </a:rPr>
              <a:t>- 7 Standards Organizations - from China, Europe, India, Japan, Korea and the United States.</a:t>
            </a:r>
            <a:endParaRPr lang="" altLang="en-US" sz="1600" dirty="0">
              <a:latin typeface="Century Gothic" panose="020B0502020202020204" pitchFamily="34" charset="0"/>
            </a:endParaRPr>
          </a:p>
          <a:p>
            <a:pPr marL="266700" indent="-266700" algn="just">
              <a:defRPr/>
            </a:pPr>
            <a:r>
              <a:rPr lang="en-GB" altLang="en-US" sz="1600" dirty="0">
                <a:latin typeface="Century Gothic" panose="020B0502020202020204" pitchFamily="34" charset="0"/>
              </a:rPr>
              <a:t>Participation in 3GPP by companies and organizations becoming </a:t>
            </a:r>
            <a:r>
              <a:rPr lang="" altLang="en-US" sz="1600" dirty="0">
                <a:latin typeface="Century Gothic" panose="020B0502020202020204" pitchFamily="34" charset="0"/>
              </a:rPr>
              <a:t>M</a:t>
            </a:r>
            <a:r>
              <a:rPr lang="en-GB" altLang="en-US" sz="1600" dirty="0">
                <a:latin typeface="Century Gothic" panose="020B0502020202020204" pitchFamily="34" charset="0"/>
              </a:rPr>
              <a:t>embers of one of</a:t>
            </a:r>
            <a:r>
              <a:rPr lang="" altLang="en-US" sz="1600" dirty="0">
                <a:latin typeface="Century Gothic" panose="020B0502020202020204" pitchFamily="34" charset="0"/>
              </a:rPr>
              <a:t> the</a:t>
            </a:r>
            <a:r>
              <a:rPr lang="en-GB" altLang="en-US" sz="1600" dirty="0">
                <a:latin typeface="Century Gothic" panose="020B0502020202020204" pitchFamily="34" charset="0"/>
              </a:rPr>
              <a:t>se</a:t>
            </a:r>
            <a:r>
              <a:rPr lang="" altLang="en-US" sz="1600" dirty="0">
                <a:latin typeface="Century Gothic" panose="020B0502020202020204" pitchFamily="34" charset="0"/>
              </a:rPr>
              <a:t>  7  OPs.</a:t>
            </a:r>
          </a:p>
          <a:p>
            <a:pPr marL="266700" indent="-266700" algn="just">
              <a:defRPr/>
            </a:pPr>
            <a:r>
              <a:rPr lang="en-GB" altLang="en-US" sz="1600" dirty="0">
                <a:latin typeface="Century Gothic" panose="020B0502020202020204" pitchFamily="34" charset="0"/>
              </a:rPr>
              <a:t>Inputs on market requirements may come in to the Project via 3GPP </a:t>
            </a:r>
            <a:r>
              <a:rPr lang="en-GB" altLang="en-US" sz="1600" b="1" dirty="0">
                <a:solidFill>
                  <a:schemeClr val="accent6"/>
                </a:solidFill>
                <a:latin typeface="Century Gothic" panose="020B0502020202020204" pitchFamily="34" charset="0"/>
              </a:rPr>
              <a:t>Market Representation Partners</a:t>
            </a:r>
            <a:r>
              <a:rPr lang="" altLang="en-US" sz="1600" b="1" dirty="0">
                <a:solidFill>
                  <a:schemeClr val="accent6"/>
                </a:solidFill>
                <a:latin typeface="Century Gothic" panose="020B0502020202020204" pitchFamily="34" charset="0"/>
              </a:rPr>
              <a:t> (MRP)</a:t>
            </a:r>
            <a:r>
              <a:rPr lang="en-GB" altLang="en-US" sz="1600" dirty="0">
                <a:latin typeface="Century Gothic" panose="020B0502020202020204" pitchFamily="34" charset="0"/>
              </a:rPr>
              <a:t>. </a:t>
            </a:r>
          </a:p>
          <a:p>
            <a:pPr marL="266700" indent="-266700" algn="just">
              <a:defRPr/>
            </a:pPr>
            <a:r>
              <a:rPr lang="en-GB" altLang="en-US" sz="1600" dirty="0">
                <a:latin typeface="Century Gothic" panose="020B0502020202020204" pitchFamily="34" charset="0"/>
              </a:rPr>
              <a:t>There is a lot of additional </a:t>
            </a:r>
            <a:r>
              <a:rPr lang="en-GB" altLang="en-US" sz="1600" b="1" dirty="0">
                <a:solidFill>
                  <a:schemeClr val="accent2"/>
                </a:solidFill>
                <a:latin typeface="Century Gothic" panose="020B0502020202020204" pitchFamily="34" charset="0"/>
              </a:rPr>
              <a:t>external liaison </a:t>
            </a:r>
            <a:r>
              <a:rPr lang="en-GB" altLang="en-US" sz="1600" dirty="0">
                <a:latin typeface="Century Gothic" panose="020B0502020202020204" pitchFamily="34" charset="0"/>
              </a:rPr>
              <a:t>activity…SDOs, Industry bodies, projects…</a:t>
            </a:r>
          </a:p>
          <a:p>
            <a:pPr algn="just">
              <a:defRPr/>
            </a:pPr>
            <a:endParaRPr lang="en-GB" altLang="en-US" sz="1400" dirty="0"/>
          </a:p>
        </p:txBody>
      </p:sp>
      <p:sp>
        <p:nvSpPr>
          <p:cNvPr id="2" name="Rectangle: Rounded Corners 1">
            <a:extLst>
              <a:ext uri="{FF2B5EF4-FFF2-40B4-BE49-F238E27FC236}">
                <a16:creationId xmlns:a16="http://schemas.microsoft.com/office/drawing/2014/main" id="{8270EE5F-A92F-4814-8C0D-9395DE9E06E7}"/>
              </a:ext>
            </a:extLst>
          </p:cNvPr>
          <p:cNvSpPr/>
          <p:nvPr/>
        </p:nvSpPr>
        <p:spPr>
          <a:xfrm>
            <a:off x="149980" y="4764431"/>
            <a:ext cx="3108129" cy="1598895"/>
          </a:xfrm>
          <a:prstGeom prst="roundRect">
            <a:avLst>
              <a:gd name="adj" fmla="val 6902"/>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6EC4D296-7937-4972-B77A-CF5D394762D9}"/>
              </a:ext>
            </a:extLst>
          </p:cNvPr>
          <p:cNvSpPr/>
          <p:nvPr/>
        </p:nvSpPr>
        <p:spPr>
          <a:xfrm>
            <a:off x="8060891" y="2240449"/>
            <a:ext cx="3689498" cy="4062651"/>
          </a:xfrm>
          <a:prstGeom prst="roundRect">
            <a:avLst>
              <a:gd name="adj" fmla="val 3444"/>
            </a:avLst>
          </a:prstGeom>
          <a:noFill/>
          <a:ln w="0"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05" name="TextBox 29704">
            <a:extLst>
              <a:ext uri="{FF2B5EF4-FFF2-40B4-BE49-F238E27FC236}">
                <a16:creationId xmlns:a16="http://schemas.microsoft.com/office/drawing/2014/main" id="{86163432-F042-4E02-8132-064921FE5142}"/>
              </a:ext>
            </a:extLst>
          </p:cNvPr>
          <p:cNvSpPr txBox="1"/>
          <p:nvPr/>
        </p:nvSpPr>
        <p:spPr>
          <a:xfrm>
            <a:off x="8060891" y="2287668"/>
            <a:ext cx="3689499" cy="4062651"/>
          </a:xfrm>
          <a:prstGeom prst="rect">
            <a:avLst/>
          </a:prstGeom>
          <a:noFill/>
        </p:spPr>
        <p:txBody>
          <a:bodyPr wrap="square" rtlCol="0">
            <a:spAutoFit/>
          </a:bodyPr>
          <a:lstStyle/>
          <a:p>
            <a:pPr algn="just"/>
            <a:r>
              <a:rPr lang="en-GB" sz="900" dirty="0">
                <a:latin typeface="Century Gothic" panose="020B0502020202020204" pitchFamily="34" charset="0"/>
              </a:rPr>
              <a:t>450 MHz Alliance, </a:t>
            </a:r>
            <a:r>
              <a:rPr lang="en-GB" sz="900" dirty="0">
                <a:solidFill>
                  <a:schemeClr val="accent2"/>
                </a:solidFill>
                <a:latin typeface="Century Gothic" panose="020B0502020202020204" pitchFamily="34" charset="0"/>
              </a:rPr>
              <a:t>AISG, Bluetooth</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Broadband Forum (BBF), </a:t>
            </a:r>
            <a:r>
              <a:rPr lang="en-GB" sz="900" dirty="0" err="1">
                <a:latin typeface="Century Gothic" panose="020B0502020202020204" pitchFamily="34" charset="0"/>
              </a:rPr>
              <a:t>CableLabs</a:t>
            </a:r>
            <a:r>
              <a:rPr lang="en-GB" sz="900" dirty="0">
                <a:latin typeface="Century Gothic" panose="020B0502020202020204" pitchFamily="34" charset="0"/>
              </a:rPr>
              <a:t>,  </a:t>
            </a:r>
            <a:r>
              <a:rPr lang="en-GB" sz="900" dirty="0">
                <a:solidFill>
                  <a:schemeClr val="accent2"/>
                </a:solidFill>
                <a:latin typeface="Century Gothic" panose="020B0502020202020204" pitchFamily="34" charset="0"/>
              </a:rPr>
              <a:t>International Special Committee on Radio Interference (CISPR), </a:t>
            </a:r>
            <a:r>
              <a:rPr lang="en-GB" sz="900" dirty="0">
                <a:solidFill>
                  <a:schemeClr val="accent1"/>
                </a:solidFill>
                <a:latin typeface="Century Gothic" panose="020B0502020202020204" pitchFamily="34" charset="0"/>
              </a:rPr>
              <a:t>CTIA</a:t>
            </a:r>
            <a:r>
              <a:rPr lang="en-GB" sz="900" dirty="0">
                <a:latin typeface="Century Gothic" panose="020B0502020202020204" pitchFamily="34" charset="0"/>
              </a:rPr>
              <a:t>, Digital Video Broadcasting (DVB) Project, </a:t>
            </a:r>
            <a:r>
              <a:rPr lang="en-GB" sz="900" dirty="0" err="1">
                <a:solidFill>
                  <a:schemeClr val="accent2"/>
                </a:solidFill>
                <a:latin typeface="Century Gothic" panose="020B0502020202020204" pitchFamily="34" charset="0"/>
              </a:rPr>
              <a:t>Ecma</a:t>
            </a:r>
            <a:r>
              <a:rPr lang="en-GB" sz="900" dirty="0">
                <a:solidFill>
                  <a:schemeClr val="accent2"/>
                </a:solidFill>
                <a:latin typeface="Century Gothic" panose="020B0502020202020204" pitchFamily="34" charset="0"/>
              </a:rPr>
              <a:t>, International</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Expert Group for Emergency Access (EGEA), </a:t>
            </a:r>
            <a:r>
              <a:rPr lang="en-GB" sz="900" dirty="0" err="1">
                <a:latin typeface="Century Gothic" panose="020B0502020202020204" pitchFamily="34" charset="0"/>
              </a:rPr>
              <a:t>Eurescom</a:t>
            </a:r>
            <a:r>
              <a:rPr lang="en-GB" sz="900" dirty="0">
                <a:latin typeface="Century Gothic" panose="020B0502020202020204" pitchFamily="34" charset="0"/>
              </a:rPr>
              <a:t>,  </a:t>
            </a:r>
            <a:r>
              <a:rPr lang="en-GB" sz="900" dirty="0">
                <a:solidFill>
                  <a:schemeClr val="accent2"/>
                </a:solidFill>
                <a:latin typeface="Century Gothic" panose="020B0502020202020204" pitchFamily="34" charset="0"/>
              </a:rPr>
              <a:t>COST 273</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European Radiocommunications Committee (ERC), </a:t>
            </a:r>
            <a:r>
              <a:rPr lang="en-GB" sz="900" dirty="0">
                <a:latin typeface="Century Gothic" panose="020B0502020202020204" pitchFamily="34" charset="0"/>
              </a:rPr>
              <a:t>Fixed Mobile Convergence Alliance (FMCA), </a:t>
            </a:r>
            <a:r>
              <a:rPr lang="en-GB" sz="900" dirty="0">
                <a:solidFill>
                  <a:schemeClr val="accent2"/>
                </a:solidFill>
                <a:latin typeface="Century Gothic" panose="020B0502020202020204" pitchFamily="34" charset="0"/>
              </a:rPr>
              <a:t>GCF</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Global TD-LTE Initiative (GTD)</a:t>
            </a:r>
            <a:r>
              <a:rPr lang="en-GB" sz="900" dirty="0">
                <a:latin typeface="Century Gothic" panose="020B0502020202020204" pitchFamily="34" charset="0"/>
              </a:rPr>
              <a:t>, GPS Industry Council, GSM Association, </a:t>
            </a:r>
            <a:r>
              <a:rPr lang="en-GB" sz="900" dirty="0" err="1">
                <a:solidFill>
                  <a:schemeClr val="accent2"/>
                </a:solidFill>
                <a:latin typeface="Century Gothic" panose="020B0502020202020204" pitchFamily="34" charset="0"/>
              </a:rPr>
              <a:t>HomeRF</a:t>
            </a:r>
            <a:r>
              <a:rPr lang="en-GB" sz="900" dirty="0">
                <a:solidFill>
                  <a:schemeClr val="accent2"/>
                </a:solidFill>
                <a:latin typeface="Century Gothic" panose="020B0502020202020204" pitchFamily="34" charset="0"/>
              </a:rPr>
              <a:t> Forum</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IDB Forum</a:t>
            </a:r>
            <a:r>
              <a:rPr lang="en-GB" sz="900" dirty="0">
                <a:latin typeface="Century Gothic" panose="020B0502020202020204" pitchFamily="34" charset="0"/>
              </a:rPr>
              <a:t>, IEEE, </a:t>
            </a:r>
            <a:r>
              <a:rPr lang="en-GB" sz="900" dirty="0">
                <a:solidFill>
                  <a:schemeClr val="accent2"/>
                </a:solidFill>
                <a:latin typeface="Century Gothic" panose="020B0502020202020204" pitchFamily="34" charset="0"/>
              </a:rPr>
              <a:t>Internet Engineering Task Force (IETF), </a:t>
            </a:r>
            <a:r>
              <a:rPr lang="en-GB" sz="900" dirty="0">
                <a:solidFill>
                  <a:schemeClr val="accent1"/>
                </a:solidFill>
                <a:latin typeface="Century Gothic" panose="020B0502020202020204" pitchFamily="34" charset="0"/>
              </a:rPr>
              <a:t>IrDA</a:t>
            </a:r>
            <a:r>
              <a:rPr lang="en-GB" sz="900" dirty="0">
                <a:latin typeface="Century Gothic" panose="020B0502020202020204" pitchFamily="34" charset="0"/>
              </a:rPr>
              <a:t>, International Multimedia </a:t>
            </a:r>
            <a:r>
              <a:rPr lang="en-GB" sz="900" dirty="0" err="1">
                <a:latin typeface="Century Gothic" panose="020B0502020202020204" pitchFamily="34" charset="0"/>
              </a:rPr>
              <a:t>Telecomunications</a:t>
            </a:r>
            <a:r>
              <a:rPr lang="en-GB" sz="900" dirty="0">
                <a:latin typeface="Century Gothic" panose="020B0502020202020204" pitchFamily="34" charset="0"/>
              </a:rPr>
              <a:t> Consortium (IMTC), </a:t>
            </a:r>
            <a:r>
              <a:rPr lang="en-GB" sz="900" dirty="0">
                <a:solidFill>
                  <a:schemeClr val="accent2"/>
                </a:solidFill>
                <a:latin typeface="Century Gothic" panose="020B0502020202020204" pitchFamily="34" charset="0"/>
              </a:rPr>
              <a:t>Internet Streaming Media Alliance</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ISO-ITU expert group</a:t>
            </a:r>
            <a:r>
              <a:rPr lang="en-GB" sz="900" dirty="0">
                <a:latin typeface="Century Gothic" panose="020B0502020202020204" pitchFamily="34" charset="0"/>
              </a:rPr>
              <a:t>, ISO MPEG / JPEG, ITU-T SG2, </a:t>
            </a:r>
            <a:r>
              <a:rPr lang="en-GB" sz="900" dirty="0">
                <a:solidFill>
                  <a:schemeClr val="accent2"/>
                </a:solidFill>
                <a:latin typeface="Century Gothic" panose="020B0502020202020204" pitchFamily="34" charset="0"/>
              </a:rPr>
              <a:t>JAIN tm (</a:t>
            </a:r>
            <a:r>
              <a:rPr lang="en-GB" sz="900" dirty="0" err="1">
                <a:solidFill>
                  <a:schemeClr val="accent2"/>
                </a:solidFill>
                <a:latin typeface="Century Gothic" panose="020B0502020202020204" pitchFamily="34" charset="0"/>
              </a:rPr>
              <a:t>Javatm</a:t>
            </a:r>
            <a:r>
              <a:rPr lang="en-GB" sz="900" dirty="0">
                <a:solidFill>
                  <a:schemeClr val="accent2"/>
                </a:solidFill>
                <a:latin typeface="Century Gothic" panose="020B0502020202020204" pitchFamily="34" charset="0"/>
              </a:rPr>
              <a:t> APIs for Integrated Networks)</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The Java Community Process (JCP), </a:t>
            </a:r>
            <a:r>
              <a:rPr lang="en-GB" sz="900" dirty="0">
                <a:latin typeface="Century Gothic" panose="020B0502020202020204" pitchFamily="34" charset="0"/>
              </a:rPr>
              <a:t>Liberty Alliance Project, </a:t>
            </a:r>
            <a:r>
              <a:rPr lang="en-GB" sz="900" dirty="0">
                <a:solidFill>
                  <a:schemeClr val="accent1"/>
                </a:solidFill>
                <a:latin typeface="Century Gothic" panose="020B0502020202020204" pitchFamily="34" charset="0"/>
              </a:rPr>
              <a:t>Metro Ethernet Forum (MEF)</a:t>
            </a:r>
            <a:r>
              <a:rPr lang="en-GB" sz="900" dirty="0">
                <a:latin typeface="Century Gothic" panose="020B0502020202020204" pitchFamily="34" charset="0"/>
              </a:rPr>
              <a:t>, NENA, </a:t>
            </a:r>
            <a:r>
              <a:rPr lang="en-GB" sz="900" dirty="0">
                <a:solidFill>
                  <a:schemeClr val="accent2"/>
                </a:solidFill>
                <a:latin typeface="Century Gothic" panose="020B0502020202020204" pitchFamily="34" charset="0"/>
              </a:rPr>
              <a:t>NGMN (Next Generation Mobile Networks),</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oneM2M</a:t>
            </a:r>
            <a:r>
              <a:rPr lang="en-GB" sz="900" dirty="0">
                <a:latin typeface="Century Gothic" panose="020B0502020202020204" pitchFamily="34" charset="0"/>
              </a:rPr>
              <a:t>, OMA (Open Mobile Alliance ), </a:t>
            </a:r>
            <a:r>
              <a:rPr lang="en-GB" sz="900" dirty="0">
                <a:solidFill>
                  <a:schemeClr val="accent2"/>
                </a:solidFill>
                <a:latin typeface="Century Gothic" panose="020B0502020202020204" pitchFamily="34" charset="0"/>
              </a:rPr>
              <a:t>Open Networking Foundation (ONF),</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Open IPTV Forum</a:t>
            </a:r>
            <a:r>
              <a:rPr lang="en-GB" sz="900" dirty="0">
                <a:latin typeface="Century Gothic" panose="020B0502020202020204" pitchFamily="34" charset="0"/>
              </a:rPr>
              <a:t>, Object Management Group (OMG), </a:t>
            </a:r>
            <a:r>
              <a:rPr lang="en-GB" sz="900" dirty="0">
                <a:solidFill>
                  <a:schemeClr val="accent2"/>
                </a:solidFill>
                <a:latin typeface="Century Gothic" panose="020B0502020202020204" pitchFamily="34" charset="0"/>
              </a:rPr>
              <a:t>PCS Type Certification Review Board (PTCRB)</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Portable Computer and Communications Association (PCCA)</a:t>
            </a:r>
            <a:r>
              <a:rPr lang="en-GB" sz="900" dirty="0">
                <a:latin typeface="Century Gothic" panose="020B0502020202020204" pitchFamily="34" charset="0"/>
              </a:rPr>
              <a:t>, Presence and Availability Management (PAM) Forum, </a:t>
            </a:r>
            <a:r>
              <a:rPr lang="en-GB" sz="900" dirty="0">
                <a:solidFill>
                  <a:schemeClr val="accent2"/>
                </a:solidFill>
                <a:latin typeface="Century Gothic" panose="020B0502020202020204" pitchFamily="34" charset="0"/>
              </a:rPr>
              <a:t>RSA Laboratories</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SDR Forum</a:t>
            </a:r>
            <a:r>
              <a:rPr lang="en-GB" sz="900" dirty="0">
                <a:latin typeface="Century Gothic" panose="020B0502020202020204" pitchFamily="34" charset="0"/>
              </a:rPr>
              <a:t>, Sun Micro Systems Inc., Steerco, </a:t>
            </a:r>
            <a:r>
              <a:rPr lang="en-GB" sz="900" dirty="0" err="1">
                <a:solidFill>
                  <a:schemeClr val="accent2"/>
                </a:solidFill>
                <a:latin typeface="Century Gothic" panose="020B0502020202020204" pitchFamily="34" charset="0"/>
              </a:rPr>
              <a:t>SyncML</a:t>
            </a:r>
            <a:r>
              <a:rPr lang="en-GB" sz="900" dirty="0">
                <a:solidFill>
                  <a:schemeClr val="accent2"/>
                </a:solidFill>
                <a:latin typeface="Century Gothic" panose="020B0502020202020204" pitchFamily="34" charset="0"/>
              </a:rPr>
              <a:t> Initiative</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Trusted Computing Group (TCG), </a:t>
            </a:r>
            <a:r>
              <a:rPr lang="en-GB" sz="900" dirty="0" err="1">
                <a:latin typeface="Century Gothic" panose="020B0502020202020204" pitchFamily="34" charset="0"/>
              </a:rPr>
              <a:t>TeleManagement</a:t>
            </a:r>
            <a:r>
              <a:rPr lang="en-GB" sz="900" dirty="0">
                <a:latin typeface="Century Gothic" panose="020B0502020202020204" pitchFamily="34" charset="0"/>
              </a:rPr>
              <a:t> Forum (TMF), TCCA, </a:t>
            </a:r>
            <a:r>
              <a:rPr lang="en-GB" sz="900" dirty="0">
                <a:solidFill>
                  <a:schemeClr val="accent1"/>
                </a:solidFill>
                <a:latin typeface="Century Gothic" panose="020B0502020202020204" pitchFamily="34" charset="0"/>
              </a:rPr>
              <a:t>TIA /TR45</a:t>
            </a:r>
            <a:r>
              <a:rPr lang="en-GB" sz="900" dirty="0">
                <a:latin typeface="Century Gothic" panose="020B0502020202020204" pitchFamily="34" charset="0"/>
              </a:rPr>
              <a:t>, TIA/TR47, </a:t>
            </a:r>
            <a:r>
              <a:rPr lang="en-GB" sz="900" dirty="0">
                <a:solidFill>
                  <a:schemeClr val="accent2"/>
                </a:solidFill>
                <a:latin typeface="Century Gothic" panose="020B0502020202020204" pitchFamily="34" charset="0"/>
              </a:rPr>
              <a:t>ITU</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TV-anytime Forum</a:t>
            </a:r>
            <a:r>
              <a:rPr lang="en-GB" sz="900" dirty="0">
                <a:latin typeface="Century Gothic" panose="020B0502020202020204" pitchFamily="34" charset="0"/>
              </a:rPr>
              <a:t>, Voice </a:t>
            </a:r>
            <a:r>
              <a:rPr lang="en-GB" sz="900" dirty="0" err="1">
                <a:latin typeface="Century Gothic" panose="020B0502020202020204" pitchFamily="34" charset="0"/>
              </a:rPr>
              <a:t>eXtensible</a:t>
            </a:r>
            <a:r>
              <a:rPr lang="en-GB" sz="900" dirty="0">
                <a:latin typeface="Century Gothic" panose="020B0502020202020204" pitchFamily="34" charset="0"/>
              </a:rPr>
              <a:t> Mark-up Language (VXML) Forum, </a:t>
            </a:r>
            <a:r>
              <a:rPr lang="en-GB" sz="900" dirty="0">
                <a:solidFill>
                  <a:schemeClr val="accent2"/>
                </a:solidFill>
                <a:latin typeface="Century Gothic" panose="020B0502020202020204" pitchFamily="34" charset="0"/>
              </a:rPr>
              <a:t>Wi-Fi Alliance,</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Wireless Broadband Alliance (WBA)</a:t>
            </a:r>
            <a:r>
              <a:rPr lang="en-GB" sz="900" dirty="0">
                <a:latin typeface="Century Gothic" panose="020B0502020202020204" pitchFamily="34" charset="0"/>
              </a:rPr>
              <a:t>, WLAN Smart Card Consortium, </a:t>
            </a:r>
            <a:r>
              <a:rPr lang="en-GB" sz="900" dirty="0">
                <a:solidFill>
                  <a:schemeClr val="accent2"/>
                </a:solidFill>
                <a:latin typeface="Century Gothic" panose="020B0502020202020204" pitchFamily="34" charset="0"/>
              </a:rPr>
              <a:t>Wireless World Research Forum (WWRF), </a:t>
            </a:r>
            <a:r>
              <a:rPr lang="en-GB" sz="900" dirty="0">
                <a:solidFill>
                  <a:schemeClr val="accent1"/>
                </a:solidFill>
                <a:latin typeface="Century Gothic" panose="020B0502020202020204" pitchFamily="34" charset="0"/>
              </a:rPr>
              <a:t>World Wide Web Consortium (W3C)</a:t>
            </a:r>
          </a:p>
          <a:p>
            <a:pPr algn="just"/>
            <a:endParaRPr lang="en-GB" sz="900" dirty="0">
              <a:solidFill>
                <a:schemeClr val="accent1"/>
              </a:solidFill>
              <a:latin typeface="Century Gothic" panose="020B0502020202020204" pitchFamily="34" charset="0"/>
            </a:endParaRPr>
          </a:p>
          <a:p>
            <a:pPr algn="r"/>
            <a:r>
              <a:rPr lang="en-GB" sz="600" dirty="0">
                <a:latin typeface="Century Gothic" panose="020B0502020202020204" pitchFamily="34" charset="0"/>
              </a:rPr>
              <a:t>(Source: extract from </a:t>
            </a:r>
            <a:r>
              <a:rPr lang="en-GB" sz="600" dirty="0">
                <a:latin typeface="Century Gothic" panose="020B0502020202020204" pitchFamily="34" charset="0"/>
                <a:hlinkClick r:id="rId6"/>
              </a:rPr>
              <a:t>https://www.3gpp.org/about-3gpp/15-bodies-with-which-3gpp-has</a:t>
            </a:r>
            <a:r>
              <a:rPr lang="en-GB" sz="600" dirty="0">
                <a:latin typeface="Century Gothic" panose="020B0502020202020204" pitchFamily="34" charset="0"/>
              </a:rPr>
              <a:t>) </a:t>
            </a:r>
          </a:p>
        </p:txBody>
      </p:sp>
      <p:sp>
        <p:nvSpPr>
          <p:cNvPr id="4" name="Rectangle: Rounded Corners 3">
            <a:extLst>
              <a:ext uri="{FF2B5EF4-FFF2-40B4-BE49-F238E27FC236}">
                <a16:creationId xmlns:a16="http://schemas.microsoft.com/office/drawing/2014/main" id="{5D65B6DD-2477-407F-A76F-2E4A1C6D3E10}"/>
              </a:ext>
            </a:extLst>
          </p:cNvPr>
          <p:cNvSpPr/>
          <p:nvPr/>
        </p:nvSpPr>
        <p:spPr>
          <a:xfrm>
            <a:off x="62552" y="2175009"/>
            <a:ext cx="637409" cy="4060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~700 </a:t>
            </a:r>
            <a:r>
              <a:rPr lang="en-GB" sz="700" dirty="0"/>
              <a:t>companies</a:t>
            </a:r>
            <a:endParaRPr lang="en-GB" sz="1200" dirty="0"/>
          </a:p>
        </p:txBody>
      </p:sp>
      <p:pic>
        <p:nvPicPr>
          <p:cNvPr id="7" name="Picture 6" descr="A picture containing text, clock&#10;&#10;Description automatically generated">
            <a:extLst>
              <a:ext uri="{FF2B5EF4-FFF2-40B4-BE49-F238E27FC236}">
                <a16:creationId xmlns:a16="http://schemas.microsoft.com/office/drawing/2014/main" id="{35F08959-E117-45C7-8BAD-649D53CEE8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7839" y="5798844"/>
            <a:ext cx="798890" cy="402180"/>
          </a:xfrm>
          <a:prstGeom prst="rect">
            <a:avLst/>
          </a:prstGeom>
        </p:spPr>
      </p:pic>
      <p:pic>
        <p:nvPicPr>
          <p:cNvPr id="12" name="Picture 11" descr="Logo, company name&#10;&#10;Description automatically generated">
            <a:extLst>
              <a:ext uri="{FF2B5EF4-FFF2-40B4-BE49-F238E27FC236}">
                <a16:creationId xmlns:a16="http://schemas.microsoft.com/office/drawing/2014/main" id="{CEED7DE0-2055-4647-8AE5-438F17AF8E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7839" y="5505087"/>
            <a:ext cx="798890" cy="225394"/>
          </a:xfrm>
          <a:prstGeom prst="rect">
            <a:avLst/>
          </a:prstGeom>
        </p:spPr>
      </p:pic>
      <p:sp>
        <p:nvSpPr>
          <p:cNvPr id="25" name="Rectangle: Rounded Corners 24">
            <a:extLst>
              <a:ext uri="{FF2B5EF4-FFF2-40B4-BE49-F238E27FC236}">
                <a16:creationId xmlns:a16="http://schemas.microsoft.com/office/drawing/2014/main" id="{586A88A7-A430-4A20-BF80-B816732C8E7A}"/>
              </a:ext>
            </a:extLst>
          </p:cNvPr>
          <p:cNvSpPr/>
          <p:nvPr/>
        </p:nvSpPr>
        <p:spPr>
          <a:xfrm>
            <a:off x="5838995" y="5418417"/>
            <a:ext cx="1339851" cy="854491"/>
          </a:xfrm>
          <a:prstGeom prst="roundRect">
            <a:avLst>
              <a:gd name="adj" fmla="val 6902"/>
            </a:avLst>
          </a:prstGeom>
          <a:noFill/>
          <a:ln w="190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7A8FF5ED-26D0-4F8F-81D2-6E4517447999}"/>
              </a:ext>
            </a:extLst>
          </p:cNvPr>
          <p:cNvSpPr/>
          <p:nvPr/>
        </p:nvSpPr>
        <p:spPr>
          <a:xfrm>
            <a:off x="3971650" y="5395902"/>
            <a:ext cx="1447868" cy="824224"/>
          </a:xfrm>
          <a:prstGeom prst="roundRect">
            <a:avLst>
              <a:gd name="adj" fmla="val 6902"/>
            </a:avLst>
          </a:prstGeom>
          <a:noFill/>
          <a:ln w="190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4437C27-D4BC-4BB1-967F-2D2F65A94EA2}"/>
              </a:ext>
            </a:extLst>
          </p:cNvPr>
          <p:cNvSpPr txBox="1"/>
          <p:nvPr/>
        </p:nvSpPr>
        <p:spPr>
          <a:xfrm>
            <a:off x="432762" y="4425582"/>
            <a:ext cx="2378486" cy="415498"/>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GB" altLang="en-US" sz="1050" dirty="0">
                <a:latin typeface="Century Gothic" panose="020B0502020202020204" pitchFamily="34" charset="0"/>
              </a:rPr>
              <a:t>3GPP Market Representation Partners</a:t>
            </a:r>
            <a:r>
              <a:rPr lang="" altLang="en-US" sz="1050" dirty="0">
                <a:latin typeface="Century Gothic" panose="020B0502020202020204" pitchFamily="34" charset="0"/>
              </a:rPr>
              <a:t> (MRP</a:t>
            </a:r>
            <a:r>
              <a:rPr lang="en-GB" altLang="en-US" sz="1050" dirty="0">
                <a:latin typeface="Century Gothic" panose="020B0502020202020204" pitchFamily="34" charset="0"/>
              </a:rPr>
              <a:t>s</a:t>
            </a:r>
            <a:r>
              <a:rPr lang="" altLang="en-US" sz="1050" dirty="0">
                <a:latin typeface="Century Gothic" panose="020B0502020202020204" pitchFamily="34" charset="0"/>
              </a:rPr>
              <a:t>)</a:t>
            </a:r>
            <a:endParaRPr lang="en-GB" sz="1050" dirty="0">
              <a:latin typeface="Century Gothic" panose="020B0502020202020204" pitchFamily="34" charset="0"/>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E3A5F5DF-08D8-42E3-8648-C9CB520D5D84}"/>
              </a:ext>
            </a:extLst>
          </p:cNvPr>
          <p:cNvSpPr txBox="1">
            <a:spLocks/>
          </p:cNvSpPr>
          <p:nvPr/>
        </p:nvSpPr>
        <p:spPr bwMode="auto">
          <a:xfrm>
            <a:off x="658167" y="2105246"/>
            <a:ext cx="5817061" cy="414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Blip>
                <a:blip r:embed="rId2"/>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latin typeface="Century Gothic" panose="020B0502020202020204" pitchFamily="34" charset="0"/>
              </a:rPr>
              <a:t>The TSGs prepare, approve and maintain the 3GPP Technical Specifications and Technical Reports.</a:t>
            </a:r>
          </a:p>
          <a:p>
            <a:r>
              <a:rPr lang="en-GB" sz="1600" dirty="0">
                <a:latin typeface="Century Gothic" panose="020B0502020202020204" pitchFamily="34" charset="0"/>
              </a:rPr>
              <a:t>They are responsible for the detailed time frame and management of the work’s progress;</a:t>
            </a:r>
          </a:p>
          <a:p>
            <a:pPr lvl="1"/>
            <a:r>
              <a:rPr lang="en-GB" sz="1200" dirty="0">
                <a:latin typeface="Century Gothic" panose="020B0502020202020204" pitchFamily="34" charset="0"/>
              </a:rPr>
              <a:t>Management of work items;</a:t>
            </a:r>
          </a:p>
          <a:p>
            <a:pPr lvl="1"/>
            <a:r>
              <a:rPr lang="en-GB" sz="1200" dirty="0">
                <a:latin typeface="Century Gothic" panose="020B0502020202020204" pitchFamily="34" charset="0"/>
              </a:rPr>
              <a:t>Technical Co-ordination;</a:t>
            </a:r>
          </a:p>
          <a:p>
            <a:pPr lvl="1"/>
            <a:r>
              <a:rPr lang="en-GB" sz="1200" dirty="0">
                <a:latin typeface="Century Gothic" panose="020B0502020202020204" pitchFamily="34" charset="0"/>
              </a:rPr>
              <a:t>Proposal and approval of work items within the agreed scope and terms of reference of the TSG</a:t>
            </a:r>
          </a:p>
          <a:p>
            <a:r>
              <a:rPr lang="en-GB" sz="1600" dirty="0">
                <a:latin typeface="Century Gothic" panose="020B0502020202020204" pitchFamily="34" charset="0"/>
              </a:rPr>
              <a:t>The TSG Chairman is responsible for the overall management of the technical work within the TSG and its Working Groups. </a:t>
            </a:r>
          </a:p>
          <a:p>
            <a:r>
              <a:rPr lang="en-GB" sz="1600" dirty="0">
                <a:latin typeface="Century Gothic" panose="020B0502020202020204" pitchFamily="34" charset="0"/>
              </a:rPr>
              <a:t>The WG Chairman is responsible for the overall management of the technical work within the WG and its sub-groups.</a:t>
            </a:r>
          </a:p>
        </p:txBody>
      </p:sp>
      <p:sp>
        <p:nvSpPr>
          <p:cNvPr id="19" name="Title 1">
            <a:extLst>
              <a:ext uri="{FF2B5EF4-FFF2-40B4-BE49-F238E27FC236}">
                <a16:creationId xmlns:a16="http://schemas.microsoft.com/office/drawing/2014/main" id="{1413E06A-0E6A-44FC-A647-7095B652F5F1}"/>
              </a:ext>
            </a:extLst>
          </p:cNvPr>
          <p:cNvSpPr>
            <a:spLocks noGrp="1"/>
          </p:cNvSpPr>
          <p:nvPr>
            <p:ph type="title"/>
          </p:nvPr>
        </p:nvSpPr>
        <p:spPr>
          <a:xfrm>
            <a:off x="555625" y="82550"/>
            <a:ext cx="10515600" cy="1325563"/>
          </a:xfrm>
        </p:spPr>
        <p:txBody>
          <a:bodyPr/>
          <a:lstStyle/>
          <a:p>
            <a:r>
              <a:rPr lang="en-GB" altLang="en-US" sz="3600" dirty="0">
                <a:solidFill>
                  <a:srgbClr val="C00000"/>
                </a:solidFill>
                <a:latin typeface="Century Gothic" panose="020B0502020202020204" pitchFamily="34" charset="0"/>
              </a:rPr>
              <a:t>Technical Specification Groups</a:t>
            </a:r>
          </a:p>
        </p:txBody>
      </p:sp>
      <p:pic>
        <p:nvPicPr>
          <p:cNvPr id="4" name="Picture 3" descr="Diagram&#10;&#10;Description automatically generated">
            <a:extLst>
              <a:ext uri="{FF2B5EF4-FFF2-40B4-BE49-F238E27FC236}">
                <a16:creationId xmlns:a16="http://schemas.microsoft.com/office/drawing/2014/main" id="{EB38148F-4ED1-492E-ABCA-A6703314E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878" y="1818312"/>
            <a:ext cx="5214429" cy="4432265"/>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2FDFEEB2-7CA6-4931-8194-69E55EC815A0}"/>
              </a:ext>
            </a:extLst>
          </p:cNvPr>
          <p:cNvSpPr>
            <a:spLocks noGrp="1"/>
          </p:cNvSpPr>
          <p:nvPr>
            <p:ph type="title" idx="4294967295"/>
          </p:nvPr>
        </p:nvSpPr>
        <p:spPr>
          <a:xfrm>
            <a:off x="376238" y="122238"/>
            <a:ext cx="10515600" cy="1325562"/>
          </a:xfrm>
        </p:spPr>
        <p:txBody>
          <a:bodyPr/>
          <a:lstStyle/>
          <a:p>
            <a:r>
              <a:rPr lang="nb-NO" altLang="en-US" sz="3200" dirty="0">
                <a:solidFill>
                  <a:srgbClr val="C00000"/>
                </a:solidFill>
                <a:latin typeface="Century Gothic" panose="020B0502020202020204" pitchFamily="34" charset="0"/>
              </a:rPr>
              <a:t>Work Schedule driven by technical meetings</a:t>
            </a:r>
            <a:endParaRPr lang="en-US" altLang="en-US" sz="3200" dirty="0">
              <a:solidFill>
                <a:srgbClr val="C00000"/>
              </a:solidFill>
              <a:latin typeface="Century Gothic" panose="020B0502020202020204" pitchFamily="34" charset="0"/>
            </a:endParaRPr>
          </a:p>
        </p:txBody>
      </p:sp>
      <p:sp>
        <p:nvSpPr>
          <p:cNvPr id="34820" name="Rectangle 3">
            <a:extLst>
              <a:ext uri="{FF2B5EF4-FFF2-40B4-BE49-F238E27FC236}">
                <a16:creationId xmlns:a16="http://schemas.microsoft.com/office/drawing/2014/main" id="{E929F9FE-4BB5-4343-89E8-5BAA40C3A92B}"/>
              </a:ext>
            </a:extLst>
          </p:cNvPr>
          <p:cNvSpPr>
            <a:spLocks noGrp="1"/>
          </p:cNvSpPr>
          <p:nvPr>
            <p:ph type="body" idx="4294967295"/>
          </p:nvPr>
        </p:nvSpPr>
        <p:spPr>
          <a:xfrm>
            <a:off x="376238" y="2069811"/>
            <a:ext cx="4614861" cy="4040188"/>
          </a:xfrm>
        </p:spPr>
        <p:txBody>
          <a:bodyPr/>
          <a:lstStyle/>
          <a:p>
            <a:pPr algn="just"/>
            <a:r>
              <a:rPr lang="nb-NO" altLang="en-US" sz="1600" dirty="0">
                <a:latin typeface="Century Gothic" panose="020B0502020202020204" pitchFamily="34" charset="0"/>
              </a:rPr>
              <a:t>New work are initiated by member companies as Work Items, via Tdocs at meetings</a:t>
            </a:r>
          </a:p>
          <a:p>
            <a:pPr algn="just"/>
            <a:r>
              <a:rPr lang="nb-NO" altLang="en-US" sz="1600" dirty="0">
                <a:latin typeface="Century Gothic" panose="020B0502020202020204" pitchFamily="34" charset="0"/>
              </a:rPr>
              <a:t>Work Items are prioritised and allocated time for discussion during meetings</a:t>
            </a:r>
          </a:p>
          <a:p>
            <a:pPr algn="just"/>
            <a:r>
              <a:rPr lang="nb-NO" altLang="en-US" sz="1600" dirty="0">
                <a:latin typeface="Century Gothic" panose="020B0502020202020204" pitchFamily="34" charset="0"/>
              </a:rPr>
              <a:t>3GPP member companies may contribute to any work item, on equal terms</a:t>
            </a:r>
          </a:p>
          <a:p>
            <a:pPr algn="just"/>
            <a:r>
              <a:rPr lang="nb-NO" altLang="en-US" sz="1600" dirty="0">
                <a:latin typeface="Century Gothic" panose="020B0502020202020204" pitchFamily="34" charset="0"/>
              </a:rPr>
              <a:t>3GPP seeks consensus on all technical matters (but has mechanisms if consensus cannot be reached)</a:t>
            </a:r>
          </a:p>
          <a:p>
            <a:pPr algn="just"/>
            <a:r>
              <a:rPr lang="nb-NO" altLang="en-US" sz="1600" dirty="0">
                <a:latin typeface="Century Gothic" panose="020B0502020202020204" pitchFamily="34" charset="0"/>
              </a:rPr>
              <a:t>The Release deadline is respected. Unfinished work is deferred to a later release</a:t>
            </a:r>
            <a:endParaRPr lang="en-US" altLang="en-US" sz="1600" dirty="0">
              <a:latin typeface="Century Gothic" panose="020B0502020202020204" pitchFamily="34" charset="0"/>
            </a:endParaRPr>
          </a:p>
        </p:txBody>
      </p:sp>
      <p:pic>
        <p:nvPicPr>
          <p:cNvPr id="6" name="Picture 5">
            <a:extLst>
              <a:ext uri="{FF2B5EF4-FFF2-40B4-BE49-F238E27FC236}">
                <a16:creationId xmlns:a16="http://schemas.microsoft.com/office/drawing/2014/main" id="{716785B3-34DB-4731-AADE-411C1008F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821" y="2515859"/>
            <a:ext cx="6421941" cy="2796652"/>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52DCB-8279-4A55-8930-2311AC56162D}"/>
              </a:ext>
            </a:extLst>
          </p:cNvPr>
          <p:cNvSpPr>
            <a:spLocks noGrp="1"/>
          </p:cNvSpPr>
          <p:nvPr>
            <p:ph type="title"/>
          </p:nvPr>
        </p:nvSpPr>
        <p:spPr>
          <a:xfrm>
            <a:off x="218209" y="115743"/>
            <a:ext cx="10515600" cy="1325563"/>
          </a:xfrm>
        </p:spPr>
        <p:txBody>
          <a:bodyPr/>
          <a:lstStyle/>
          <a:p>
            <a:r>
              <a:rPr lang="en-GB" sz="3600" dirty="0">
                <a:solidFill>
                  <a:srgbClr val="C00000"/>
                </a:solidFill>
                <a:latin typeface="Century Gothic" panose="020B0502020202020204" pitchFamily="34" charset="0"/>
              </a:rPr>
              <a:t>E-Meeting schedule (example)</a:t>
            </a:r>
          </a:p>
        </p:txBody>
      </p:sp>
      <p:sp>
        <p:nvSpPr>
          <p:cNvPr id="3" name="Content Placeholder 2">
            <a:extLst>
              <a:ext uri="{FF2B5EF4-FFF2-40B4-BE49-F238E27FC236}">
                <a16:creationId xmlns:a16="http://schemas.microsoft.com/office/drawing/2014/main" id="{CD708074-DBE8-4102-B2FA-2D0A868CC91D}"/>
              </a:ext>
            </a:extLst>
          </p:cNvPr>
          <p:cNvSpPr>
            <a:spLocks noGrp="1"/>
          </p:cNvSpPr>
          <p:nvPr>
            <p:ph idx="1"/>
          </p:nvPr>
        </p:nvSpPr>
        <p:spPr>
          <a:xfrm>
            <a:off x="218209" y="2369127"/>
            <a:ext cx="4104409" cy="3807836"/>
          </a:xfrm>
        </p:spPr>
        <p:txBody>
          <a:bodyPr/>
          <a:lstStyle/>
          <a:p>
            <a:r>
              <a:rPr lang="en-GB" sz="2000" dirty="0">
                <a:latin typeface="Century Gothic" panose="020B0502020202020204" pitchFamily="34" charset="0"/>
              </a:rPr>
              <a:t> </a:t>
            </a:r>
            <a:r>
              <a:rPr lang="en-GB" sz="2000" dirty="0" err="1">
                <a:latin typeface="Century Gothic" panose="020B0502020202020204" pitchFamily="34" charset="0"/>
              </a:rPr>
              <a:t>eMeetings</a:t>
            </a:r>
            <a:r>
              <a:rPr lang="en-GB" sz="2000" dirty="0">
                <a:latin typeface="Century Gothic" panose="020B0502020202020204" pitchFamily="34" charset="0"/>
              </a:rPr>
              <a:t> are working Across all time zones</a:t>
            </a:r>
          </a:p>
          <a:p>
            <a:r>
              <a:rPr lang="en-GB" sz="2000" dirty="0">
                <a:latin typeface="Century Gothic" panose="020B0502020202020204" pitchFamily="34" charset="0"/>
              </a:rPr>
              <a:t> The number of meeting days have been extended to allow for email discussion</a:t>
            </a:r>
          </a:p>
          <a:p>
            <a:r>
              <a:rPr lang="en-GB" sz="2000" dirty="0">
                <a:latin typeface="Century Gothic" panose="020B0502020202020204" pitchFamily="34" charset="0"/>
              </a:rPr>
              <a:t> </a:t>
            </a:r>
            <a:r>
              <a:rPr lang="en-GB" sz="2000" dirty="0" err="1">
                <a:latin typeface="Century Gothic" panose="020B0502020202020204" pitchFamily="34" charset="0"/>
              </a:rPr>
              <a:t>GoTO</a:t>
            </a:r>
            <a:r>
              <a:rPr lang="en-GB" sz="2000" dirty="0">
                <a:latin typeface="Century Gothic" panose="020B0502020202020204" pitchFamily="34" charset="0"/>
              </a:rPr>
              <a:t> Webinar used for real-time discussions</a:t>
            </a:r>
          </a:p>
          <a:p>
            <a:r>
              <a:rPr lang="en-GB" sz="2000" dirty="0">
                <a:latin typeface="Century Gothic" panose="020B0502020202020204" pitchFamily="34" charset="0"/>
              </a:rPr>
              <a:t> Discussions are split into Initial, Intermediate, Final and Extended periods </a:t>
            </a:r>
          </a:p>
        </p:txBody>
      </p:sp>
      <p:pic>
        <p:nvPicPr>
          <p:cNvPr id="5" name="Picture 4">
            <a:extLst>
              <a:ext uri="{FF2B5EF4-FFF2-40B4-BE49-F238E27FC236}">
                <a16:creationId xmlns:a16="http://schemas.microsoft.com/office/drawing/2014/main" id="{2BC77D5D-B641-4CB4-8686-F12C65EFD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618" y="1989283"/>
            <a:ext cx="7747569" cy="3969471"/>
          </a:xfrm>
          <a:prstGeom prst="rect">
            <a:avLst/>
          </a:prstGeom>
        </p:spPr>
      </p:pic>
    </p:spTree>
    <p:extLst>
      <p:ext uri="{BB962C8B-B14F-4D97-AF65-F5344CB8AC3E}">
        <p14:creationId xmlns:p14="http://schemas.microsoft.com/office/powerpoint/2010/main" val="68129119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3CAC1DA5-363E-4573-94AD-CF9C8F9671E5}"/>
              </a:ext>
            </a:extLst>
          </p:cNvPr>
          <p:cNvGraphicFramePr/>
          <p:nvPr>
            <p:extLst>
              <p:ext uri="{D42A27DB-BD31-4B8C-83A1-F6EECF244321}">
                <p14:modId xmlns:p14="http://schemas.microsoft.com/office/powerpoint/2010/main" val="2619734526"/>
              </p:ext>
            </p:extLst>
          </p:nvPr>
        </p:nvGraphicFramePr>
        <p:xfrm>
          <a:off x="6096000" y="2381027"/>
          <a:ext cx="5162550" cy="3606133"/>
        </p:xfrm>
        <a:graphic>
          <a:graphicData uri="http://schemas.openxmlformats.org/drawingml/2006/chart">
            <c:chart xmlns:c="http://schemas.openxmlformats.org/drawingml/2006/chart" xmlns:r="http://schemas.openxmlformats.org/officeDocument/2006/relationships" r:id="rId3"/>
          </a:graphicData>
        </a:graphic>
      </p:graphicFrame>
      <p:sp>
        <p:nvSpPr>
          <p:cNvPr id="36867" name="Title 1">
            <a:extLst>
              <a:ext uri="{FF2B5EF4-FFF2-40B4-BE49-F238E27FC236}">
                <a16:creationId xmlns:a16="http://schemas.microsoft.com/office/drawing/2014/main" id="{FA61A54E-80A4-4CA8-841F-A39A585BCF15}"/>
              </a:ext>
            </a:extLst>
          </p:cNvPr>
          <p:cNvSpPr>
            <a:spLocks noGrp="1"/>
          </p:cNvSpPr>
          <p:nvPr>
            <p:ph type="title"/>
          </p:nvPr>
        </p:nvSpPr>
        <p:spPr>
          <a:xfrm>
            <a:off x="575897" y="83041"/>
            <a:ext cx="10515600" cy="1325563"/>
          </a:xfrm>
        </p:spPr>
        <p:txBody>
          <a:bodyPr/>
          <a:lstStyle/>
          <a:p>
            <a:r>
              <a:rPr lang="en-GB" altLang="en-US" dirty="0">
                <a:solidFill>
                  <a:srgbClr val="C00000"/>
                </a:solidFill>
                <a:latin typeface="Century Gothic" panose="020B0502020202020204" pitchFamily="34" charset="0"/>
              </a:rPr>
              <a:t>3GPP</a:t>
            </a:r>
            <a:r>
              <a:rPr lang="en-GB" altLang="en-US" dirty="0">
                <a:solidFill>
                  <a:srgbClr val="C00000"/>
                </a:solidFill>
              </a:rPr>
              <a:t> Releases</a:t>
            </a:r>
          </a:p>
        </p:txBody>
      </p:sp>
      <p:sp>
        <p:nvSpPr>
          <p:cNvPr id="29699" name="Content Placeholder 2">
            <a:extLst>
              <a:ext uri="{FF2B5EF4-FFF2-40B4-BE49-F238E27FC236}">
                <a16:creationId xmlns:a16="http://schemas.microsoft.com/office/drawing/2014/main" id="{B37D8E3A-0AC0-433D-A4EB-A572BDC03C37}"/>
              </a:ext>
            </a:extLst>
          </p:cNvPr>
          <p:cNvSpPr>
            <a:spLocks noGrp="1"/>
          </p:cNvSpPr>
          <p:nvPr>
            <p:ph idx="1"/>
          </p:nvPr>
        </p:nvSpPr>
        <p:spPr>
          <a:xfrm>
            <a:off x="218853" y="1875677"/>
            <a:ext cx="5643784" cy="4351338"/>
          </a:xfrm>
        </p:spPr>
        <p:txBody>
          <a:bodyPr/>
          <a:lstStyle/>
          <a:p>
            <a:pPr>
              <a:defRPr/>
            </a:pPr>
            <a:r>
              <a:rPr lang="en-GB" altLang="en-US" sz="2000" dirty="0">
                <a:latin typeface="Century Gothic" panose="020B0502020202020204" pitchFamily="34" charset="0"/>
              </a:rPr>
              <a:t> Release-based work</a:t>
            </a:r>
          </a:p>
          <a:p>
            <a:pPr lvl="1">
              <a:defRPr/>
            </a:pPr>
            <a:r>
              <a:rPr lang="en-GB" altLang="en-US" sz="1600" dirty="0">
                <a:latin typeface="Century Gothic" panose="020B0502020202020204" pitchFamily="34" charset="0"/>
              </a:rPr>
              <a:t>Releases are major packages of Features (The is a new 3GPP Release ~ every 15 – 24 months)</a:t>
            </a:r>
          </a:p>
          <a:p>
            <a:pPr lvl="1">
              <a:defRPr/>
            </a:pPr>
            <a:r>
              <a:rPr lang="" altLang="en-US" sz="1600" dirty="0">
                <a:latin typeface="Century Gothic" panose="020B0502020202020204" pitchFamily="34" charset="0"/>
              </a:rPr>
              <a:t>A s</a:t>
            </a:r>
            <a:r>
              <a:rPr lang="en-US" altLang="en-US" sz="1600" dirty="0">
                <a:latin typeface="Century Gothic" panose="020B0502020202020204" pitchFamily="34" charset="0"/>
              </a:rPr>
              <a:t>t</a:t>
            </a:r>
            <a:r>
              <a:rPr lang="" altLang="en-US" sz="1600" dirty="0">
                <a:latin typeface="Century Gothic" panose="020B0502020202020204" pitchFamily="34" charset="0"/>
              </a:rPr>
              <a:t>rong commitment to time-lines guarantees reliable planning and time-to-market</a:t>
            </a:r>
          </a:p>
          <a:p>
            <a:pPr lvl="1">
              <a:defRPr/>
            </a:pPr>
            <a:r>
              <a:rPr lang="en-GB" altLang="en-US" sz="1600" dirty="0">
                <a:latin typeface="Century Gothic" panose="020B0502020202020204" pitchFamily="34" charset="0"/>
              </a:rPr>
              <a:t>The Work plan is built-up of Work Items that deliver the Features</a:t>
            </a:r>
          </a:p>
          <a:p>
            <a:pPr lvl="1">
              <a:defRPr/>
            </a:pPr>
            <a:r>
              <a:rPr lang="en-GB" altLang="en-US" sz="1600" dirty="0">
                <a:latin typeface="Century Gothic" panose="020B0502020202020204" pitchFamily="34" charset="0"/>
              </a:rPr>
              <a:t>Work Items: </a:t>
            </a:r>
          </a:p>
          <a:p>
            <a:pPr lvl="2">
              <a:spcBef>
                <a:spcPts val="0"/>
              </a:spcBef>
              <a:defRPr/>
            </a:pPr>
            <a:r>
              <a:rPr lang="en-GB" altLang="en-US" sz="1400" dirty="0">
                <a:latin typeface="Century Gothic" panose="020B0502020202020204" pitchFamily="34" charset="0"/>
              </a:rPr>
              <a:t>WI may cover more than one specification</a:t>
            </a:r>
          </a:p>
          <a:p>
            <a:pPr lvl="2">
              <a:spcBef>
                <a:spcPts val="0"/>
              </a:spcBef>
              <a:defRPr/>
            </a:pPr>
            <a:r>
              <a:rPr lang="en-GB" altLang="en-US" sz="1400" dirty="0">
                <a:latin typeface="Century Gothic" panose="020B0502020202020204" pitchFamily="34" charset="0"/>
              </a:rPr>
              <a:t>WI may cover more than one TSG or WG</a:t>
            </a:r>
          </a:p>
          <a:p>
            <a:pPr lvl="2">
              <a:spcBef>
                <a:spcPts val="0"/>
              </a:spcBef>
              <a:defRPr/>
            </a:pPr>
            <a:r>
              <a:rPr lang="en-GB" altLang="en-US" sz="1400" dirty="0">
                <a:latin typeface="Century Gothic" panose="020B0502020202020204" pitchFamily="34" charset="0"/>
              </a:rPr>
              <a:t>WI Description document exists for each WI</a:t>
            </a:r>
          </a:p>
          <a:p>
            <a:pPr marL="265113" lvl="1" indent="-265113">
              <a:buClrTx/>
              <a:buFont typeface="Arial" panose="020B0604020202020204" pitchFamily="34" charset="0"/>
              <a:buBlip>
                <a:blip r:embed="rId4"/>
              </a:buBlip>
              <a:defRPr/>
            </a:pPr>
            <a:r>
              <a:rPr lang="en-GB" altLang="en-US" sz="2000" dirty="0">
                <a:latin typeface="Century Gothic" panose="020B0502020202020204" pitchFamily="34" charset="0"/>
              </a:rPr>
              <a:t> Multiple releases are maintained in parallel</a:t>
            </a:r>
          </a:p>
          <a:p>
            <a:pPr>
              <a:defRPr/>
            </a:pPr>
            <a:r>
              <a:rPr lang="en-GB" altLang="en-US" sz="2000" dirty="0">
                <a:latin typeface="Century Gothic" panose="020B0502020202020204" pitchFamily="34" charset="0"/>
              </a:rPr>
              <a:t> See the 3GPP Work Plan for details:</a:t>
            </a:r>
          </a:p>
          <a:p>
            <a:pPr lvl="2">
              <a:defRPr/>
            </a:pPr>
            <a:r>
              <a:rPr lang="en-GB" altLang="en-US" sz="1200" dirty="0">
                <a:latin typeface="Century Gothic" panose="020B0502020202020204" pitchFamily="34" charset="0"/>
                <a:hlinkClick r:id="rId5"/>
              </a:rPr>
              <a:t>http://www.3gpp.org/Work-Plan</a:t>
            </a:r>
            <a:endParaRPr lang="en-GB" altLang="en-US" sz="1400" dirty="0">
              <a:latin typeface="Century Gothic" panose="020B0502020202020204" pitchFamily="34" charset="0"/>
            </a:endParaRPr>
          </a:p>
        </p:txBody>
      </p:sp>
      <p:pic>
        <p:nvPicPr>
          <p:cNvPr id="36869" name="Picture 5">
            <a:extLst>
              <a:ext uri="{FF2B5EF4-FFF2-40B4-BE49-F238E27FC236}">
                <a16:creationId xmlns:a16="http://schemas.microsoft.com/office/drawing/2014/main" id="{FD12BD65-39EE-4125-B674-CC6CAE72B8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7737" y="4335891"/>
            <a:ext cx="50323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a:extLst>
              <a:ext uri="{FF2B5EF4-FFF2-40B4-BE49-F238E27FC236}">
                <a16:creationId xmlns:a16="http://schemas.microsoft.com/office/drawing/2014/main" id="{E6B7C7C2-65A9-4EE4-84A2-BABA987E40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3533" y="4033058"/>
            <a:ext cx="6667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9">
            <a:extLst>
              <a:ext uri="{FF2B5EF4-FFF2-40B4-BE49-F238E27FC236}">
                <a16:creationId xmlns:a16="http://schemas.microsoft.com/office/drawing/2014/main" id="{4829601F-F817-417A-8BE8-85864AB6ED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6266" y="3678298"/>
            <a:ext cx="6683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1">
            <a:extLst>
              <a:ext uri="{FF2B5EF4-FFF2-40B4-BE49-F238E27FC236}">
                <a16:creationId xmlns:a16="http://schemas.microsoft.com/office/drawing/2014/main" id="{F0195EA6-B0E2-4B59-9416-911DE32AFE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61951" y="3369705"/>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7EE471F-94B7-44B5-8FAF-A9C43C969FD8}"/>
              </a:ext>
            </a:extLst>
          </p:cNvPr>
          <p:cNvSpPr txBox="1"/>
          <p:nvPr/>
        </p:nvSpPr>
        <p:spPr>
          <a:xfrm>
            <a:off x="10768638" y="5987160"/>
            <a:ext cx="723275" cy="230832"/>
          </a:xfrm>
          <a:prstGeom prst="rect">
            <a:avLst/>
          </a:prstGeom>
          <a:noFill/>
        </p:spPr>
        <p:txBody>
          <a:bodyPr wrap="none" rtlCol="0">
            <a:spAutoFit/>
          </a:bodyPr>
          <a:lstStyle/>
          <a:p>
            <a:r>
              <a:rPr lang="en-GB" sz="900" dirty="0"/>
              <a:t>June 2021</a:t>
            </a:r>
          </a:p>
        </p:txBody>
      </p:sp>
      <p:sp>
        <p:nvSpPr>
          <p:cNvPr id="3" name="TextBox 2">
            <a:extLst>
              <a:ext uri="{FF2B5EF4-FFF2-40B4-BE49-F238E27FC236}">
                <a16:creationId xmlns:a16="http://schemas.microsoft.com/office/drawing/2014/main" id="{D8756105-17B6-42B7-B48A-C44F3B9B7B4E}"/>
              </a:ext>
            </a:extLst>
          </p:cNvPr>
          <p:cNvSpPr txBox="1"/>
          <p:nvPr/>
        </p:nvSpPr>
        <p:spPr>
          <a:xfrm>
            <a:off x="6579390" y="2045172"/>
            <a:ext cx="4596130" cy="369332"/>
          </a:xfrm>
          <a:prstGeom prst="rect">
            <a:avLst/>
          </a:prstGeom>
          <a:noFill/>
        </p:spPr>
        <p:txBody>
          <a:bodyPr wrap="none" rtlCol="0">
            <a:spAutoFit/>
          </a:bodyPr>
          <a:lstStyle/>
          <a:p>
            <a:r>
              <a:rPr lang="en-GB" dirty="0"/>
              <a:t>Number of specifications (frozen Releases)</a:t>
            </a:r>
          </a:p>
        </p:txBody>
      </p:sp>
    </p:spTree>
    <p:extLst>
      <p:ext uri="{BB962C8B-B14F-4D97-AF65-F5344CB8AC3E}">
        <p14:creationId xmlns:p14="http://schemas.microsoft.com/office/powerpoint/2010/main" val="3459886724"/>
      </p:ext>
    </p:extLst>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13BEEBA675044A96DE28BDD893E607" ma:contentTypeVersion="13" ma:contentTypeDescription="Create a new document." ma:contentTypeScope="" ma:versionID="128a8422487fc329a7dc26f28cf6102c">
  <xsd:schema xmlns:xsd="http://www.w3.org/2001/XMLSchema" xmlns:xs="http://www.w3.org/2001/XMLSchema" xmlns:p="http://schemas.microsoft.com/office/2006/metadata/properties" xmlns:ns3="679a257e-872f-4c98-9e8a-0a9c104f72cd" xmlns:ns4="280d8efa-eff2-4910-88d2-79ca146720c4" targetNamespace="http://schemas.microsoft.com/office/2006/metadata/properties" ma:root="true" ma:fieldsID="5ee17176e517ccea8510c39d83da9bad" ns3:_="" ns4:_="">
    <xsd:import namespace="679a257e-872f-4c98-9e8a-0a9c104f72cd"/>
    <xsd:import namespace="280d8efa-eff2-4910-88d2-79ca146720c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a257e-872f-4c98-9e8a-0a9c104f72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0d8efa-eff2-4910-88d2-79ca146720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40F517-45A4-486D-BDBB-01E4DE03B032}">
  <ds:schemaRefs>
    <ds:schemaRef ds:uri="http://purl.org/dc/elements/1.1/"/>
    <ds:schemaRef ds:uri="http://schemas.microsoft.com/office/2006/metadata/properties"/>
    <ds:schemaRef ds:uri="679a257e-872f-4c98-9e8a-0a9c104f72cd"/>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280d8efa-eff2-4910-88d2-79ca146720c4"/>
    <ds:schemaRef ds:uri="http://www.w3.org/XML/1998/namespace"/>
  </ds:schemaRefs>
</ds:datastoreItem>
</file>

<file path=customXml/itemProps2.xml><?xml version="1.0" encoding="utf-8"?>
<ds:datastoreItem xmlns:ds="http://schemas.openxmlformats.org/officeDocument/2006/customXml" ds:itemID="{9F458B13-1493-454A-A724-E63BBA19D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a257e-872f-4c98-9e8a-0a9c104f72cd"/>
    <ds:schemaRef ds:uri="280d8efa-eff2-4910-88d2-79ca146720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28A70F-161F-4FA9-B193-C97FB71CE3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10603</TotalTime>
  <Words>1932</Words>
  <Application>Microsoft Office PowerPoint</Application>
  <PresentationFormat>Widescreen</PresentationFormat>
  <Paragraphs>240</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Times New Roman</vt:lpstr>
      <vt:lpstr>Office Theme</vt:lpstr>
      <vt:lpstr>Introducing 3GPP</vt:lpstr>
      <vt:lpstr>Content</vt:lpstr>
      <vt:lpstr>The role of 3GPP</vt:lpstr>
      <vt:lpstr>Evolution …thanks to GSM</vt:lpstr>
      <vt:lpstr>3GPP standards eco-system </vt:lpstr>
      <vt:lpstr>Technical Specification Groups</vt:lpstr>
      <vt:lpstr>Work Schedule driven by technical meetings</vt:lpstr>
      <vt:lpstr>E-Meeting schedule (example)</vt:lpstr>
      <vt:lpstr>3GPP Releases</vt:lpstr>
      <vt:lpstr>Three stage approach to Features, through Releases</vt:lpstr>
      <vt:lpstr>Bringing the work in to the groups</vt:lpstr>
      <vt:lpstr>5G – brings new growth</vt:lpstr>
      <vt:lpstr>PowerPoint Presentation</vt:lpstr>
      <vt:lpstr>PowerPoint Presentation</vt:lpstr>
      <vt:lpstr>PowerPoint Presentation</vt:lpstr>
      <vt:lpstr>Release 17 &amp; 18 Schedules</vt:lpstr>
      <vt:lpstr>Concluding thoughts</vt:lpstr>
      <vt:lpstr>For more info…</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3GPP template</dc:title>
  <dc:creator>Kevin Flynn</dc:creator>
  <dc:description>© 3GPP 2018</dc:description>
  <cp:lastModifiedBy>Kevin Flynn</cp:lastModifiedBy>
  <cp:revision>1017</cp:revision>
  <cp:lastPrinted>2019-09-25T11:24:01Z</cp:lastPrinted>
  <dcterms:created xsi:type="dcterms:W3CDTF">2010-02-05T13:52:04Z</dcterms:created>
  <dcterms:modified xsi:type="dcterms:W3CDTF">2021-10-13T09:11:15Z</dcterms:modified>
  <cp:contentStatus>Template 2017</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0x010100BB13BEEBA675044A96DE28BDD893E607</vt:lpwstr>
  </property>
</Properties>
</file>