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8" autoAdjust="0"/>
    <p:restoredTop sz="94660"/>
  </p:normalViewPr>
  <p:slideViewPr>
    <p:cSldViewPr snapToGrid="0">
      <p:cViewPr varScale="1">
        <p:scale>
          <a:sx n="56" d="100"/>
          <a:sy n="56" d="100"/>
        </p:scale>
        <p:origin x="68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65A9A-2239-4E6B-B8F1-BE79BB31EB4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CA86E0F-3FE7-48E1-A762-3964C94C9F5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10EECBB-B654-40A8-B0E2-B6A06CB8257A}"/>
              </a:ext>
            </a:extLst>
          </p:cNvPr>
          <p:cNvSpPr>
            <a:spLocks noGrp="1"/>
          </p:cNvSpPr>
          <p:nvPr>
            <p:ph type="dt" sz="half" idx="10"/>
          </p:nvPr>
        </p:nvSpPr>
        <p:spPr/>
        <p:txBody>
          <a:bodyPr/>
          <a:lstStyle/>
          <a:p>
            <a:fld id="{A9B3EDE3-1601-47F0-9815-AC4AE58385D7}" type="datetimeFigureOut">
              <a:rPr lang="en-US" smtClean="0"/>
              <a:t>1/11/2022</a:t>
            </a:fld>
            <a:endParaRPr lang="en-US"/>
          </a:p>
        </p:txBody>
      </p:sp>
      <p:sp>
        <p:nvSpPr>
          <p:cNvPr id="5" name="Footer Placeholder 4">
            <a:extLst>
              <a:ext uri="{FF2B5EF4-FFF2-40B4-BE49-F238E27FC236}">
                <a16:creationId xmlns:a16="http://schemas.microsoft.com/office/drawing/2014/main" id="{78C59D1F-1525-4C2B-9A3D-3EA4FF5B69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BC0E78-1662-4DF9-A428-95E06CFA5490}"/>
              </a:ext>
            </a:extLst>
          </p:cNvPr>
          <p:cNvSpPr>
            <a:spLocks noGrp="1"/>
          </p:cNvSpPr>
          <p:nvPr>
            <p:ph type="sldNum" sz="quarter" idx="12"/>
          </p:nvPr>
        </p:nvSpPr>
        <p:spPr/>
        <p:txBody>
          <a:bodyPr/>
          <a:lstStyle/>
          <a:p>
            <a:fld id="{3E415BAC-0EA2-4CAC-92A5-50580DDBCDA4}" type="slidenum">
              <a:rPr lang="en-US" smtClean="0"/>
              <a:t>‹#›</a:t>
            </a:fld>
            <a:endParaRPr lang="en-US"/>
          </a:p>
        </p:txBody>
      </p:sp>
    </p:spTree>
    <p:extLst>
      <p:ext uri="{BB962C8B-B14F-4D97-AF65-F5344CB8AC3E}">
        <p14:creationId xmlns:p14="http://schemas.microsoft.com/office/powerpoint/2010/main" val="26724991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ED8C-0FC8-4B16-9557-BCB3105C58A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3BCCA64-E072-47DC-A6F6-C55D233EA15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7BEA28-0FA8-4B3A-AC93-AFC0582EAA76}"/>
              </a:ext>
            </a:extLst>
          </p:cNvPr>
          <p:cNvSpPr>
            <a:spLocks noGrp="1"/>
          </p:cNvSpPr>
          <p:nvPr>
            <p:ph type="dt" sz="half" idx="10"/>
          </p:nvPr>
        </p:nvSpPr>
        <p:spPr/>
        <p:txBody>
          <a:bodyPr/>
          <a:lstStyle/>
          <a:p>
            <a:fld id="{A9B3EDE3-1601-47F0-9815-AC4AE58385D7}" type="datetimeFigureOut">
              <a:rPr lang="en-US" smtClean="0"/>
              <a:t>1/11/2022</a:t>
            </a:fld>
            <a:endParaRPr lang="en-US"/>
          </a:p>
        </p:txBody>
      </p:sp>
      <p:sp>
        <p:nvSpPr>
          <p:cNvPr id="5" name="Footer Placeholder 4">
            <a:extLst>
              <a:ext uri="{FF2B5EF4-FFF2-40B4-BE49-F238E27FC236}">
                <a16:creationId xmlns:a16="http://schemas.microsoft.com/office/drawing/2014/main" id="{75D1363B-3A56-4912-AB90-73224ACACC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CD6E8A-9502-4A83-ABDC-21935C7F03AC}"/>
              </a:ext>
            </a:extLst>
          </p:cNvPr>
          <p:cNvSpPr>
            <a:spLocks noGrp="1"/>
          </p:cNvSpPr>
          <p:nvPr>
            <p:ph type="sldNum" sz="quarter" idx="12"/>
          </p:nvPr>
        </p:nvSpPr>
        <p:spPr/>
        <p:txBody>
          <a:bodyPr/>
          <a:lstStyle/>
          <a:p>
            <a:fld id="{3E415BAC-0EA2-4CAC-92A5-50580DDBCDA4}" type="slidenum">
              <a:rPr lang="en-US" smtClean="0"/>
              <a:t>‹#›</a:t>
            </a:fld>
            <a:endParaRPr lang="en-US"/>
          </a:p>
        </p:txBody>
      </p:sp>
    </p:spTree>
    <p:extLst>
      <p:ext uri="{BB962C8B-B14F-4D97-AF65-F5344CB8AC3E}">
        <p14:creationId xmlns:p14="http://schemas.microsoft.com/office/powerpoint/2010/main" val="1979358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7ABAD2-6B0C-4386-8FB2-1F52E8F04BF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6556B25-B9A1-4BCF-81B9-E212014DBF7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80551D-1D98-492B-80CC-D76175EF844D}"/>
              </a:ext>
            </a:extLst>
          </p:cNvPr>
          <p:cNvSpPr>
            <a:spLocks noGrp="1"/>
          </p:cNvSpPr>
          <p:nvPr>
            <p:ph type="dt" sz="half" idx="10"/>
          </p:nvPr>
        </p:nvSpPr>
        <p:spPr/>
        <p:txBody>
          <a:bodyPr/>
          <a:lstStyle/>
          <a:p>
            <a:fld id="{A9B3EDE3-1601-47F0-9815-AC4AE58385D7}" type="datetimeFigureOut">
              <a:rPr lang="en-US" smtClean="0"/>
              <a:t>1/11/2022</a:t>
            </a:fld>
            <a:endParaRPr lang="en-US"/>
          </a:p>
        </p:txBody>
      </p:sp>
      <p:sp>
        <p:nvSpPr>
          <p:cNvPr id="5" name="Footer Placeholder 4">
            <a:extLst>
              <a:ext uri="{FF2B5EF4-FFF2-40B4-BE49-F238E27FC236}">
                <a16:creationId xmlns:a16="http://schemas.microsoft.com/office/drawing/2014/main" id="{18D74B73-D987-4173-AB9B-3E18A69CE4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D4843B-D4B6-4066-91C5-99FDB29E2289}"/>
              </a:ext>
            </a:extLst>
          </p:cNvPr>
          <p:cNvSpPr>
            <a:spLocks noGrp="1"/>
          </p:cNvSpPr>
          <p:nvPr>
            <p:ph type="sldNum" sz="quarter" idx="12"/>
          </p:nvPr>
        </p:nvSpPr>
        <p:spPr/>
        <p:txBody>
          <a:bodyPr/>
          <a:lstStyle/>
          <a:p>
            <a:fld id="{3E415BAC-0EA2-4CAC-92A5-50580DDBCDA4}" type="slidenum">
              <a:rPr lang="en-US" smtClean="0"/>
              <a:t>‹#›</a:t>
            </a:fld>
            <a:endParaRPr lang="en-US"/>
          </a:p>
        </p:txBody>
      </p:sp>
    </p:spTree>
    <p:extLst>
      <p:ext uri="{BB962C8B-B14F-4D97-AF65-F5344CB8AC3E}">
        <p14:creationId xmlns:p14="http://schemas.microsoft.com/office/powerpoint/2010/main" val="574696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49933-948A-4BEE-9899-B834372F16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B0CFA6D-F346-4D30-8EF3-7019FDAA80F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481719-F554-4D79-BA6D-450C4A7583F9}"/>
              </a:ext>
            </a:extLst>
          </p:cNvPr>
          <p:cNvSpPr>
            <a:spLocks noGrp="1"/>
          </p:cNvSpPr>
          <p:nvPr>
            <p:ph type="dt" sz="half" idx="10"/>
          </p:nvPr>
        </p:nvSpPr>
        <p:spPr/>
        <p:txBody>
          <a:bodyPr/>
          <a:lstStyle/>
          <a:p>
            <a:fld id="{A9B3EDE3-1601-47F0-9815-AC4AE58385D7}" type="datetimeFigureOut">
              <a:rPr lang="en-US" smtClean="0"/>
              <a:t>1/11/2022</a:t>
            </a:fld>
            <a:endParaRPr lang="en-US"/>
          </a:p>
        </p:txBody>
      </p:sp>
      <p:sp>
        <p:nvSpPr>
          <p:cNvPr id="5" name="Footer Placeholder 4">
            <a:extLst>
              <a:ext uri="{FF2B5EF4-FFF2-40B4-BE49-F238E27FC236}">
                <a16:creationId xmlns:a16="http://schemas.microsoft.com/office/drawing/2014/main" id="{BC74A6F6-4A46-4CE1-887A-592BDB92F5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1B1960-E471-48EB-A0A1-0B7B5DD7E45E}"/>
              </a:ext>
            </a:extLst>
          </p:cNvPr>
          <p:cNvSpPr>
            <a:spLocks noGrp="1"/>
          </p:cNvSpPr>
          <p:nvPr>
            <p:ph type="sldNum" sz="quarter" idx="12"/>
          </p:nvPr>
        </p:nvSpPr>
        <p:spPr/>
        <p:txBody>
          <a:bodyPr/>
          <a:lstStyle/>
          <a:p>
            <a:fld id="{3E415BAC-0EA2-4CAC-92A5-50580DDBCDA4}" type="slidenum">
              <a:rPr lang="en-US" smtClean="0"/>
              <a:t>‹#›</a:t>
            </a:fld>
            <a:endParaRPr lang="en-US"/>
          </a:p>
        </p:txBody>
      </p:sp>
    </p:spTree>
    <p:extLst>
      <p:ext uri="{BB962C8B-B14F-4D97-AF65-F5344CB8AC3E}">
        <p14:creationId xmlns:p14="http://schemas.microsoft.com/office/powerpoint/2010/main" val="1691053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7771C-7DEC-47EB-80CE-CD36AF54237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7B9993B-8F56-4C4F-BCE3-5F0699A4434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1D270EB-92DB-4FA0-90F8-8FD2B0F71072}"/>
              </a:ext>
            </a:extLst>
          </p:cNvPr>
          <p:cNvSpPr>
            <a:spLocks noGrp="1"/>
          </p:cNvSpPr>
          <p:nvPr>
            <p:ph type="dt" sz="half" idx="10"/>
          </p:nvPr>
        </p:nvSpPr>
        <p:spPr/>
        <p:txBody>
          <a:bodyPr/>
          <a:lstStyle/>
          <a:p>
            <a:fld id="{A9B3EDE3-1601-47F0-9815-AC4AE58385D7}" type="datetimeFigureOut">
              <a:rPr lang="en-US" smtClean="0"/>
              <a:t>1/11/2022</a:t>
            </a:fld>
            <a:endParaRPr lang="en-US"/>
          </a:p>
        </p:txBody>
      </p:sp>
      <p:sp>
        <p:nvSpPr>
          <p:cNvPr id="5" name="Footer Placeholder 4">
            <a:extLst>
              <a:ext uri="{FF2B5EF4-FFF2-40B4-BE49-F238E27FC236}">
                <a16:creationId xmlns:a16="http://schemas.microsoft.com/office/drawing/2014/main" id="{BADF8BF7-2836-46E3-A1E5-D8114A27FA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9860A2-7695-4B30-B388-2F7D8B2732AB}"/>
              </a:ext>
            </a:extLst>
          </p:cNvPr>
          <p:cNvSpPr>
            <a:spLocks noGrp="1"/>
          </p:cNvSpPr>
          <p:nvPr>
            <p:ph type="sldNum" sz="quarter" idx="12"/>
          </p:nvPr>
        </p:nvSpPr>
        <p:spPr/>
        <p:txBody>
          <a:bodyPr/>
          <a:lstStyle/>
          <a:p>
            <a:fld id="{3E415BAC-0EA2-4CAC-92A5-50580DDBCDA4}" type="slidenum">
              <a:rPr lang="en-US" smtClean="0"/>
              <a:t>‹#›</a:t>
            </a:fld>
            <a:endParaRPr lang="en-US"/>
          </a:p>
        </p:txBody>
      </p:sp>
    </p:spTree>
    <p:extLst>
      <p:ext uri="{BB962C8B-B14F-4D97-AF65-F5344CB8AC3E}">
        <p14:creationId xmlns:p14="http://schemas.microsoft.com/office/powerpoint/2010/main" val="2543612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0FF85-A9A3-45D6-89E9-81A40C6875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619208-0F43-48A3-BF88-5CE2ECBDF7E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2B7C144-0AF7-4404-9EEE-E7724B31570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5EDA508-E129-419F-B212-4E67904C9BDB}"/>
              </a:ext>
            </a:extLst>
          </p:cNvPr>
          <p:cNvSpPr>
            <a:spLocks noGrp="1"/>
          </p:cNvSpPr>
          <p:nvPr>
            <p:ph type="dt" sz="half" idx="10"/>
          </p:nvPr>
        </p:nvSpPr>
        <p:spPr/>
        <p:txBody>
          <a:bodyPr/>
          <a:lstStyle/>
          <a:p>
            <a:fld id="{A9B3EDE3-1601-47F0-9815-AC4AE58385D7}" type="datetimeFigureOut">
              <a:rPr lang="en-US" smtClean="0"/>
              <a:t>1/11/2022</a:t>
            </a:fld>
            <a:endParaRPr lang="en-US"/>
          </a:p>
        </p:txBody>
      </p:sp>
      <p:sp>
        <p:nvSpPr>
          <p:cNvPr id="6" name="Footer Placeholder 5">
            <a:extLst>
              <a:ext uri="{FF2B5EF4-FFF2-40B4-BE49-F238E27FC236}">
                <a16:creationId xmlns:a16="http://schemas.microsoft.com/office/drawing/2014/main" id="{6BE98715-914A-4E75-9789-E284F23D187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6D96596-B755-4BD9-BF65-0AFA6BD88A56}"/>
              </a:ext>
            </a:extLst>
          </p:cNvPr>
          <p:cNvSpPr>
            <a:spLocks noGrp="1"/>
          </p:cNvSpPr>
          <p:nvPr>
            <p:ph type="sldNum" sz="quarter" idx="12"/>
          </p:nvPr>
        </p:nvSpPr>
        <p:spPr/>
        <p:txBody>
          <a:bodyPr/>
          <a:lstStyle/>
          <a:p>
            <a:fld id="{3E415BAC-0EA2-4CAC-92A5-50580DDBCDA4}" type="slidenum">
              <a:rPr lang="en-US" smtClean="0"/>
              <a:t>‹#›</a:t>
            </a:fld>
            <a:endParaRPr lang="en-US"/>
          </a:p>
        </p:txBody>
      </p:sp>
    </p:spTree>
    <p:extLst>
      <p:ext uri="{BB962C8B-B14F-4D97-AF65-F5344CB8AC3E}">
        <p14:creationId xmlns:p14="http://schemas.microsoft.com/office/powerpoint/2010/main" val="397019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695A8-5B18-4BBC-B7D7-592C61C52CD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33A09DF-AC09-433E-A1C5-33D361C6B81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8DD711D-AF74-46FD-B9A6-2630A7084B6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40009AF-1410-4561-AE52-6A2C6EA94F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208D5C4-B711-4A39-A117-761DD50F804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A2B09ED-1CA8-46B6-92E8-C5B0F5A998BB}"/>
              </a:ext>
            </a:extLst>
          </p:cNvPr>
          <p:cNvSpPr>
            <a:spLocks noGrp="1"/>
          </p:cNvSpPr>
          <p:nvPr>
            <p:ph type="dt" sz="half" idx="10"/>
          </p:nvPr>
        </p:nvSpPr>
        <p:spPr/>
        <p:txBody>
          <a:bodyPr/>
          <a:lstStyle/>
          <a:p>
            <a:fld id="{A9B3EDE3-1601-47F0-9815-AC4AE58385D7}" type="datetimeFigureOut">
              <a:rPr lang="en-US" smtClean="0"/>
              <a:t>1/11/2022</a:t>
            </a:fld>
            <a:endParaRPr lang="en-US"/>
          </a:p>
        </p:txBody>
      </p:sp>
      <p:sp>
        <p:nvSpPr>
          <p:cNvPr id="8" name="Footer Placeholder 7">
            <a:extLst>
              <a:ext uri="{FF2B5EF4-FFF2-40B4-BE49-F238E27FC236}">
                <a16:creationId xmlns:a16="http://schemas.microsoft.com/office/drawing/2014/main" id="{E72874DA-F78B-402F-B4F2-0B2004E1C21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699D282-52DE-4128-BCC1-AF49B99DC566}"/>
              </a:ext>
            </a:extLst>
          </p:cNvPr>
          <p:cNvSpPr>
            <a:spLocks noGrp="1"/>
          </p:cNvSpPr>
          <p:nvPr>
            <p:ph type="sldNum" sz="quarter" idx="12"/>
          </p:nvPr>
        </p:nvSpPr>
        <p:spPr/>
        <p:txBody>
          <a:bodyPr/>
          <a:lstStyle/>
          <a:p>
            <a:fld id="{3E415BAC-0EA2-4CAC-92A5-50580DDBCDA4}" type="slidenum">
              <a:rPr lang="en-US" smtClean="0"/>
              <a:t>‹#›</a:t>
            </a:fld>
            <a:endParaRPr lang="en-US"/>
          </a:p>
        </p:txBody>
      </p:sp>
    </p:spTree>
    <p:extLst>
      <p:ext uri="{BB962C8B-B14F-4D97-AF65-F5344CB8AC3E}">
        <p14:creationId xmlns:p14="http://schemas.microsoft.com/office/powerpoint/2010/main" val="3981819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E5CCE-E745-4972-9857-C5266A137C9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256230E-4CDA-4AA7-9D21-8BF5D963C530}"/>
              </a:ext>
            </a:extLst>
          </p:cNvPr>
          <p:cNvSpPr>
            <a:spLocks noGrp="1"/>
          </p:cNvSpPr>
          <p:nvPr>
            <p:ph type="dt" sz="half" idx="10"/>
          </p:nvPr>
        </p:nvSpPr>
        <p:spPr/>
        <p:txBody>
          <a:bodyPr/>
          <a:lstStyle/>
          <a:p>
            <a:fld id="{A9B3EDE3-1601-47F0-9815-AC4AE58385D7}" type="datetimeFigureOut">
              <a:rPr lang="en-US" smtClean="0"/>
              <a:t>1/11/2022</a:t>
            </a:fld>
            <a:endParaRPr lang="en-US"/>
          </a:p>
        </p:txBody>
      </p:sp>
      <p:sp>
        <p:nvSpPr>
          <p:cNvPr id="4" name="Footer Placeholder 3">
            <a:extLst>
              <a:ext uri="{FF2B5EF4-FFF2-40B4-BE49-F238E27FC236}">
                <a16:creationId xmlns:a16="http://schemas.microsoft.com/office/drawing/2014/main" id="{66A6DEA2-85E1-4A27-AE1C-F26816E7085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9EC8E2B-5941-40EB-87B0-C000BE14CF75}"/>
              </a:ext>
            </a:extLst>
          </p:cNvPr>
          <p:cNvSpPr>
            <a:spLocks noGrp="1"/>
          </p:cNvSpPr>
          <p:nvPr>
            <p:ph type="sldNum" sz="quarter" idx="12"/>
          </p:nvPr>
        </p:nvSpPr>
        <p:spPr/>
        <p:txBody>
          <a:bodyPr/>
          <a:lstStyle/>
          <a:p>
            <a:fld id="{3E415BAC-0EA2-4CAC-92A5-50580DDBCDA4}" type="slidenum">
              <a:rPr lang="en-US" smtClean="0"/>
              <a:t>‹#›</a:t>
            </a:fld>
            <a:endParaRPr lang="en-US"/>
          </a:p>
        </p:txBody>
      </p:sp>
    </p:spTree>
    <p:extLst>
      <p:ext uri="{BB962C8B-B14F-4D97-AF65-F5344CB8AC3E}">
        <p14:creationId xmlns:p14="http://schemas.microsoft.com/office/powerpoint/2010/main" val="4116719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EE67F0A-EABA-4296-B88B-7B73A4234D0F}"/>
              </a:ext>
            </a:extLst>
          </p:cNvPr>
          <p:cNvSpPr>
            <a:spLocks noGrp="1"/>
          </p:cNvSpPr>
          <p:nvPr>
            <p:ph type="dt" sz="half" idx="10"/>
          </p:nvPr>
        </p:nvSpPr>
        <p:spPr/>
        <p:txBody>
          <a:bodyPr/>
          <a:lstStyle/>
          <a:p>
            <a:fld id="{A9B3EDE3-1601-47F0-9815-AC4AE58385D7}" type="datetimeFigureOut">
              <a:rPr lang="en-US" smtClean="0"/>
              <a:t>1/11/2022</a:t>
            </a:fld>
            <a:endParaRPr lang="en-US"/>
          </a:p>
        </p:txBody>
      </p:sp>
      <p:sp>
        <p:nvSpPr>
          <p:cNvPr id="3" name="Footer Placeholder 2">
            <a:extLst>
              <a:ext uri="{FF2B5EF4-FFF2-40B4-BE49-F238E27FC236}">
                <a16:creationId xmlns:a16="http://schemas.microsoft.com/office/drawing/2014/main" id="{3605C5E9-DCAC-4AC7-9EF9-F2F03471DF8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35139FF-DA8B-41DA-B589-A619BB7C8F51}"/>
              </a:ext>
            </a:extLst>
          </p:cNvPr>
          <p:cNvSpPr>
            <a:spLocks noGrp="1"/>
          </p:cNvSpPr>
          <p:nvPr>
            <p:ph type="sldNum" sz="quarter" idx="12"/>
          </p:nvPr>
        </p:nvSpPr>
        <p:spPr/>
        <p:txBody>
          <a:bodyPr/>
          <a:lstStyle/>
          <a:p>
            <a:fld id="{3E415BAC-0EA2-4CAC-92A5-50580DDBCDA4}" type="slidenum">
              <a:rPr lang="en-US" smtClean="0"/>
              <a:t>‹#›</a:t>
            </a:fld>
            <a:endParaRPr lang="en-US"/>
          </a:p>
        </p:txBody>
      </p:sp>
    </p:spTree>
    <p:extLst>
      <p:ext uri="{BB962C8B-B14F-4D97-AF65-F5344CB8AC3E}">
        <p14:creationId xmlns:p14="http://schemas.microsoft.com/office/powerpoint/2010/main" val="2747222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9690E-6F6C-4186-9291-80621D764AB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462F5BC-565F-40E6-83B8-0C5F4BC319B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1A81AFE-9AFE-4C15-B3C1-455A58888A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08C14CB-0BAF-4CAE-B489-3ECDBADB6180}"/>
              </a:ext>
            </a:extLst>
          </p:cNvPr>
          <p:cNvSpPr>
            <a:spLocks noGrp="1"/>
          </p:cNvSpPr>
          <p:nvPr>
            <p:ph type="dt" sz="half" idx="10"/>
          </p:nvPr>
        </p:nvSpPr>
        <p:spPr/>
        <p:txBody>
          <a:bodyPr/>
          <a:lstStyle/>
          <a:p>
            <a:fld id="{A9B3EDE3-1601-47F0-9815-AC4AE58385D7}" type="datetimeFigureOut">
              <a:rPr lang="en-US" smtClean="0"/>
              <a:t>1/11/2022</a:t>
            </a:fld>
            <a:endParaRPr lang="en-US"/>
          </a:p>
        </p:txBody>
      </p:sp>
      <p:sp>
        <p:nvSpPr>
          <p:cNvPr id="6" name="Footer Placeholder 5">
            <a:extLst>
              <a:ext uri="{FF2B5EF4-FFF2-40B4-BE49-F238E27FC236}">
                <a16:creationId xmlns:a16="http://schemas.microsoft.com/office/drawing/2014/main" id="{FA234FBD-62F6-420E-8EB9-32F50DFE3A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389C83-FE9F-40CB-8BA3-3FC7E40A26EF}"/>
              </a:ext>
            </a:extLst>
          </p:cNvPr>
          <p:cNvSpPr>
            <a:spLocks noGrp="1"/>
          </p:cNvSpPr>
          <p:nvPr>
            <p:ph type="sldNum" sz="quarter" idx="12"/>
          </p:nvPr>
        </p:nvSpPr>
        <p:spPr/>
        <p:txBody>
          <a:bodyPr/>
          <a:lstStyle/>
          <a:p>
            <a:fld id="{3E415BAC-0EA2-4CAC-92A5-50580DDBCDA4}" type="slidenum">
              <a:rPr lang="en-US" smtClean="0"/>
              <a:t>‹#›</a:t>
            </a:fld>
            <a:endParaRPr lang="en-US"/>
          </a:p>
        </p:txBody>
      </p:sp>
    </p:spTree>
    <p:extLst>
      <p:ext uri="{BB962C8B-B14F-4D97-AF65-F5344CB8AC3E}">
        <p14:creationId xmlns:p14="http://schemas.microsoft.com/office/powerpoint/2010/main" val="999865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69E630-1A7F-4BAE-9698-7CC685358E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E88C613-969C-4903-84A0-9C5B250B537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CD45FE2-CD3D-4383-B00F-B72D82036E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68B5242-2F0D-4088-A2EC-77D7691C9519}"/>
              </a:ext>
            </a:extLst>
          </p:cNvPr>
          <p:cNvSpPr>
            <a:spLocks noGrp="1"/>
          </p:cNvSpPr>
          <p:nvPr>
            <p:ph type="dt" sz="half" idx="10"/>
          </p:nvPr>
        </p:nvSpPr>
        <p:spPr/>
        <p:txBody>
          <a:bodyPr/>
          <a:lstStyle/>
          <a:p>
            <a:fld id="{A9B3EDE3-1601-47F0-9815-AC4AE58385D7}" type="datetimeFigureOut">
              <a:rPr lang="en-US" smtClean="0"/>
              <a:t>1/11/2022</a:t>
            </a:fld>
            <a:endParaRPr lang="en-US"/>
          </a:p>
        </p:txBody>
      </p:sp>
      <p:sp>
        <p:nvSpPr>
          <p:cNvPr id="6" name="Footer Placeholder 5">
            <a:extLst>
              <a:ext uri="{FF2B5EF4-FFF2-40B4-BE49-F238E27FC236}">
                <a16:creationId xmlns:a16="http://schemas.microsoft.com/office/drawing/2014/main" id="{C162F166-F407-4A48-AEB6-ABA30905DF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45495C3-93E7-4D8C-9DE6-957DA32D39A9}"/>
              </a:ext>
            </a:extLst>
          </p:cNvPr>
          <p:cNvSpPr>
            <a:spLocks noGrp="1"/>
          </p:cNvSpPr>
          <p:nvPr>
            <p:ph type="sldNum" sz="quarter" idx="12"/>
          </p:nvPr>
        </p:nvSpPr>
        <p:spPr/>
        <p:txBody>
          <a:bodyPr/>
          <a:lstStyle/>
          <a:p>
            <a:fld id="{3E415BAC-0EA2-4CAC-92A5-50580DDBCDA4}" type="slidenum">
              <a:rPr lang="en-US" smtClean="0"/>
              <a:t>‹#›</a:t>
            </a:fld>
            <a:endParaRPr lang="en-US"/>
          </a:p>
        </p:txBody>
      </p:sp>
    </p:spTree>
    <p:extLst>
      <p:ext uri="{BB962C8B-B14F-4D97-AF65-F5344CB8AC3E}">
        <p14:creationId xmlns:p14="http://schemas.microsoft.com/office/powerpoint/2010/main" val="933137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7D57E4A-3AAF-4BB2-831F-961C672B9C8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1245626-9B11-4CCA-ABA1-93681C0CC11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CFC228-E70F-4AAC-80FE-302F1A8F67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B3EDE3-1601-47F0-9815-AC4AE58385D7}" type="datetimeFigureOut">
              <a:rPr lang="en-US" smtClean="0"/>
              <a:t>1/11/2022</a:t>
            </a:fld>
            <a:endParaRPr lang="en-US"/>
          </a:p>
        </p:txBody>
      </p:sp>
      <p:sp>
        <p:nvSpPr>
          <p:cNvPr id="5" name="Footer Placeholder 4">
            <a:extLst>
              <a:ext uri="{FF2B5EF4-FFF2-40B4-BE49-F238E27FC236}">
                <a16:creationId xmlns:a16="http://schemas.microsoft.com/office/drawing/2014/main" id="{CAC0F6DC-71B9-44EF-B664-9A400CE773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97019E2-8946-4161-AD50-61ADE6301B2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415BAC-0EA2-4CAC-92A5-50580DDBCDA4}" type="slidenum">
              <a:rPr lang="en-US" smtClean="0"/>
              <a:t>‹#›</a:t>
            </a:fld>
            <a:endParaRPr lang="en-US"/>
          </a:p>
        </p:txBody>
      </p:sp>
    </p:spTree>
    <p:extLst>
      <p:ext uri="{BB962C8B-B14F-4D97-AF65-F5344CB8AC3E}">
        <p14:creationId xmlns:p14="http://schemas.microsoft.com/office/powerpoint/2010/main" val="27672982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F432D-E33C-4559-A0E9-FCFE7D31CCA3}"/>
              </a:ext>
            </a:extLst>
          </p:cNvPr>
          <p:cNvSpPr>
            <a:spLocks noGrp="1"/>
          </p:cNvSpPr>
          <p:nvPr>
            <p:ph type="ctrTitle"/>
          </p:nvPr>
        </p:nvSpPr>
        <p:spPr/>
        <p:txBody>
          <a:bodyPr>
            <a:normAutofit fontScale="90000"/>
          </a:bodyPr>
          <a:lstStyle/>
          <a:p>
            <a:r>
              <a:rPr lang="en-US" dirty="0">
                <a:solidFill>
                  <a:srgbClr val="0070C0"/>
                </a:solidFill>
              </a:rPr>
              <a:t>SID proposal for </a:t>
            </a:r>
            <a:br>
              <a:rPr lang="en-US" dirty="0">
                <a:solidFill>
                  <a:srgbClr val="0070C0"/>
                </a:solidFill>
              </a:rPr>
            </a:br>
            <a:r>
              <a:rPr lang="en-US" dirty="0">
                <a:solidFill>
                  <a:srgbClr val="0070C0"/>
                </a:solidFill>
              </a:rPr>
              <a:t>Secure RRC connection Setup</a:t>
            </a:r>
          </a:p>
        </p:txBody>
      </p:sp>
      <p:sp>
        <p:nvSpPr>
          <p:cNvPr id="3" name="Subtitle 2">
            <a:extLst>
              <a:ext uri="{FF2B5EF4-FFF2-40B4-BE49-F238E27FC236}">
                <a16:creationId xmlns:a16="http://schemas.microsoft.com/office/drawing/2014/main" id="{742E0AFD-7722-4843-AD6C-4F96FEE71306}"/>
              </a:ext>
            </a:extLst>
          </p:cNvPr>
          <p:cNvSpPr>
            <a:spLocks noGrp="1"/>
          </p:cNvSpPr>
          <p:nvPr>
            <p:ph type="subTitle" idx="1"/>
          </p:nvPr>
        </p:nvSpPr>
        <p:spPr/>
        <p:txBody>
          <a:bodyPr/>
          <a:lstStyle/>
          <a:p>
            <a:r>
              <a:rPr lang="en-US" dirty="0">
                <a:solidFill>
                  <a:srgbClr val="0070C0"/>
                </a:solidFill>
              </a:rPr>
              <a:t>Nokia</a:t>
            </a:r>
          </a:p>
          <a:p>
            <a:r>
              <a:rPr lang="en-US" dirty="0">
                <a:solidFill>
                  <a:srgbClr val="0070C0"/>
                </a:solidFill>
              </a:rPr>
              <a:t>Jan 2022</a:t>
            </a:r>
          </a:p>
        </p:txBody>
      </p:sp>
    </p:spTree>
    <p:extLst>
      <p:ext uri="{BB962C8B-B14F-4D97-AF65-F5344CB8AC3E}">
        <p14:creationId xmlns:p14="http://schemas.microsoft.com/office/powerpoint/2010/main" val="10875108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C3306-34E1-4BC7-A03F-46D9E0ED9038}"/>
              </a:ext>
            </a:extLst>
          </p:cNvPr>
          <p:cNvSpPr>
            <a:spLocks noGrp="1"/>
          </p:cNvSpPr>
          <p:nvPr>
            <p:ph type="title"/>
          </p:nvPr>
        </p:nvSpPr>
        <p:spPr>
          <a:xfrm>
            <a:off x="757989" y="100430"/>
            <a:ext cx="10515600" cy="835025"/>
          </a:xfrm>
        </p:spPr>
        <p:txBody>
          <a:bodyPr>
            <a:normAutofit fontScale="90000"/>
          </a:bodyPr>
          <a:lstStyle/>
          <a:p>
            <a:r>
              <a:rPr lang="en-US" dirty="0"/>
              <a:t>RRC Connection Setup up to Msg5 is not secure</a:t>
            </a:r>
          </a:p>
        </p:txBody>
      </p:sp>
      <p:pic>
        <p:nvPicPr>
          <p:cNvPr id="5" name="Content Placeholder 4">
            <a:extLst>
              <a:ext uri="{FF2B5EF4-FFF2-40B4-BE49-F238E27FC236}">
                <a16:creationId xmlns:a16="http://schemas.microsoft.com/office/drawing/2014/main" id="{33FC1CD3-4C15-4183-AB29-3690C633EAB0}"/>
              </a:ext>
            </a:extLst>
          </p:cNvPr>
          <p:cNvPicPr>
            <a:picLocks noGrp="1" noChangeAspect="1"/>
          </p:cNvPicPr>
          <p:nvPr>
            <p:ph idx="1"/>
          </p:nvPr>
        </p:nvPicPr>
        <p:blipFill>
          <a:blip r:embed="rId2"/>
          <a:stretch>
            <a:fillRect/>
          </a:stretch>
        </p:blipFill>
        <p:spPr>
          <a:xfrm>
            <a:off x="757989" y="782053"/>
            <a:ext cx="10659979" cy="5739063"/>
          </a:xfrm>
        </p:spPr>
      </p:pic>
    </p:spTree>
    <p:extLst>
      <p:ext uri="{BB962C8B-B14F-4D97-AF65-F5344CB8AC3E}">
        <p14:creationId xmlns:p14="http://schemas.microsoft.com/office/powerpoint/2010/main" val="2463571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20D04-8225-46BE-B1AB-DFB6A23793BD}"/>
              </a:ext>
            </a:extLst>
          </p:cNvPr>
          <p:cNvSpPr>
            <a:spLocks noGrp="1"/>
          </p:cNvSpPr>
          <p:nvPr>
            <p:ph type="title"/>
          </p:nvPr>
        </p:nvSpPr>
        <p:spPr>
          <a:xfrm>
            <a:off x="838200" y="159385"/>
            <a:ext cx="10515600" cy="743585"/>
          </a:xfrm>
        </p:spPr>
        <p:txBody>
          <a:bodyPr/>
          <a:lstStyle/>
          <a:p>
            <a:r>
              <a:rPr lang="en-US" dirty="0">
                <a:solidFill>
                  <a:srgbClr val="0070C0"/>
                </a:solidFill>
              </a:rPr>
              <a:t>Lack of security for RRC Msg5</a:t>
            </a:r>
          </a:p>
        </p:txBody>
      </p:sp>
      <p:sp>
        <p:nvSpPr>
          <p:cNvPr id="3" name="Content Placeholder 2">
            <a:extLst>
              <a:ext uri="{FF2B5EF4-FFF2-40B4-BE49-F238E27FC236}">
                <a16:creationId xmlns:a16="http://schemas.microsoft.com/office/drawing/2014/main" id="{12223817-0890-4259-BB79-626A03BCA1CB}"/>
              </a:ext>
            </a:extLst>
          </p:cNvPr>
          <p:cNvSpPr>
            <a:spLocks noGrp="1"/>
          </p:cNvSpPr>
          <p:nvPr>
            <p:ph idx="1"/>
          </p:nvPr>
        </p:nvSpPr>
        <p:spPr>
          <a:xfrm>
            <a:off x="838200" y="1108710"/>
            <a:ext cx="10515600" cy="5068253"/>
          </a:xfrm>
        </p:spPr>
        <p:txBody>
          <a:bodyPr/>
          <a:lstStyle/>
          <a:p>
            <a:r>
              <a:rPr lang="en-US" dirty="0"/>
              <a:t>Since security is lacking for RRC Msg5, sensitive information cannot be shared with the AMF/network or the base station.</a:t>
            </a:r>
          </a:p>
          <a:p>
            <a:r>
              <a:rPr lang="en-US" dirty="0"/>
              <a:t>This is a basic issue for multiple features, for e.g. in Network Slicing, Non terrestrial networks etc.</a:t>
            </a:r>
          </a:p>
          <a:p>
            <a:r>
              <a:rPr lang="en-US" dirty="0"/>
              <a:t>If this Msg5 is made secure, </a:t>
            </a:r>
          </a:p>
          <a:p>
            <a:pPr lvl="1"/>
            <a:r>
              <a:rPr lang="en-US" dirty="0"/>
              <a:t>Network Slice selection parameter could be included outside the NAS packet for BS to parse and route the NAS RR to correct AMF in the desired NS.</a:t>
            </a:r>
          </a:p>
          <a:p>
            <a:pPr lvl="1"/>
            <a:r>
              <a:rPr lang="en-US" dirty="0"/>
              <a:t>For Non-Terrestrial UEs, location information can be included outside the NAS packet for BS to parse and route the NAS RR to correct AMF.</a:t>
            </a:r>
          </a:p>
          <a:p>
            <a:r>
              <a:rPr lang="en-US" dirty="0"/>
              <a:t>Msg5 is the last of the remaining messages to be secured and if this is secured a host of issues can be solved with multiple features, like Network Slicing, NTN etc.</a:t>
            </a:r>
          </a:p>
        </p:txBody>
      </p:sp>
    </p:spTree>
    <p:extLst>
      <p:ext uri="{BB962C8B-B14F-4D97-AF65-F5344CB8AC3E}">
        <p14:creationId xmlns:p14="http://schemas.microsoft.com/office/powerpoint/2010/main" val="1279644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7C130-5890-474E-8BCE-D4EDC1AF40CF}"/>
              </a:ext>
            </a:extLst>
          </p:cNvPr>
          <p:cNvSpPr>
            <a:spLocks noGrp="1"/>
          </p:cNvSpPr>
          <p:nvPr>
            <p:ph type="title"/>
          </p:nvPr>
        </p:nvSpPr>
        <p:spPr>
          <a:xfrm>
            <a:off x="838200" y="365125"/>
            <a:ext cx="10515600" cy="697865"/>
          </a:xfrm>
        </p:spPr>
        <p:txBody>
          <a:bodyPr/>
          <a:lstStyle/>
          <a:p>
            <a:r>
              <a:rPr lang="en-US" dirty="0"/>
              <a:t>SID Proposal: Secure RRC connection setup</a:t>
            </a:r>
          </a:p>
        </p:txBody>
      </p:sp>
      <p:sp>
        <p:nvSpPr>
          <p:cNvPr id="3" name="Content Placeholder 2">
            <a:extLst>
              <a:ext uri="{FF2B5EF4-FFF2-40B4-BE49-F238E27FC236}">
                <a16:creationId xmlns:a16="http://schemas.microsoft.com/office/drawing/2014/main" id="{D1CDFEB3-B0D2-49D2-B5DC-BAED118D2459}"/>
              </a:ext>
            </a:extLst>
          </p:cNvPr>
          <p:cNvSpPr>
            <a:spLocks noGrp="1"/>
          </p:cNvSpPr>
          <p:nvPr>
            <p:ph idx="1"/>
          </p:nvPr>
        </p:nvSpPr>
        <p:spPr>
          <a:xfrm>
            <a:off x="838200" y="1154430"/>
            <a:ext cx="10515600" cy="5022533"/>
          </a:xfrm>
        </p:spPr>
        <p:txBody>
          <a:bodyPr/>
          <a:lstStyle/>
          <a:p>
            <a:r>
              <a:rPr lang="en-US" dirty="0"/>
              <a:t>Objective: </a:t>
            </a:r>
            <a:r>
              <a:rPr lang="en-US" sz="2400" dirty="0"/>
              <a:t>Study security mechanisms to secure the RRC connection setup procedure so that sensitive information can be shared between genuine network elements BS and AMF even before UE is authenticated and UE specific security context is established.</a:t>
            </a:r>
          </a:p>
          <a:p>
            <a:r>
              <a:rPr lang="en-US" sz="2400" dirty="0"/>
              <a:t>Both roaming and as well as non-roaming UEs should be under the scope of the study.</a:t>
            </a:r>
          </a:p>
          <a:p>
            <a:r>
              <a:rPr lang="en-US" sz="2400" dirty="0"/>
              <a:t>Once the UE is authenticated and UE specific NAS and AS security contexts are established, as currently done, messages shall be protected by the UE specific security context.</a:t>
            </a:r>
          </a:p>
          <a:p>
            <a:r>
              <a:rPr lang="en-US" sz="2400" dirty="0"/>
              <a:t>Parameters within the RRC connection setup messages are not within the scope of the study. They will be defined by respective WGs as necessary based on features.</a:t>
            </a:r>
          </a:p>
        </p:txBody>
      </p:sp>
    </p:spTree>
    <p:extLst>
      <p:ext uri="{BB962C8B-B14F-4D97-AF65-F5344CB8AC3E}">
        <p14:creationId xmlns:p14="http://schemas.microsoft.com/office/powerpoint/2010/main" val="9260209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875</TotalTime>
  <Words>290</Words>
  <Application>Microsoft Office PowerPoint</Application>
  <PresentationFormat>Widescreen</PresentationFormat>
  <Paragraphs>16</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SID proposal for  Secure RRC connection Setup</vt:lpstr>
      <vt:lpstr>RRC Connection Setup up to Msg5 is not secure</vt:lpstr>
      <vt:lpstr>Lack of security for RRC Msg5</vt:lpstr>
      <vt:lpstr>SID Proposal: Secure RRC connection setup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Secure RRC connection Setup</dc:title>
  <dc:creator>Nair, Suresh P. (Nokia - US/Murray Hill)</dc:creator>
  <cp:lastModifiedBy>Nair, Suresh P. (Nokia - US/Murray Hill)</cp:lastModifiedBy>
  <cp:revision>9</cp:revision>
  <dcterms:created xsi:type="dcterms:W3CDTF">2022-01-11T22:25:51Z</dcterms:created>
  <dcterms:modified xsi:type="dcterms:W3CDTF">2022-01-12T13:01:36Z</dcterms:modified>
</cp:coreProperties>
</file>