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7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FS_UC3S_Ph2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Rong Wu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8375"/>
            <a:ext cx="8554481" cy="485527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on </a:t>
            </a:r>
            <a:r>
              <a:rPr lang="en-CA" sz="14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key issue</a:t>
            </a:r>
            <a:r>
              <a:rPr lang="en-CA" sz="14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(new and updated).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 are also welcome. </a:t>
            </a:r>
            <a:endParaRPr lang="en-US" sz="140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Concentrate on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key issues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(new and updated).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New key issues are not expected after October meeting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is planned to be submitted for discussion and approval.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Start normative work.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be also added.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approval.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Continue the 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May meeting: 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Finalize 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FS_UC3S_Ph2  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3098268"/>
              </p:ext>
            </p:extLst>
          </p:nvPr>
        </p:nvGraphicFramePr>
        <p:xfrm>
          <a:off x="405790" y="1293558"/>
          <a:ext cx="8285364" cy="3837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1788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761788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761788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User consent handling for </a:t>
                      </a:r>
                      <a:r>
                        <a:rPr lang="en-US" dirty="0" err="1"/>
                        <a:t>eNA</a:t>
                      </a:r>
                      <a:r>
                        <a:rPr lang="en-US" dirty="0"/>
                        <a:t> roaming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User consent handling for NTN(without security requirements)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941127" y="5237801"/>
            <a:ext cx="1499738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Key Issues proposals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888439" y="5237801"/>
            <a:ext cx="1584559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SA3#108  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New solutions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76857" y="5237801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835597" y="523780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WID proposal</a:t>
            </a:r>
          </a:p>
          <a:p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FS_UC3S_Ph2  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125399" y="2456862"/>
            <a:ext cx="8893202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33.896 v0.1.0 contains scope and two key issues (user consent handling in NTN and eNA roaming case). The requirements for the NTN key issues are to be added.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SA2 </a:t>
            </a:r>
            <a:r>
              <a:rPr lang="en-US" altLang="zh-CN" sz="1600" dirty="0" err="1"/>
              <a:t>eNA</a:t>
            </a:r>
            <a:r>
              <a:rPr lang="en-US" altLang="zh-CN" sz="1600" dirty="0"/>
              <a:t> SID (Study of Enablers for Network Automation for 5G System (5GS); Phase 3)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 conclusions so 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 MEC SID (5G System Enhancements for Edge Computing; Phase 2)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 conclusions so 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RAN3 RAN AI/ML WID (Artificial Intelligence (AI)/Machine Learning (ML) for NG-RAN)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TR has concluded.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TS is not started yet.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NOTE: NTN user consent is for R17 NTN, SA2 and RAN will adopt the conclusion of user consent.</a:t>
            </a: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FS_UC3S_Ph2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4020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Security aspects on User Consent for 3GPP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FS_UC3S_Ph2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13509" y="1042564"/>
            <a:ext cx="8646763" cy="4713802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Contentious 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User consent handling in </a:t>
            </a:r>
            <a:r>
              <a:rPr lang="en-GB" sz="1400" dirty="0" err="1"/>
              <a:t>eNA</a:t>
            </a:r>
            <a:r>
              <a:rPr lang="en-GB" sz="1400" dirty="0"/>
              <a:t> roaming case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400" dirty="0"/>
              <a:t>User consent handling in MEC roaming case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User consent handling in NTN case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concentrate on key issues (new and updated). The requirements for the existing key issues are expected to reach consensus.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Solutions are also welcome.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slide, i.e. slide 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There is no progress at SA3 #108e meeting as one company objected all the KIs. And the security work may have RAN and SA2 impact and dependency. </a:t>
            </a:r>
            <a:r>
              <a:rPr lang="en-US" altLang="zh-CN" sz="1400" dirty="0"/>
              <a:t>If the key issues related to RAN and SA2 WIDs are proposed late, there will be risk for </a:t>
            </a:r>
            <a:r>
              <a:rPr lang="en-GB" sz="1400" dirty="0"/>
              <a:t>TR completion in Q4 2022 (e.g. due to confirmation required but late feedback from RAN and SA2 group).</a:t>
            </a:r>
            <a:endParaRPr lang="fr-FR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FS_UC3S_Ph2 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e0d6c333-3612-4d65-a7f4-5976eb42d46a"/>
    <ds:schemaRef ds:uri="http://purl.org/dc/elements/1.1/"/>
    <ds:schemaRef ds:uri="http://schemas.microsoft.com/office/2006/documentManagement/types"/>
    <ds:schemaRef ds:uri="71c5aaf6-e6ce-465b-b873-5148d2a4c105"/>
    <ds:schemaRef ds:uri="http://schemas.openxmlformats.org/package/2006/metadata/core-properties"/>
    <ds:schemaRef ds:uri="http://schemas.microsoft.com/office/infopath/2007/PartnerControls"/>
    <ds:schemaRef ds:uri="c67c731b-696e-4d20-8664-fee8943d9cc6"/>
    <ds:schemaRef ds:uri="http://purl.org/dc/dcmitype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9058</TotalTime>
  <Words>557</Words>
  <Application>Microsoft Office PowerPoint</Application>
  <PresentationFormat>全屏显示(4:3)</PresentationFormat>
  <Paragraphs>99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FS_UC3S_Ph2 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1336</cp:revision>
  <dcterms:created xsi:type="dcterms:W3CDTF">2008-08-30T09:32:10Z</dcterms:created>
  <dcterms:modified xsi:type="dcterms:W3CDTF">2022-08-31T03:20:46Z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(3)n2NzJrqtQWsxPstOxAR4FZvPgKvVmBrEwQCyJKVBWURF4wli1LPZQouf4urTAI7xV/kh41zo
4AYcV9iyOgFthbxs0X7VNsHGXhJcNit2fonHo5ShJQtM1QZz0e3G6X3fwXspqSSnSxvzNB9c
m/nLTCLeoSInStfV5HfdlOdwpSftIrLdzxmo2bmcvDO05JA1IlNVL8j+BYwKfvpDylzok6j+
xjDDChta5+fDiZffdk</vt:lpwstr>
  </property>
  <property fmtid="{D5CDD505-2E9C-101B-9397-08002B2CF9AE}" pid="10" name="_2015_ms_pID_7253431">
    <vt:lpwstr>taMwF0M46y1+7daVvT7MmWkCogeTFkDnIyaJ36EhKYcdirTua8nuYQ
0opI8mQJCC/FL4DU7iLV/CkXwG9wJqv1rDjmyrC33wYSy1ajZFDE0KK4CpUV5qLZc7IqQAcu
TzlO9dwZCT8SoDbNxaUE5sXvhTlHiPb9CyU+yGnwBkPxStqBPuwQVxgJPH6nnZ6EJzdMtf9N
ac1TdSjlo3aeF2L8wMSDr1BkJCsjQNt84c4M</vt:lpwstr>
  </property>
  <property fmtid="{D5CDD505-2E9C-101B-9397-08002B2CF9AE}" pid="11" name="_2015_ms_pID_7253432">
    <vt:lpwstr>iw==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1661564598</vt:lpwstr>
  </property>
</Properties>
</file>