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29" d="100"/>
          <a:sy n="129" d="100"/>
        </p:scale>
        <p:origin x="69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SA3#108-e August 22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nd</a:t>
            </a:r>
            <a:r>
              <a:rPr lang="en-GB" altLang="de-DE" sz="1200" dirty="0" smtClean="0">
                <a:solidFill>
                  <a:schemeClr val="bg1"/>
                </a:solidFill>
              </a:rPr>
              <a:t> –25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MnF 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Noamen Ben Henda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=""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Closure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MnF SCAS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SA3#109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726942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Management Function (MnF)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SCAS_5G_MF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New TS 33.526, CR to TR 33.926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Finalize the new TS (MnF SCAS) and send it for approval together with the CR to TR 33.926 for MnF product.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sharepoint/v4"/>
    <ds:schemaRef ds:uri="5a888943-97ca-4c93-b605-714bb5e9e285"/>
    <ds:schemaRef ds:uri="http://www.w3.org/XML/1998/namespace"/>
    <ds:schemaRef ds:uri="http://schemas.microsoft.com/office/infopath/2007/PartnerControls"/>
    <ds:schemaRef ds:uri="http://purl.org/dc/terms/"/>
    <ds:schemaRef ds:uri="e32f50e1-6846-4d7d-ad60-ccd6877e6c5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11094</TotalTime>
  <Words>101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MnF SCAS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Huawei-NB</cp:lastModifiedBy>
  <cp:revision>1315</cp:revision>
  <dcterms:created xsi:type="dcterms:W3CDTF">2008-08-30T09:32:10Z</dcterms:created>
  <dcterms:modified xsi:type="dcterms:W3CDTF">2022-11-22T14:51:31Z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